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80" r:id="rId2"/>
    <p:sldId id="278" r:id="rId3"/>
    <p:sldId id="277" r:id="rId4"/>
    <p:sldId id="275" r:id="rId5"/>
    <p:sldId id="276" r:id="rId6"/>
    <p:sldId id="273" r:id="rId7"/>
    <p:sldId id="288" r:id="rId8"/>
    <p:sldId id="289" r:id="rId9"/>
    <p:sldId id="287" r:id="rId10"/>
    <p:sldId id="286" r:id="rId11"/>
    <p:sldId id="285" r:id="rId12"/>
    <p:sldId id="290" r:id="rId13"/>
    <p:sldId id="283" r:id="rId14"/>
    <p:sldId id="291" r:id="rId15"/>
  </p:sldIdLst>
  <p:sldSz cx="12188825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792">
          <p15:clr>
            <a:srgbClr val="A4A3A4"/>
          </p15:clr>
        </p15:guide>
        <p15:guide id="4" orient="horz" pos="1152">
          <p15:clr>
            <a:srgbClr val="A4A3A4"/>
          </p15:clr>
        </p15:guide>
        <p15:guide id="5" orient="horz" pos="3360">
          <p15:clr>
            <a:srgbClr val="A4A3A4"/>
          </p15:clr>
        </p15:guide>
        <p15:guide id="6" orient="horz" pos="3072">
          <p15:clr>
            <a:srgbClr val="A4A3A4"/>
          </p15:clr>
        </p15:guide>
        <p15:guide id="7" orient="horz" pos="864">
          <p15:clr>
            <a:srgbClr val="A4A3A4"/>
          </p15:clr>
        </p15:guide>
        <p15:guide id="8" orient="horz" pos="528">
          <p15:clr>
            <a:srgbClr val="A4A3A4"/>
          </p15:clr>
        </p15:guide>
        <p15:guide id="9" orient="horz" pos="2784">
          <p15:clr>
            <a:srgbClr val="A4A3A4"/>
          </p15:clr>
        </p15:guide>
        <p15:guide id="10" pos="3839">
          <p15:clr>
            <a:srgbClr val="A4A3A4"/>
          </p15:clr>
        </p15:guide>
        <p15:guide id="11" pos="959">
          <p15:clr>
            <a:srgbClr val="A4A3A4"/>
          </p15:clr>
        </p15:guide>
        <p15:guide id="12" pos="7007">
          <p15:clr>
            <a:srgbClr val="A4A3A4"/>
          </p15:clr>
        </p15:guide>
        <p15:guide id="13" pos="6719">
          <p15:clr>
            <a:srgbClr val="A4A3A4"/>
          </p15:clr>
        </p15:guide>
        <p15:guide id="14" pos="6143">
          <p15:clr>
            <a:srgbClr val="A4A3A4"/>
          </p15:clr>
        </p15:guide>
        <p15:guide id="15" pos="3983">
          <p15:clr>
            <a:srgbClr val="A4A3A4"/>
          </p15:clr>
        </p15:guide>
        <p15:guide id="16" pos="527">
          <p15:clr>
            <a:srgbClr val="A4A3A4"/>
          </p15:clr>
        </p15:guide>
        <p15:guide id="17" pos="715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>
      <p:cViewPr varScale="1">
        <p:scale>
          <a:sx n="115" d="100"/>
          <a:sy n="115" d="100"/>
        </p:scale>
        <p:origin x="378" y="114"/>
      </p:cViewPr>
      <p:guideLst>
        <p:guide orient="horz" pos="2160"/>
        <p:guide orient="horz" pos="1008"/>
        <p:guide orient="horz" pos="3792"/>
        <p:guide orient="horz" pos="1152"/>
        <p:guide orient="horz" pos="3360"/>
        <p:guide orient="horz" pos="3072"/>
        <p:guide orient="horz" pos="864"/>
        <p:guide orient="horz" pos="528"/>
        <p:guide orient="horz" pos="2784"/>
        <p:guide pos="3839"/>
        <p:guide pos="959"/>
        <p:guide pos="7007"/>
        <p:guide pos="6719"/>
        <p:guide pos="6143"/>
        <p:guide pos="3983"/>
        <p:guide pos="527"/>
        <p:guide pos="715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7" d="100"/>
          <a:sy n="87" d="100"/>
        </p:scale>
        <p:origin x="2946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CBDACDC-6E63-4272-B3AC-CCF5CA6029F9}" type="datetime1">
              <a:rPr lang="ru-RU" smtClean="0"/>
              <a:t>16.03.2025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C119DBA-4540-49B3-8FA9-6259387ECF9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76198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B379994-B797-4915-BB7A-12D6CEBDCA03}" type="datetime1">
              <a:rPr lang="ru-RU" smtClean="0"/>
              <a:t>16.03.2025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3B36274-F2B9-4C45-BBB4-0EDF4CD651A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76885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94886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900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90993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05118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29470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7971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8043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2167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35759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4748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E3B36274-F2B9-4C45-BBB4-0EDF4CD651A7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6734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02847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27256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0331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2413" y="1371600"/>
            <a:ext cx="9144000" cy="3505200"/>
          </a:xfrm>
        </p:spPr>
        <p:txBody>
          <a:bodyPr rtlCol="0">
            <a:noAutofit/>
          </a:bodyPr>
          <a:lstStyle>
            <a:lvl1pPr>
              <a:defRPr sz="720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2413" y="4953000"/>
            <a:ext cx="8229600" cy="10668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C10C6A-66F6-4656-BD5A-C787A1F83051}" type="datetime1">
              <a:rPr lang="ru-RU" smtClean="0"/>
              <a:t>16.03.2025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686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E8CAEA8-596E-4ADA-B5C6-8A4218D28579}" type="datetime1">
              <a:rPr lang="ru-RU" smtClean="0"/>
              <a:t>16.03.2025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22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9752012" y="533400"/>
            <a:ext cx="1371600" cy="5592764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ru-RU" dirty="0"/>
              <a:t>Стиль образца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2411" y="533400"/>
            <a:ext cx="8077201" cy="5592764"/>
          </a:xfrm>
        </p:spPr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E9CDD9C-ADF0-4A8E-89D7-BECA34527CD0}" type="datetime1">
              <a:rPr lang="ru-RU" smtClean="0"/>
              <a:t>16.03.2025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01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AB38E33-CD8D-468C-AC4D-8EE3547B20B6}" type="datetime1">
              <a:rPr lang="ru-RU" smtClean="0"/>
              <a:t>16.03.2025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945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522414" y="2514601"/>
            <a:ext cx="9144000" cy="2819400"/>
          </a:xfrm>
        </p:spPr>
        <p:txBody>
          <a:bodyPr rtlCol="0" anchor="b">
            <a:noAutofit/>
          </a:bodyPr>
          <a:lstStyle>
            <a:lvl1pPr algn="l" rtl="0">
              <a:defRPr sz="6600" b="0" i="0" cap="none" baseline="0"/>
            </a:lvl1pPr>
          </a:lstStyle>
          <a:p>
            <a:pPr rtl="0"/>
            <a:r>
              <a:rPr lang="ru-RU" dirty="0"/>
              <a:t>Стиль образца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3" y="990600"/>
            <a:ext cx="8229600" cy="1143000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C9BE440-AB8F-40F9-B469-1A59D2545CD3}" type="datetime1">
              <a:rPr lang="ru-RU" smtClean="0"/>
              <a:t>16.03.2025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699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4" y="533400"/>
            <a:ext cx="9601200" cy="1143000"/>
          </a:xfrm>
        </p:spPr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22414" y="1828800"/>
            <a:ext cx="4645152" cy="4191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75412" y="1828800"/>
            <a:ext cx="4648201" cy="4191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5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63F9309-2CCA-4BCE-9CC0-3EE77B52DCAB}" type="datetime1">
              <a:rPr lang="ru-RU" smtClean="0"/>
              <a:t>16.03.2025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697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4" y="533400"/>
            <a:ext cx="9601200" cy="114300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522414" y="1828800"/>
            <a:ext cx="4645152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22414" y="2667000"/>
            <a:ext cx="4645152" cy="33528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 baseline="0"/>
            </a:lvl6pPr>
            <a:lvl7pPr>
              <a:defRPr sz="1400" baseline="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478462" y="1828800"/>
            <a:ext cx="4645152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478462" y="2667000"/>
            <a:ext cx="4645152" cy="33528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Дата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818821A-9448-46F0-B6E1-E60F48BE7F0B}" type="datetime1">
              <a:rPr lang="ru-RU" smtClean="0"/>
              <a:t>16.03.2025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123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 dirty="0"/>
              <a:t>Стиль образца заголовка</a:t>
            </a:r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B544A87-C71B-4A39-B170-2D8A98D13A99}" type="datetime1">
              <a:rPr lang="ru-RU" smtClean="0"/>
              <a:t>16.03.2025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570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247BFD6-90C6-43D7-BD59-197B56E94537}" type="datetime1">
              <a:rPr lang="ru-RU" smtClean="0"/>
              <a:t>16.03.2025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201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6613" y="2590800"/>
            <a:ext cx="3276599" cy="1924050"/>
          </a:xfrm>
        </p:spPr>
        <p:txBody>
          <a:bodyPr rtlCol="0" anchor="b">
            <a:normAutofit/>
          </a:bodyPr>
          <a:lstStyle>
            <a:lvl1pPr algn="l">
              <a:defRPr sz="3200" b="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Замещающий текст 2"/>
          <p:cNvSpPr>
            <a:spLocks noGrp="1"/>
          </p:cNvSpPr>
          <p:nvPr>
            <p:ph type="body" sz="half" idx="2"/>
          </p:nvPr>
        </p:nvSpPr>
        <p:spPr>
          <a:xfrm>
            <a:off x="836613" y="4648200"/>
            <a:ext cx="3276599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3" name="Объект 3"/>
          <p:cNvSpPr>
            <a:spLocks noGrp="1"/>
          </p:cNvSpPr>
          <p:nvPr>
            <p:ph idx="1"/>
          </p:nvPr>
        </p:nvSpPr>
        <p:spPr>
          <a:xfrm>
            <a:off x="5180012" y="838200"/>
            <a:ext cx="6172201" cy="51816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8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8861E71-FD8E-41DA-B28B-6587873E4DD2}" type="datetime1">
              <a:rPr lang="ru-RU" smtClean="0"/>
              <a:t>16.03.2025</a:t>
            </a:fld>
            <a:endParaRPr lang="ru-RU" dirty="0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828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6613" y="2590800"/>
            <a:ext cx="3276599" cy="1924050"/>
          </a:xfrm>
        </p:spPr>
        <p:txBody>
          <a:bodyPr rtlCol="0" anchor="b">
            <a:normAutofit/>
          </a:bodyPr>
          <a:lstStyle>
            <a:lvl1pPr algn="l">
              <a:defRPr sz="3200" b="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Замещающий текст 2"/>
          <p:cNvSpPr>
            <a:spLocks noGrp="1"/>
          </p:cNvSpPr>
          <p:nvPr>
            <p:ph type="body" sz="half" idx="2"/>
          </p:nvPr>
        </p:nvSpPr>
        <p:spPr>
          <a:xfrm>
            <a:off x="836613" y="4648200"/>
            <a:ext cx="3276599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3" name="Рисунок 3"/>
          <p:cNvSpPr>
            <a:spLocks noGrp="1"/>
          </p:cNvSpPr>
          <p:nvPr>
            <p:ph type="pic" idx="1"/>
          </p:nvPr>
        </p:nvSpPr>
        <p:spPr>
          <a:xfrm>
            <a:off x="5484812" y="836610"/>
            <a:ext cx="5867401" cy="5183190"/>
          </a:xfrm>
          <a:solidFill>
            <a:schemeClr val="bg2"/>
          </a:solidFill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smtClean="0"/>
              <a:t>Вставка рисунка</a:t>
            </a:r>
            <a:endParaRPr lang="ru-RU" dirty="0"/>
          </a:p>
        </p:txBody>
      </p:sp>
      <p:pic>
        <p:nvPicPr>
          <p:cNvPr id="9" name="Рисунок 4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812" y="458787"/>
            <a:ext cx="6626225" cy="5938837"/>
          </a:xfrm>
          <a:prstGeom prst="rect">
            <a:avLst/>
          </a:prstGeom>
          <a:noFill/>
          <a:ln>
            <a:noFill/>
          </a:ln>
          <a:effectLst>
            <a:outerShdw blurRad="292100" algn="ctr" rotWithShape="0">
              <a:prstClr val="black">
                <a:alpha val="3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469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4" y="5334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dirty="0"/>
              <a:t>Стиль образца заголовка</a:t>
            </a:r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522414" y="1828800"/>
            <a:ext cx="96012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dirty="0"/>
              <a:t>Образец текста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  <a:p>
            <a:pPr lvl="5" rtl="0"/>
            <a:r>
              <a:rPr lang="ru-RU" dirty="0"/>
              <a:t>Шестой уровень</a:t>
            </a:r>
          </a:p>
          <a:p>
            <a:pPr lvl="6" rtl="0"/>
            <a:r>
              <a:rPr lang="ru-RU" dirty="0"/>
              <a:t>Седьмой уровень</a:t>
            </a:r>
          </a:p>
          <a:p>
            <a:pPr lvl="7" rtl="0"/>
            <a:r>
              <a:rPr lang="ru-RU" dirty="0"/>
              <a:t>Восьмой уровень</a:t>
            </a:r>
          </a:p>
          <a:p>
            <a:pPr lvl="8" rtl="0"/>
            <a:r>
              <a:rPr lang="ru-RU" dirty="0"/>
              <a:t>Девятый уровень</a:t>
            </a: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1517950" y="6172200"/>
            <a:ext cx="6862462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4" name="Дата 4"/>
          <p:cNvSpPr>
            <a:spLocks noGrp="1"/>
          </p:cNvSpPr>
          <p:nvPr>
            <p:ph type="dt" sz="half" idx="2"/>
          </p:nvPr>
        </p:nvSpPr>
        <p:spPr>
          <a:xfrm>
            <a:off x="8609012" y="6172200"/>
            <a:ext cx="1320059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2EFE7F42-9E58-4B67-8DDA-E2C75A491C90}" type="datetime1">
              <a:rPr lang="ru-RU" smtClean="0"/>
              <a:t>16.03.2025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133012" y="6172200"/>
            <a:ext cx="990601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E5137D0E-4A4F-4307-8994-C1891D747D5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6050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3838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41363" indent="-17145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66788" indent="-17303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08088" indent="-17303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444752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82496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157984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f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7748" y="1916832"/>
            <a:ext cx="1195332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Тема урока: </a:t>
            </a:r>
          </a:p>
          <a:p>
            <a:pPr algn="ctr"/>
            <a:r>
              <a:rPr lang="ru-RU" sz="5400" b="1" dirty="0" smtClean="0">
                <a:ln w="12700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«Любовь – вершина добродетели»</a:t>
            </a:r>
            <a:endParaRPr lang="ru-RU" sz="5400" b="1" dirty="0">
              <a:ln w="12700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5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44510" y="980728"/>
            <a:ext cx="3114955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ln w="12700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Какой поступок </a:t>
            </a:r>
          </a:p>
          <a:p>
            <a:pPr algn="ctr"/>
            <a:r>
              <a:rPr lang="ru-RU" sz="2000" b="1" dirty="0" smtClean="0">
                <a:ln w="12700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совершает мальчик?</a:t>
            </a:r>
          </a:p>
          <a:p>
            <a:pPr algn="ctr"/>
            <a:endParaRPr lang="ru-RU" sz="2000" b="1" dirty="0">
              <a:ln w="12700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ru-RU" sz="2000" b="1" dirty="0" smtClean="0">
              <a:ln w="12700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sz="2000" b="1" dirty="0" smtClean="0">
                <a:ln w="12700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Как можно исправить </a:t>
            </a:r>
          </a:p>
          <a:p>
            <a:pPr algn="ctr"/>
            <a:r>
              <a:rPr lang="ru-RU" sz="2000" b="1" dirty="0" smtClean="0">
                <a:ln w="12700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эту ситуацию?</a:t>
            </a:r>
            <a:endParaRPr lang="ru-RU" sz="2000" b="1" dirty="0">
              <a:ln w="12700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Рисунок 10"/>
          <p:cNvSpPr>
            <a:spLocks noGrp="1"/>
          </p:cNvSpPr>
          <p:nvPr>
            <p:ph type="pic" idx="1"/>
          </p:nvPr>
        </p:nvSpPr>
        <p:spPr/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6380" y="1136011"/>
            <a:ext cx="5351115" cy="458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5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61764" y="980728"/>
            <a:ext cx="3480441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ln w="12700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Что  можно сказать этим </a:t>
            </a:r>
          </a:p>
          <a:p>
            <a:pPr algn="ctr"/>
            <a:r>
              <a:rPr lang="ru-RU" sz="2000" b="1" dirty="0" smtClean="0">
                <a:ln w="12700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ребятам?</a:t>
            </a:r>
          </a:p>
          <a:p>
            <a:pPr algn="ctr"/>
            <a:endParaRPr lang="ru-RU" sz="2000" b="1" dirty="0">
              <a:ln w="12700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ru-RU" sz="2000" b="1" dirty="0" smtClean="0">
              <a:ln w="12700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ru-RU" sz="2000" b="1" dirty="0">
              <a:ln w="12700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sz="2000" b="1" dirty="0" smtClean="0">
                <a:ln w="12700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Как  можно помочь  им </a:t>
            </a:r>
          </a:p>
          <a:p>
            <a:pPr algn="ctr"/>
            <a:r>
              <a:rPr lang="ru-RU" sz="2000" b="1" dirty="0" smtClean="0">
                <a:ln w="12700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 стать  лучше?</a:t>
            </a:r>
            <a:endParaRPr lang="ru-RU" sz="2000" dirty="0"/>
          </a:p>
        </p:txBody>
      </p:sp>
      <p:sp>
        <p:nvSpPr>
          <p:cNvPr id="11" name="Рисунок 10"/>
          <p:cNvSpPr>
            <a:spLocks noGrp="1"/>
          </p:cNvSpPr>
          <p:nvPr>
            <p:ph type="pic" idx="1"/>
          </p:nvPr>
        </p:nvSpPr>
        <p:spPr/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7194" y="1368609"/>
            <a:ext cx="5742636" cy="371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37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3812" y="1052736"/>
            <a:ext cx="6092825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-Злились ли вы когда-нибудь на своих обидчиков?</a:t>
            </a:r>
          </a:p>
          <a:p>
            <a:r>
              <a:rPr lang="ru-RU" dirty="0"/>
              <a:t>-Было ли вам после этого хорошо?</a:t>
            </a:r>
          </a:p>
          <a:p>
            <a:r>
              <a:rPr lang="ru-RU" dirty="0"/>
              <a:t>-Помогла злость уладить конфликт?</a:t>
            </a:r>
          </a:p>
          <a:p>
            <a:r>
              <a:rPr lang="ru-RU" dirty="0"/>
              <a:t>-Можно заставить людей искренне простить друг друга и помириться?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2524" y="2996952"/>
            <a:ext cx="4003602" cy="259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1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09619" y="980728"/>
            <a:ext cx="18473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sz="2000" b="1" dirty="0">
              <a:ln w="12700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ru-RU" sz="2000" b="1" dirty="0" smtClean="0">
              <a:ln w="12700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ru-RU" sz="2000" b="1" dirty="0">
              <a:ln w="12700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Рисунок 10"/>
          <p:cNvSpPr>
            <a:spLocks noGrp="1"/>
          </p:cNvSpPr>
          <p:nvPr>
            <p:ph type="pic" idx="1"/>
          </p:nvPr>
        </p:nvSpPr>
        <p:spPr/>
      </p:sp>
      <p:pic>
        <p:nvPicPr>
          <p:cNvPr id="2" name="IMG_183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9876" y="493109"/>
            <a:ext cx="10435592" cy="587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71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782044" y="620688"/>
            <a:ext cx="729488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Так дано много... Протоиерей Андрей </a:t>
            </a:r>
            <a:r>
              <a:rPr lang="ru-RU" dirty="0" err="1"/>
              <a:t>Логвинов</a:t>
            </a:r>
            <a:r>
              <a:rPr lang="ru-RU" dirty="0"/>
              <a:t> (1951 г. р.)</a:t>
            </a:r>
          </a:p>
          <a:p>
            <a:endParaRPr lang="ru-RU" dirty="0"/>
          </a:p>
          <a:p>
            <a:r>
              <a:rPr lang="ru-RU" dirty="0"/>
              <a:t>Так дано много!</a:t>
            </a:r>
          </a:p>
          <a:p>
            <a:r>
              <a:rPr lang="ru-RU" dirty="0"/>
              <a:t>Так легка трата:</a:t>
            </a:r>
          </a:p>
          <a:p>
            <a:r>
              <a:rPr lang="ru-RU" dirty="0"/>
              <a:t>Возлюби Бога,</a:t>
            </a:r>
          </a:p>
          <a:p>
            <a:r>
              <a:rPr lang="ru-RU" dirty="0"/>
              <a:t>Полюби брата,</a:t>
            </a:r>
          </a:p>
          <a:p>
            <a:endParaRPr lang="ru-RU" dirty="0"/>
          </a:p>
          <a:p>
            <a:r>
              <a:rPr lang="ru-RU" dirty="0"/>
              <a:t> </a:t>
            </a:r>
          </a:p>
          <a:p>
            <a:r>
              <a:rPr lang="ru-RU" dirty="0"/>
              <a:t>Накорми пташку,</a:t>
            </a:r>
          </a:p>
          <a:p>
            <a:r>
              <a:rPr lang="ru-RU" dirty="0"/>
              <a:t>Пожалей кошку,</a:t>
            </a:r>
          </a:p>
          <a:p>
            <a:r>
              <a:rPr lang="ru-RU" dirty="0"/>
              <a:t>Дай больным чашку,</a:t>
            </a:r>
          </a:p>
          <a:p>
            <a:r>
              <a:rPr lang="ru-RU" dirty="0"/>
              <a:t>А другим — ложку.</a:t>
            </a:r>
          </a:p>
          <a:p>
            <a:endParaRPr lang="ru-RU" dirty="0"/>
          </a:p>
          <a:p>
            <a:r>
              <a:rPr lang="ru-RU" dirty="0"/>
              <a:t> </a:t>
            </a:r>
          </a:p>
          <a:p>
            <a:r>
              <a:rPr lang="ru-RU" dirty="0"/>
              <a:t>Так уж Всевышний</a:t>
            </a:r>
          </a:p>
          <a:p>
            <a:r>
              <a:rPr lang="ru-RU" dirty="0"/>
              <a:t>Создал: мы — люди</a:t>
            </a:r>
          </a:p>
          <a:p>
            <a:r>
              <a:rPr lang="ru-RU" dirty="0"/>
              <a:t>Не когда дышим,</a:t>
            </a:r>
          </a:p>
          <a:p>
            <a:r>
              <a:rPr lang="ru-RU" dirty="0"/>
              <a:t>А пока — любим…</a:t>
            </a:r>
          </a:p>
        </p:txBody>
      </p:sp>
    </p:spTree>
    <p:extLst>
      <p:ext uri="{BB962C8B-B14F-4D97-AF65-F5344CB8AC3E}">
        <p14:creationId xmlns:p14="http://schemas.microsoft.com/office/powerpoint/2010/main" val="397819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8" r="122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6261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6" r="1226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7666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1" r="177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795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4" r="79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4450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7260" y="2903014"/>
            <a:ext cx="3528392" cy="1296144"/>
          </a:xfrm>
        </p:spPr>
        <p:txBody>
          <a:bodyPr rtlCol="0">
            <a:normAutofit/>
          </a:bodyPr>
          <a:lstStyle/>
          <a:p>
            <a:pPr algn="ctr" rtl="0"/>
            <a:r>
              <a:rPr lang="ru-RU" dirty="0" smtClean="0"/>
              <a:t>Какие чувства                           вы испытываете глядя на эти изображения?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63" y="2769962"/>
            <a:ext cx="3635865" cy="2704175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8824" y="5443440"/>
            <a:ext cx="3144342" cy="407939"/>
          </a:xfrm>
        </p:spPr>
        <p:txBody>
          <a:bodyPr rtlCol="0">
            <a:normAutofit lnSpcReduction="10000"/>
          </a:bodyPr>
          <a:lstStyle/>
          <a:p>
            <a:pPr rtl="0"/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176" y="3333278"/>
            <a:ext cx="3701274" cy="2110162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176" y="188640"/>
            <a:ext cx="3677851" cy="245190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64" y="193545"/>
            <a:ext cx="3635865" cy="242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97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12" y="261931"/>
            <a:ext cx="4176464" cy="27821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476" y="261931"/>
            <a:ext cx="4248472" cy="28323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78" y="3429000"/>
            <a:ext cx="4208932" cy="28083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936" y="3429000"/>
            <a:ext cx="4260012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4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476" y="261931"/>
            <a:ext cx="4248472" cy="28323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78" y="3429000"/>
            <a:ext cx="4208932" cy="280831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97868" y="1031757"/>
            <a:ext cx="609282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-Что такое любовь?</a:t>
            </a:r>
          </a:p>
          <a:p>
            <a:r>
              <a:rPr lang="ru-RU" dirty="0"/>
              <a:t>-Что такое добродетель?</a:t>
            </a:r>
          </a:p>
        </p:txBody>
      </p:sp>
    </p:spTree>
    <p:extLst>
      <p:ext uri="{BB962C8B-B14F-4D97-AF65-F5344CB8AC3E}">
        <p14:creationId xmlns:p14="http://schemas.microsoft.com/office/powerpoint/2010/main" val="165073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580" y="1052736"/>
            <a:ext cx="4314001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ln w="12700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Как вы думаете, какой характер</a:t>
            </a:r>
          </a:p>
          <a:p>
            <a:pPr algn="ctr"/>
            <a:r>
              <a:rPr lang="ru-RU" sz="2000" b="1" dirty="0" smtClean="0">
                <a:ln w="12700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 у этого мальчика?</a:t>
            </a:r>
          </a:p>
          <a:p>
            <a:pPr algn="ctr"/>
            <a:endParaRPr lang="ru-RU" sz="2000" b="1" dirty="0">
              <a:ln w="12700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ru-RU" sz="2000" b="1" dirty="0" smtClean="0">
              <a:ln w="12700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ru-RU" sz="2000" b="1" dirty="0">
              <a:ln w="12700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sz="2000" b="1" dirty="0" smtClean="0">
                <a:ln w="12700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Предположите,</a:t>
            </a:r>
          </a:p>
          <a:p>
            <a:pPr algn="ctr"/>
            <a:r>
              <a:rPr lang="ru-RU" sz="2000" b="1" dirty="0" smtClean="0">
                <a:ln w="12700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 чем он может заниматься?</a:t>
            </a:r>
            <a:endParaRPr lang="ru-RU" sz="2000" dirty="0"/>
          </a:p>
        </p:txBody>
      </p:sp>
      <p:sp>
        <p:nvSpPr>
          <p:cNvPr id="11" name="Рисунок 10"/>
          <p:cNvSpPr>
            <a:spLocks noGrp="1"/>
          </p:cNvSpPr>
          <p:nvPr>
            <p:ph type="pic" idx="1"/>
          </p:nvPr>
        </p:nvSpPr>
        <p:spPr/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58620" t="35008" r="482" b="14071"/>
          <a:stretch/>
        </p:blipFill>
        <p:spPr>
          <a:xfrm>
            <a:off x="7390556" y="2348880"/>
            <a:ext cx="2160240" cy="230425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2229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кварель_16x9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_10793120_TF02886637" id="{EF4838D5-005E-481C-8917-CAE38CE26568}" vid="{5700F920-DCD6-4852-9D53-05CF7BB3072A}"/>
    </a:ext>
  </a:extLst>
</a:theme>
</file>

<file path=ppt/theme/theme2.xml><?xml version="1.0" encoding="utf-8"?>
<a:theme xmlns:a="http://schemas.openxmlformats.org/drawingml/2006/main" name="Тема Office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Акварель (широкоэкранный формат)</Template>
  <TotalTime>133</TotalTime>
  <Words>181</Words>
  <Application>Microsoft Office PowerPoint</Application>
  <PresentationFormat>Произвольный</PresentationFormat>
  <Paragraphs>62</Paragraphs>
  <Slides>14</Slides>
  <Notes>14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7" baseType="lpstr">
      <vt:lpstr>Arial</vt:lpstr>
      <vt:lpstr>Palatino Linotype</vt:lpstr>
      <vt:lpstr>Акварель_16x9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Макет заголовка</dc:title>
  <dc:creator>Ириша</dc:creator>
  <cp:lastModifiedBy>Ириша</cp:lastModifiedBy>
  <cp:revision>18</cp:revision>
  <dcterms:created xsi:type="dcterms:W3CDTF">2025-03-04T19:59:52Z</dcterms:created>
  <dcterms:modified xsi:type="dcterms:W3CDTF">2025-03-16T17:59:19Z</dcterms:modified>
</cp:coreProperties>
</file>