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64" r:id="rId3"/>
    <p:sldId id="265" r:id="rId4"/>
    <p:sldId id="258" r:id="rId5"/>
    <p:sldId id="266" r:id="rId6"/>
    <p:sldId id="261" r:id="rId7"/>
    <p:sldId id="267" r:id="rId8"/>
    <p:sldId id="263" r:id="rId9"/>
    <p:sldId id="262" r:id="rId10"/>
    <p:sldId id="25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E73E2-51D2-4E88-976E-80A138341D0A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5F5D9-0E55-4337-8642-82EDF7AE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F412-F80E-4C79-83BC-C578BD04BE68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5494-9562-456F-8B07-889777E24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справки\0f169e2472b214ef90f55f62af0064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95250"/>
            <a:ext cx="7950200" cy="6667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3174" y="0"/>
            <a:ext cx="415209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school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5627-1.jpg"/>
          <p:cNvPicPr>
            <a:picLocks noChangeAspect="1"/>
          </p:cNvPicPr>
          <p:nvPr/>
        </p:nvPicPr>
        <p:blipFill>
          <a:blip r:embed="rId2" cstate="print"/>
          <a:srcRect b="-265"/>
          <a:stretch>
            <a:fillRect/>
          </a:stretch>
        </p:blipFill>
        <p:spPr>
          <a:xfrm>
            <a:off x="0" y="941832"/>
            <a:ext cx="9144000" cy="5058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4085" y="260648"/>
            <a:ext cx="401584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ruler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admin\YandexDisk-woopidoopi\Скриншоты\2025-02-23_11-35-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286388"/>
            <a:ext cx="2928958" cy="46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правки\55bdfbb3f41488498d14f726e456d481.jpg"/>
          <p:cNvPicPr>
            <a:picLocks noChangeAspect="1" noChangeArrowheads="1"/>
          </p:cNvPicPr>
          <p:nvPr/>
        </p:nvPicPr>
        <p:blipFill>
          <a:blip r:embed="rId2"/>
          <a:srcRect l="3906" t="23996" r="3125" b="28102"/>
          <a:stretch>
            <a:fillRect/>
          </a:stretch>
        </p:blipFill>
        <p:spPr bwMode="auto">
          <a:xfrm>
            <a:off x="357158" y="2357430"/>
            <a:ext cx="8501122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27688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</a:t>
            </a:r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 </a:t>
            </a:r>
          </a:p>
          <a:p>
            <a:pPr algn="ctr"/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 eraser</a:t>
            </a:r>
            <a:endParaRPr lang="ru-RU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справки\246167-4-800Wx800H.jpg"/>
          <p:cNvPicPr>
            <a:picLocks noChangeAspect="1" noChangeArrowheads="1"/>
          </p:cNvPicPr>
          <p:nvPr/>
        </p:nvPicPr>
        <p:blipFill>
          <a:blip r:embed="rId2"/>
          <a:srcRect t="7620" b="7227"/>
          <a:stretch>
            <a:fillRect/>
          </a:stretch>
        </p:blipFill>
        <p:spPr bwMode="auto">
          <a:xfrm>
            <a:off x="1928794" y="2214554"/>
            <a:ext cx="5214974" cy="444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15131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sharpener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astarsportcityesa1050516g_3173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857232"/>
            <a:ext cx="4214810" cy="3512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5072074"/>
            <a:ext cx="683232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school </a:t>
            </a:r>
            <a:r>
              <a:rPr 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bag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admin\YandexDisk-woopidoopi\Скриншоты\2025-02-23_11-46-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1"/>
            <a:ext cx="437417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справки\1600.jpg"/>
          <p:cNvPicPr>
            <a:picLocks noChangeAspect="1" noChangeArrowheads="1"/>
          </p:cNvPicPr>
          <p:nvPr/>
        </p:nvPicPr>
        <p:blipFill>
          <a:blip r:embed="rId2" cstate="print"/>
          <a:srcRect t="9545" r="3409" b="15454"/>
          <a:stretch>
            <a:fillRect/>
          </a:stretch>
        </p:blipFill>
        <p:spPr bwMode="auto">
          <a:xfrm>
            <a:off x="428596" y="1285860"/>
            <a:ext cx="4628268" cy="35937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28361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paints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9" name="Picture 3" descr="C:\Users\admin\Desktop\справки\f3430cc0af0227b698e6274ba1bf5ecdf9ca8139_original.jpeg"/>
          <p:cNvPicPr>
            <a:picLocks noChangeAspect="1" noChangeArrowheads="1"/>
          </p:cNvPicPr>
          <p:nvPr/>
        </p:nvPicPr>
        <p:blipFill>
          <a:blip r:embed="rId3"/>
          <a:srcRect t="22250" r="52250" b="8000"/>
          <a:stretch>
            <a:fillRect/>
          </a:stretch>
        </p:blipFill>
        <p:spPr bwMode="auto">
          <a:xfrm>
            <a:off x="5429256" y="1785926"/>
            <a:ext cx="3325555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5214951"/>
            <a:ext cx="26404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brush</a:t>
            </a:r>
          </a:p>
          <a:p>
            <a:pPr algn="ctr"/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143512"/>
            <a:ext cx="683129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elt –tip pens 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C:\Users\admin\Desktop\справки\flomastery_brauberg_akademiya_10_tsvetov_ventiliruemyy_kolpachok_pvkh_upakovka_151410_135799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\Desktop\справки\697164-3-800Wx800H.jpg"/>
          <p:cNvPicPr>
            <a:picLocks noChangeAspect="1" noChangeArrowheads="1"/>
          </p:cNvPicPr>
          <p:nvPr/>
        </p:nvPicPr>
        <p:blipFill>
          <a:blip r:embed="rId2"/>
          <a:srcRect l="5000" t="17187" r="5000" b="15312"/>
          <a:stretch>
            <a:fillRect/>
          </a:stretch>
        </p:blipFill>
        <p:spPr bwMode="auto">
          <a:xfrm>
            <a:off x="1142975" y="1000108"/>
            <a:ext cx="6762795" cy="50720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385907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scissors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dmin\Desktop\справки\6219877354.jpg"/>
          <p:cNvPicPr>
            <a:picLocks noChangeAspect="1" noChangeArrowheads="1"/>
          </p:cNvPicPr>
          <p:nvPr/>
        </p:nvPicPr>
        <p:blipFill>
          <a:blip r:embed="rId2"/>
          <a:srcRect l="28000" r="27500" b="1500"/>
          <a:stretch>
            <a:fillRect/>
          </a:stretch>
        </p:blipFill>
        <p:spPr bwMode="auto">
          <a:xfrm>
            <a:off x="5786446" y="1214422"/>
            <a:ext cx="2643206" cy="5214974"/>
          </a:xfrm>
          <a:prstGeom prst="rect">
            <a:avLst/>
          </a:prstGeom>
          <a:noFill/>
        </p:spPr>
      </p:pic>
      <p:pic>
        <p:nvPicPr>
          <p:cNvPr id="13314" name="Picture 2" descr="C:\Users\admin\Desktop\справки\IMGf868372b1071873f86ee998df85869ce-1200x630.jpg"/>
          <p:cNvPicPr>
            <a:picLocks noChangeAspect="1" noChangeArrowheads="1"/>
          </p:cNvPicPr>
          <p:nvPr/>
        </p:nvPicPr>
        <p:blipFill>
          <a:blip r:embed="rId3"/>
          <a:srcRect l="31442" r="31875"/>
          <a:stretch>
            <a:fillRect/>
          </a:stretch>
        </p:blipFill>
        <p:spPr bwMode="auto">
          <a:xfrm>
            <a:off x="857224" y="642918"/>
            <a:ext cx="4048114" cy="58578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00430" y="714356"/>
            <a:ext cx="24657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glue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YandexDisk-woopidoopi\Скриншоты\2025-02-23_12-08-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35653" cy="3357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3995678"/>
            <a:ext cx="642387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board </a:t>
            </a:r>
          </a:p>
          <a:p>
            <a:pPr algn="ctr"/>
            <a:r>
              <a:rPr lang="en-US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blackboard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справки\image_processing20201212-1514-12sx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7617535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285728"/>
            <a:ext cx="272542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chalk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Pravila_obucheniya.jpg"/>
          <p:cNvPicPr>
            <a:picLocks noChangeAspect="1" noChangeArrowheads="1"/>
          </p:cNvPicPr>
          <p:nvPr/>
        </p:nvPicPr>
        <p:blipFill>
          <a:blip r:embed="rId2"/>
          <a:srcRect l="11224" t="8163"/>
          <a:stretch>
            <a:fillRect/>
          </a:stretch>
        </p:blipFill>
        <p:spPr bwMode="auto">
          <a:xfrm>
            <a:off x="1357290" y="1643050"/>
            <a:ext cx="6215106" cy="48220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44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>
                <a:solidFill>
                  <a:srgbClr val="C00000"/>
                </a:solidFill>
              </a:rPr>
              <a:t>a pupil  /a  student</a:t>
            </a:r>
            <a:endParaRPr lang="ru-RU" sz="9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справки\5c7e9104e7d7ce8fdf31b5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429552" cy="50530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0794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des</a:t>
            </a:r>
            <a:r>
              <a:rPr lang="en-US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  /  a chair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Screenshot_20250223_111157_Gallery.jpg"/>
          <p:cNvPicPr>
            <a:picLocks noChangeAspect="1" noChangeArrowheads="1"/>
          </p:cNvPicPr>
          <p:nvPr/>
        </p:nvPicPr>
        <p:blipFill>
          <a:blip r:embed="rId2"/>
          <a:srcRect t="4103" b="7232"/>
          <a:stretch>
            <a:fillRect/>
          </a:stretch>
        </p:blipFill>
        <p:spPr bwMode="auto">
          <a:xfrm>
            <a:off x="2357422" y="1428736"/>
            <a:ext cx="4748226" cy="49868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514153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teacher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340768"/>
            <a:ext cx="571500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414889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1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book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0892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student’s </a:t>
            </a:r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book</a:t>
            </a:r>
            <a:endParaRPr lang="ru-RU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справки\1010471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976824" cy="497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8013.jpg"/>
          <p:cNvPicPr>
            <a:picLocks noChangeAspect="1"/>
          </p:cNvPicPr>
          <p:nvPr/>
        </p:nvPicPr>
        <p:blipFill>
          <a:blip r:embed="rId2" cstate="print"/>
          <a:srcRect l="25800" r="20376"/>
          <a:stretch>
            <a:fillRect/>
          </a:stretch>
        </p:blipFill>
        <p:spPr>
          <a:xfrm>
            <a:off x="4500562" y="1466850"/>
            <a:ext cx="4357718" cy="5391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429000"/>
            <a:ext cx="3791743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an exercise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book</a:t>
            </a:r>
          </a:p>
          <a:p>
            <a:pPr algn="ctr"/>
            <a:endParaRPr lang="ru-RU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650085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copy</a:t>
            </a:r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book</a:t>
            </a:r>
          </a:p>
          <a:p>
            <a:pPr algn="ctr"/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правки\f5e0a50537d4ab2e5e2316dbab54ea5b_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36"/>
            <a:ext cx="6429420" cy="64294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357166"/>
            <a:ext cx="3791743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pen</a:t>
            </a:r>
            <a:endParaRPr lang="ru-RU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20104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7167"/>
            <a:ext cx="3506827" cy="3500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0562" y="1142984"/>
            <a:ext cx="39340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pencil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 descr="C:\Users\admin\YandexDisk-woopidoopi\Скриншоты\2025-02-23_11-56-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4208613" cy="3533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143380"/>
            <a:ext cx="3631187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sz="8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olored</a:t>
            </a:r>
          </a:p>
          <a:p>
            <a:pPr algn="ctr"/>
            <a:r>
              <a:rPr lang="en-US" sz="8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pencils</a:t>
            </a:r>
            <a:endParaRPr lang="ru-RU" sz="8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60.jpg"/>
          <p:cNvPicPr>
            <a:picLocks noChangeAspect="1"/>
          </p:cNvPicPr>
          <p:nvPr/>
        </p:nvPicPr>
        <p:blipFill>
          <a:blip r:embed="rId2" cstate="print"/>
          <a:srcRect b="5800"/>
          <a:stretch>
            <a:fillRect/>
          </a:stretch>
        </p:blipFill>
        <p:spPr>
          <a:xfrm>
            <a:off x="755576" y="1052736"/>
            <a:ext cx="6667500" cy="5805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63126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pencil case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60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сестрички</dc:creator>
  <cp:lastModifiedBy>admin</cp:lastModifiedBy>
  <cp:revision>13</cp:revision>
  <dcterms:created xsi:type="dcterms:W3CDTF">2015-10-05T22:04:19Z</dcterms:created>
  <dcterms:modified xsi:type="dcterms:W3CDTF">2025-02-23T09:26:31Z</dcterms:modified>
</cp:coreProperties>
</file>