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4" r:id="rId5"/>
    <p:sldMasterId id="2147483686" r:id="rId6"/>
    <p:sldMasterId id="2147483704" r:id="rId7"/>
  </p:sldMasterIdLst>
  <p:sldIdLst>
    <p:sldId id="256" r:id="rId8"/>
    <p:sldId id="285" r:id="rId9"/>
    <p:sldId id="282" r:id="rId10"/>
    <p:sldId id="281" r:id="rId11"/>
    <p:sldId id="284" r:id="rId12"/>
    <p:sldId id="257" r:id="rId13"/>
    <p:sldId id="258" r:id="rId14"/>
    <p:sldId id="259" r:id="rId15"/>
    <p:sldId id="269" r:id="rId16"/>
    <p:sldId id="260" r:id="rId17"/>
    <p:sldId id="261" r:id="rId18"/>
    <p:sldId id="266" r:id="rId19"/>
    <p:sldId id="267" r:id="rId20"/>
    <p:sldId id="262" r:id="rId21"/>
    <p:sldId id="272" r:id="rId22"/>
    <p:sldId id="263" r:id="rId23"/>
    <p:sldId id="271" r:id="rId24"/>
    <p:sldId id="273" r:id="rId25"/>
    <p:sldId id="274" r:id="rId26"/>
    <p:sldId id="275" r:id="rId27"/>
    <p:sldId id="264" r:id="rId28"/>
    <p:sldId id="276" r:id="rId29"/>
    <p:sldId id="277" r:id="rId30"/>
    <p:sldId id="265" r:id="rId31"/>
    <p:sldId id="268" r:id="rId32"/>
    <p:sldId id="27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1494" y="-90"/>
      </p:cViewPr>
      <p:guideLst>
        <p:guide orient="horz" pos="218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customXml" Target="../customXml/item6.xml"/><Relationship Id="rId41" Type="http://schemas.openxmlformats.org/officeDocument/2006/relationships/customXml" Target="../customXml/item5.xml"/><Relationship Id="rId40" Type="http://schemas.openxmlformats.org/officeDocument/2006/relationships/customXml" Target="../customXml/item4.xml"/><Relationship Id="rId4" Type="http://schemas.openxmlformats.org/officeDocument/2006/relationships/slideMaster" Target="slideMasters/slideMaster3.xml"/><Relationship Id="rId39" Type="http://schemas.openxmlformats.org/officeDocument/2006/relationships/customXml" Target="../customXml/item3.xml"/><Relationship Id="rId38" Type="http://schemas.openxmlformats.org/officeDocument/2006/relationships/customXml" Target="../customXml/item2.xml"/><Relationship Id="rId37" Type="http://schemas.openxmlformats.org/officeDocument/2006/relationships/customXml" Target="../customXml/item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7.png"/><Relationship Id="rId7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7.png"/><Relationship Id="rId7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image" Target="../media/image7.png"/><Relationship Id="rId7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24.xml"/><Relationship Id="rId5" Type="http://schemas.openxmlformats.org/officeDocument/2006/relationships/image" Target="../media/image6.png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AD0A538-82DE-4262-A828-97DCDADFBB8F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anose="020B0604020202020204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  <a:endParaRPr lang="ru-RU" noProof="0" smtClean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725" indent="-339725">
              <a:lnSpc>
                <a:spcPct val="90000"/>
              </a:lnSpc>
              <a:defRPr sz="2800"/>
            </a:lvl1pPr>
            <a:lvl2pPr marL="673100" indent="-325120">
              <a:lnSpc>
                <a:spcPct val="90000"/>
              </a:lnSpc>
              <a:defRPr sz="2400"/>
            </a:lvl2pPr>
            <a:lvl3pPr marL="953770" indent="-288290">
              <a:lnSpc>
                <a:spcPct val="90000"/>
              </a:lnSpc>
              <a:defRPr sz="2000"/>
            </a:lvl3pPr>
            <a:lvl4pPr marL="1227455" indent="-273685">
              <a:lnSpc>
                <a:spcPct val="90000"/>
              </a:lnSpc>
              <a:defRPr sz="1800"/>
            </a:lvl4pPr>
            <a:lvl5pPr marL="1515745" indent="-280670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80" indent="-347980">
              <a:lnSpc>
                <a:spcPct val="90000"/>
              </a:lnSpc>
              <a:defRPr sz="2800"/>
            </a:lvl1pPr>
            <a:lvl2pPr marL="673100" indent="-339725">
              <a:lnSpc>
                <a:spcPct val="90000"/>
              </a:lnSpc>
              <a:defRPr sz="2400"/>
            </a:lvl2pPr>
            <a:lvl3pPr marL="962025" indent="-302895">
              <a:lnSpc>
                <a:spcPct val="90000"/>
              </a:lnSpc>
              <a:defRPr sz="2000"/>
            </a:lvl3pPr>
            <a:lvl4pPr marL="1227455" indent="-266065">
              <a:lnSpc>
                <a:spcPct val="90000"/>
              </a:lnSpc>
              <a:defRPr sz="1800"/>
            </a:lvl4pPr>
            <a:lvl5pPr marL="1515745" indent="-273685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940" indent="-281940">
              <a:defRPr sz="2300"/>
            </a:lvl1pPr>
            <a:lvl2pPr marL="561975" indent="-266065">
              <a:defRPr sz="2000"/>
            </a:lvl2pPr>
            <a:lvl3pPr marL="813435" indent="-243205">
              <a:defRPr sz="1800"/>
            </a:lvl3pPr>
            <a:lvl4pPr marL="1050290" indent="-228600">
              <a:defRPr sz="1700"/>
            </a:lvl4pPr>
            <a:lvl5pPr marL="1279525" indent="-206375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545" indent="-296545">
              <a:defRPr sz="2300"/>
            </a:lvl1pPr>
            <a:lvl2pPr marL="570230" indent="-273685">
              <a:defRPr sz="2000"/>
            </a:lvl2pPr>
            <a:lvl3pPr marL="821690" indent="-244475">
              <a:defRPr sz="1800"/>
            </a:lvl3pPr>
            <a:lvl4pPr marL="1050290" indent="-236855">
              <a:defRPr sz="1700"/>
            </a:lvl4pPr>
            <a:lvl5pPr marL="1279525" indent="-220980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anose="020B0604020202020204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79FD0-C37A-4F50-8F3B-5FA0D9D0B42F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6EF73-9DB8-4763-865F-2F88181A4732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BFAE-B3A1-4641-935B-A19AC299D702}" type="slidenum">
              <a:rPr lang="en-US" smtClean="0"/>
            </a:fld>
            <a:endParaRPr lang="en-US" dirty="0"/>
          </a:p>
        </p:txBody>
      </p:sp>
      <p:grpSp>
        <p:nvGrpSpPr>
          <p:cNvPr id="7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use Mischief 1 - 3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7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1pPr>
            <a:lvl2pPr marL="30226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2pPr>
            <a:lvl3pPr marL="62738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3pPr>
            <a:lvl4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4pPr>
            <a:lvl5pPr marL="123444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673352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300586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433837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pic>
        <p:nvPicPr>
          <p:cNvPr id="10" name="Picture 9"/>
          <p:cNvPicPr/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852689"/>
            <a:ext cx="857250" cy="857250"/>
          </a:xfrm>
          <a:prstGeom prst="rect">
            <a:avLst/>
          </a:prstGeom>
        </p:spPr>
      </p:pic>
      <p:pic>
        <p:nvPicPr>
          <p:cNvPr id="11" name="Picture 10"/>
          <p:cNvPicPr/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12" name="Picture 11"/>
          <p:cNvPicPr/>
          <p:nvPr userDrawn="1"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use Mischief 2 - 3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7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1pPr>
            <a:lvl2pPr marL="30226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2pPr>
            <a:lvl3pPr marL="62738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3pPr>
            <a:lvl4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4pPr>
            <a:lvl5pPr marL="123444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673352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300586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433837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pic>
        <p:nvPicPr>
          <p:cNvPr id="10" name="Picture 9"/>
          <p:cNvPicPr/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852689"/>
            <a:ext cx="857250" cy="857250"/>
          </a:xfrm>
          <a:prstGeom prst="rect">
            <a:avLst/>
          </a:prstGeom>
        </p:spPr>
      </p:pic>
      <p:pic>
        <p:nvPicPr>
          <p:cNvPr id="11" name="Picture 10"/>
          <p:cNvPicPr/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12" name="Picture 11"/>
          <p:cNvPicPr/>
          <p:nvPr userDrawn="1"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use Mischief 1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7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1pPr>
            <a:lvl2pPr marL="30226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2pPr>
            <a:lvl3pPr marL="62738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3pPr>
            <a:lvl4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4pPr>
            <a:lvl5pPr marL="123444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7" name="Picture 6"/>
          <p:cNvPicPr/>
          <p:nvPr userDrawn="1"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523390"/>
            <a:ext cx="804672" cy="5065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use Mischief 3 - 3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7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1pPr>
            <a:lvl2pPr marL="30226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2pPr>
            <a:lvl3pPr marL="62738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3pPr>
            <a:lvl4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4pPr>
            <a:lvl5pPr marL="123444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673352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300586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433837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1pPr>
            <a:lvl2pPr marL="30226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2pPr>
            <a:lvl3pPr marL="6273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3pPr>
            <a:lvl4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4pPr>
            <a:lvl5pPr marL="123444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32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</p:txBody>
      </p:sp>
      <p:pic>
        <p:nvPicPr>
          <p:cNvPr id="10" name="Picture 9"/>
          <p:cNvPicPr/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852689"/>
            <a:ext cx="857250" cy="857250"/>
          </a:xfrm>
          <a:prstGeom prst="rect">
            <a:avLst/>
          </a:prstGeom>
        </p:spPr>
      </p:pic>
      <p:pic>
        <p:nvPicPr>
          <p:cNvPr id="11" name="Picture 10"/>
          <p:cNvPicPr/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12" name="Picture 11"/>
          <p:cNvPicPr/>
          <p:nvPr userDrawn="1"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use Mischief 2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7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1pPr>
            <a:lvl2pPr marL="30226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2pPr>
            <a:lvl3pPr marL="62738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3pPr>
            <a:lvl4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4pPr>
            <a:lvl5pPr marL="123444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7" name="Picture 6"/>
          <p:cNvPicPr/>
          <p:nvPr userDrawn="1"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523390"/>
            <a:ext cx="804672" cy="5065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use Mischief 1 - Yes/N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7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1pPr>
            <a:lvl2pPr marL="30226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2pPr>
            <a:lvl3pPr marL="62738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3pPr>
            <a:lvl4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4pPr>
            <a:lvl5pPr marL="123444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TextBox 6"/>
          <p:cNvSpPr txBox="1"/>
          <p:nvPr userDrawn="1">
            <p:custDataLst>
              <p:tags r:id="rId2"/>
            </p:custDataLst>
          </p:nvPr>
        </p:nvSpPr>
        <p:spPr>
          <a:xfrm>
            <a:off x="1371600" y="1901722"/>
            <a:ext cx="7388352" cy="1522476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marL="0" algn="l" defTabSz="914400">
              <a:buNone/>
            </a:pPr>
            <a:r>
              <a:rPr lang="ru-RU" sz="3200" b="0" i="0" noProof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</a:t>
            </a:r>
            <a:endParaRPr lang="ru-RU" sz="3200" b="0" i="0" noProof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>
            <p:custDataLst>
              <p:tags r:id="rId3"/>
            </p:custDataLst>
          </p:nvPr>
        </p:nvSpPr>
        <p:spPr>
          <a:xfrm>
            <a:off x="1371600" y="3540784"/>
            <a:ext cx="7388352" cy="1522476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marL="0" algn="l" defTabSz="914400">
              <a:buNone/>
            </a:pPr>
            <a:r>
              <a:rPr lang="ru-RU" sz="3200" b="0" i="0" noProof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</a:t>
            </a:r>
            <a:endParaRPr lang="ru-RU" sz="3200" b="0" i="0" noProof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34336"/>
            <a:ext cx="857250" cy="857250"/>
          </a:xfrm>
          <a:prstGeom prst="rect">
            <a:avLst/>
          </a:prstGeom>
        </p:spPr>
      </p:pic>
      <p:pic>
        <p:nvPicPr>
          <p:cNvPr id="10" name="Picture 9"/>
          <p:cNvPicPr/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873398"/>
            <a:ext cx="857250" cy="857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4.png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8" Type="http://schemas.openxmlformats.org/officeDocument/2006/relationships/theme" Target="../theme/theme5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 smtClean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+mn-lt"/>
              </a:defRPr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200"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+mn-lt"/>
              </a:defRPr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panose="020B0604020202020204" pitchFamily="34" charset="0"/>
        </a:defRPr>
      </a:lvl1pPr>
    </p:titleStyle>
    <p:bodyStyle>
      <a:lvl1pPr marL="396875" indent="-396875" algn="l" defTabSz="914400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400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205" indent="-344805" algn="l" defTabSz="914400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5280" indent="-346075" algn="l" defTabSz="914400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830" indent="-336550" algn="l" defTabSz="914400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3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None/>
        <a:defRPr sz="3000" b="1" kern="1200">
          <a:solidFill>
            <a:schemeClr val="tx1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1pPr>
      <a:lvl2pPr marL="384810" indent="-7620" algn="l" defTabSz="91440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2pPr>
      <a:lvl3pPr marL="762000" indent="-7620" algn="l" defTabSz="91440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3pPr>
      <a:lvl4pPr marL="1094105" indent="7620" algn="l" defTabSz="91440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4pPr>
      <a:lvl5pPr marL="1426210" indent="0" algn="l" defTabSz="91440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4286C18-2D04-49CA-B67A-EA59438D45B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4BCBFAE-B3A1-4641-935B-A19AC299D702}" type="slidenum">
              <a:rPr lang="en-US" smtClean="0"/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3DDF-CA54-461A-A486-592D2374C532}" type="datetimeFigureOut">
              <a:rPr lang="ru-RU" smtClean="0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15.png"/><Relationship Id="rId2" Type="http://schemas.microsoft.com/office/2007/relationships/media" Target="file:///D:\&#1084;&#1077;&#1090;&#1086;&#1076;&#1080;&#1095;&#1077;&#1089;&#1082;&#1080;&#1077;%20&#1084;&#1072;&#1090;&#1077;&#1088;&#1080;&#1072;&#1083;&#1099;\&#1048;&#1053;&#1058;&#1045;&#1043;&#1056;&#1048;&#1056;&#1054;&#1042;&#1040;&#1053;&#1053;&#1067;&#1049;%20&#1055;&#1056;&#1054;&#1045;&#1050;&#1058;%20&#1048;&#1047;&#1054;%20&#1058;&#1045;&#1061;&#1053;&#1054;&#1051;&#1054;&#1043;&#1048;&#1071;%20&#1052;&#1059;&#1047;&#1067;&#1050;&#1040;%202019-2020\VID_20191125_145417.mp4" TargetMode="External"/><Relationship Id="rId1" Type="http://schemas.openxmlformats.org/officeDocument/2006/relationships/video" Target="file:///D:\&#1084;&#1077;&#1090;&#1086;&#1076;&#1080;&#1095;&#1077;&#1089;&#1082;&#1080;&#1077;%20&#1084;&#1072;&#1090;&#1077;&#1088;&#1080;&#1072;&#1083;&#1099;\&#1048;&#1053;&#1058;&#1045;&#1043;&#1056;&#1048;&#1056;&#1054;&#1042;&#1040;&#1053;&#1053;&#1067;&#1049;%20&#1055;&#1056;&#1054;&#1045;&#1050;&#1058;%20&#1048;&#1047;&#1054;%20&#1058;&#1045;&#1061;&#1053;&#1054;&#1051;&#1054;&#1043;&#1048;&#1071;%20&#1052;&#1059;&#1047;&#1067;&#1050;&#1040;%202019-2020\VID_20191125_145417.mp4" TargetMode="Externa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16.png"/><Relationship Id="rId2" Type="http://schemas.microsoft.com/office/2007/relationships/media" Target="file:///D:\&#1084;&#1077;&#1090;&#1086;&#1076;&#1080;&#1095;&#1077;&#1089;&#1082;&#1080;&#1077;%20&#1084;&#1072;&#1090;&#1077;&#1088;&#1080;&#1072;&#1083;&#1099;\&#1048;&#1053;&#1058;&#1045;&#1043;&#1056;&#1048;&#1056;&#1054;&#1042;&#1040;&#1053;&#1053;&#1067;&#1049;%20&#1055;&#1056;&#1054;&#1045;&#1050;&#1058;%20&#1048;&#1047;&#1054;%20&#1058;&#1045;&#1061;&#1053;&#1054;&#1051;&#1054;&#1043;&#1048;&#1071;%20&#1052;&#1059;&#1047;&#1067;&#1050;&#1040;%202019-2020\VID_20191125_145945.mp4" TargetMode="External"/><Relationship Id="rId1" Type="http://schemas.openxmlformats.org/officeDocument/2006/relationships/video" Target="file:///D:\&#1084;&#1077;&#1090;&#1086;&#1076;&#1080;&#1095;&#1077;&#1089;&#1082;&#1080;&#1077;%20&#1084;&#1072;&#1090;&#1077;&#1088;&#1080;&#1072;&#1083;&#1099;\&#1048;&#1053;&#1058;&#1045;&#1043;&#1056;&#1048;&#1056;&#1054;&#1042;&#1040;&#1053;&#1053;&#1067;&#1049;%20&#1055;&#1056;&#1054;&#1045;&#1050;&#1058;%20&#1048;&#1047;&#1054;%20&#1058;&#1045;&#1061;&#1053;&#1054;&#1051;&#1054;&#1043;&#1048;&#1071;%20&#1052;&#1059;&#1047;&#1067;&#1050;&#1040;%202019-2020\VID_20191125_145945.mp4" TargetMode="Externa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9.png"/><Relationship Id="rId2" Type="http://schemas.microsoft.com/office/2007/relationships/media" Target="file:///D:\&#1084;&#1077;&#1090;&#1086;&#1076;&#1080;&#1095;&#1077;&#1089;&#1082;&#1080;&#1077;%20&#1084;&#1072;&#1090;&#1077;&#1088;&#1080;&#1072;&#1083;&#1099;\&#1048;&#1053;&#1058;&#1045;&#1043;&#1056;&#1048;&#1056;&#1054;&#1042;&#1040;&#1053;&#1053;&#1067;&#1049;%20&#1055;&#1056;&#1054;&#1045;&#1050;&#1058;%20&#1048;&#1047;&#1054;%20&#1058;&#1045;&#1061;&#1053;&#1054;&#1051;&#1054;&#1043;&#1048;&#1071;%20&#1052;&#1059;&#1047;&#1067;&#1050;&#1040;%202019-2020\3becae8965.720.mp4" TargetMode="External"/><Relationship Id="rId1" Type="http://schemas.openxmlformats.org/officeDocument/2006/relationships/video" Target="file:///D:\&#1084;&#1077;&#1090;&#1086;&#1076;&#1080;&#1095;&#1077;&#1089;&#1082;&#1080;&#1077;%20&#1084;&#1072;&#1090;&#1077;&#1088;&#1080;&#1072;&#1083;&#1099;\&#1048;&#1053;&#1058;&#1045;&#1043;&#1056;&#1048;&#1056;&#1054;&#1042;&#1040;&#1053;&#1053;&#1067;&#1049;%20&#1055;&#1056;&#1054;&#1045;&#1050;&#1058;%20&#1048;&#1047;&#1054;%20&#1058;&#1045;&#1061;&#1053;&#1054;&#1051;&#1054;&#1043;&#1048;&#1071;%20&#1052;&#1059;&#1047;&#1067;&#1050;&#1040;%202019-2020\3becae8965.720.mp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00042"/>
            <a:ext cx="9144000" cy="593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Bookman Old Style" panose="02050604050505020204" pitchFamily="18" charset="0"/>
              </a:rPr>
              <a:t>Интегрированный </a:t>
            </a:r>
            <a:endParaRPr lang="ru-RU" sz="4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4400" b="1" dirty="0" smtClean="0">
                <a:latin typeface="Bookman Old Style" panose="02050604050505020204" pitchFamily="18" charset="0"/>
              </a:rPr>
              <a:t>ПРОЕКТ</a:t>
            </a:r>
            <a:endParaRPr lang="ru-RU" sz="44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4400" dirty="0" smtClean="0">
                <a:latin typeface="Bookman Old Style" panose="02050604050505020204" pitchFamily="18" charset="0"/>
              </a:rPr>
              <a:t>учебных предметов:</a:t>
            </a:r>
            <a:endParaRPr lang="ru-RU" sz="4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4400" i="1" dirty="0" smtClean="0">
                <a:latin typeface="Bookman Old Style" panose="02050604050505020204" pitchFamily="18" charset="0"/>
              </a:rPr>
              <a:t>Изобразительное искусство</a:t>
            </a:r>
            <a:endParaRPr lang="ru-RU" sz="4400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4400" i="1" dirty="0" smtClean="0">
                <a:latin typeface="Bookman Old Style" panose="02050604050505020204" pitchFamily="18" charset="0"/>
              </a:rPr>
              <a:t>Музыка</a:t>
            </a:r>
            <a:endParaRPr lang="ru-RU" sz="4400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4400" i="1" dirty="0" smtClean="0">
                <a:latin typeface="Bookman Old Style" panose="02050604050505020204" pitchFamily="18" charset="0"/>
              </a:rPr>
              <a:t>Технология</a:t>
            </a:r>
            <a:endParaRPr lang="ru-RU" sz="4400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«Народные праздники»</a:t>
            </a:r>
            <a:endParaRPr lang="ru-RU" sz="44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(творческий руководитель проекта -</a:t>
            </a:r>
            <a:endParaRPr lang="ru-RU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учитель изобразительного искусства - Щёголева И. Г.)</a:t>
            </a:r>
            <a:endParaRPr lang="ru-RU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FXdDKMiq2Pk.jpg"/>
          <p:cNvPicPr>
            <a:picLocks noChangeAspect="1"/>
          </p:cNvPicPr>
          <p:nvPr/>
        </p:nvPicPr>
        <p:blipFill>
          <a:blip r:embed="rId1"/>
          <a:srcRect l="1118" t="2566" r="66634" b="72994"/>
          <a:stretch>
            <a:fillRect/>
          </a:stretch>
        </p:blipFill>
        <p:spPr>
          <a:xfrm>
            <a:off x="179070" y="260985"/>
            <a:ext cx="1716405" cy="17570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_20191125_145417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7224" y="642919"/>
            <a:ext cx="7358113" cy="55185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91125_145945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4348" y="535761"/>
            <a:ext cx="7715303" cy="578647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46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Рассказ о народных праздниках на уроке изобразительного искусства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Презентация ученицы 5 а класса – Новиковой Аллы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 descr="DSC07259.JPG"/>
          <p:cNvPicPr>
            <a:picLocks noChangeAspect="1"/>
          </p:cNvPicPr>
          <p:nvPr/>
        </p:nvPicPr>
        <p:blipFill>
          <a:blip r:embed="rId1" cstate="print"/>
          <a:srcRect l="12281"/>
          <a:stretch>
            <a:fillRect/>
          </a:stretch>
        </p:blipFill>
        <p:spPr>
          <a:xfrm>
            <a:off x="273605" y="1000108"/>
            <a:ext cx="4094103" cy="3500462"/>
          </a:xfrm>
          <a:prstGeom prst="rect">
            <a:avLst/>
          </a:prstGeom>
        </p:spPr>
      </p:pic>
      <p:pic>
        <p:nvPicPr>
          <p:cNvPr id="4" name="Рисунок 3" descr="DSC07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928670"/>
            <a:ext cx="4232684" cy="5643578"/>
          </a:xfrm>
          <a:prstGeom prst="rect">
            <a:avLst/>
          </a:prstGeom>
        </p:spPr>
      </p:pic>
      <p:pic>
        <p:nvPicPr>
          <p:cNvPr id="5" name="Рисунок 4" descr="GYqynlwOvb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786322"/>
            <a:ext cx="4071934" cy="165104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46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Рассказ о народных праздниках на уроке изобразительного искусства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Презентация ученицы 5 а класса – Даниловой Елены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 descr="DSC0727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4348" y="857232"/>
            <a:ext cx="7715272" cy="578645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14290"/>
            <a:ext cx="6444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Роспись  шаблонов «Рождественских звёзд» на уроке 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изобразительного искусства с 5 а классом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DSC0732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4283" y="928671"/>
            <a:ext cx="3786213" cy="2839659"/>
          </a:xfrm>
          <a:prstGeom prst="rect">
            <a:avLst/>
          </a:prstGeom>
        </p:spPr>
      </p:pic>
      <p:pic>
        <p:nvPicPr>
          <p:cNvPr id="6" name="Рисунок 5" descr="DSC07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928671"/>
            <a:ext cx="3786214" cy="2839661"/>
          </a:xfrm>
          <a:prstGeom prst="rect">
            <a:avLst/>
          </a:prstGeom>
        </p:spPr>
      </p:pic>
      <p:pic>
        <p:nvPicPr>
          <p:cNvPr id="7" name="Рисунок 6" descr="DSC073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857628"/>
            <a:ext cx="3809995" cy="2857495"/>
          </a:xfrm>
          <a:prstGeom prst="rect">
            <a:avLst/>
          </a:prstGeom>
        </p:spPr>
      </p:pic>
      <p:pic>
        <p:nvPicPr>
          <p:cNvPr id="8" name="Рисунок 7" descr="DSC07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857628"/>
            <a:ext cx="3809994" cy="28574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33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734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33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33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33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Замысел проекта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0000"/>
          </a:bodyPr>
          <a:p>
            <a:pPr marL="0" indent="0" algn="ctr">
              <a:buNone/>
            </a:pP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проведения</a:t>
            </a:r>
            <a:r>
              <a:rPr lang="en-US" altLang="ru-RU"/>
              <a:t> </a:t>
            </a:r>
            <a:r>
              <a:rPr lang="en-US" altLang="en-US"/>
              <a:t>познавательного</a:t>
            </a:r>
            <a:r>
              <a:rPr lang="en-US" altLang="ru-RU"/>
              <a:t> </a:t>
            </a:r>
            <a:r>
              <a:rPr lang="en-US" altLang="en-US"/>
              <a:t>праздника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начальной</a:t>
            </a:r>
            <a:r>
              <a:rPr lang="en-US" altLang="ru-RU"/>
              <a:t> </a:t>
            </a:r>
            <a:r>
              <a:rPr lang="en-US" altLang="en-US"/>
              <a:t>школе</a:t>
            </a:r>
            <a:r>
              <a:rPr lang="en-US" altLang="ru-RU"/>
              <a:t> </a:t>
            </a:r>
            <a:r>
              <a:rPr lang="en-US" altLang="en-US"/>
              <a:t>«</a:t>
            </a:r>
            <a:r>
              <a:rPr lang="en-US" altLang="en-US"/>
              <a:t>Рождество</a:t>
            </a:r>
            <a:r>
              <a:rPr lang="en-US" altLang="en-US"/>
              <a:t>»</a:t>
            </a:r>
            <a:r>
              <a:rPr lang="en-US" altLang="ru-RU"/>
              <a:t> </a:t>
            </a:r>
            <a:r>
              <a:rPr lang="en-US" altLang="en-US"/>
              <a:t>кафедра</a:t>
            </a:r>
            <a:r>
              <a:rPr lang="en-US" altLang="ru-RU"/>
              <a:t> </a:t>
            </a:r>
            <a:r>
              <a:rPr lang="en-US" altLang="en-US"/>
              <a:t>развития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воспитания</a:t>
            </a:r>
            <a:r>
              <a:rPr lang="en-US" altLang="ru-RU"/>
              <a:t> </a:t>
            </a:r>
            <a:r>
              <a:rPr lang="en-US" altLang="en-US"/>
              <a:t>спланировала</a:t>
            </a:r>
            <a:r>
              <a:rPr lang="en-US" altLang="ru-RU"/>
              <a:t>  </a:t>
            </a:r>
            <a:r>
              <a:rPr lang="en-US" altLang="en-US"/>
              <a:t>интегрированный</a:t>
            </a:r>
            <a:r>
              <a:rPr lang="en-US" altLang="ru-RU"/>
              <a:t> </a:t>
            </a:r>
            <a:r>
              <a:rPr lang="en-US" altLang="en-US"/>
              <a:t>проект</a:t>
            </a:r>
            <a:r>
              <a:rPr lang="en-US" altLang="ru-RU"/>
              <a:t> </a:t>
            </a:r>
            <a:r>
              <a:rPr lang="en-US" altLang="en-US"/>
              <a:t>«</a:t>
            </a:r>
            <a:r>
              <a:rPr lang="en-US" altLang="en-US"/>
              <a:t>Народные</a:t>
            </a:r>
            <a:r>
              <a:rPr lang="en-US" altLang="ru-RU"/>
              <a:t> </a:t>
            </a:r>
            <a:r>
              <a:rPr lang="en-US" altLang="en-US"/>
              <a:t>праздники</a:t>
            </a:r>
            <a:r>
              <a:rPr lang="en-US" altLang="ru-RU"/>
              <a:t>. </a:t>
            </a:r>
            <a:r>
              <a:rPr lang="en-US" altLang="en-US"/>
              <a:t>Рождество</a:t>
            </a:r>
            <a:r>
              <a:rPr lang="en-US" altLang="en-US"/>
              <a:t>»</a:t>
            </a:r>
            <a:r>
              <a:rPr lang="en-US" altLang="ru-RU"/>
              <a:t>.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оформления</a:t>
            </a:r>
            <a:r>
              <a:rPr lang="en-US" altLang="ru-RU"/>
              <a:t> </a:t>
            </a:r>
            <a:r>
              <a:rPr lang="en-US" altLang="en-US"/>
              <a:t>праздника</a:t>
            </a:r>
            <a:r>
              <a:rPr lang="en-US" altLang="ru-RU"/>
              <a:t> </a:t>
            </a:r>
            <a:r>
              <a:rPr lang="en-US" altLang="en-US"/>
              <a:t>было</a:t>
            </a:r>
            <a:r>
              <a:rPr lang="en-US" altLang="ru-RU"/>
              <a:t> </a:t>
            </a:r>
            <a:r>
              <a:rPr lang="en-US" altLang="en-US"/>
              <a:t>предложено</a:t>
            </a:r>
            <a:r>
              <a:rPr lang="en-US" altLang="ru-RU"/>
              <a:t> </a:t>
            </a:r>
            <a:r>
              <a:rPr lang="en-US" altLang="en-US"/>
              <a:t>создать</a:t>
            </a:r>
            <a:r>
              <a:rPr lang="en-US" altLang="ru-RU"/>
              <a:t> </a:t>
            </a:r>
            <a:r>
              <a:rPr lang="en-US" altLang="en-US"/>
              <a:t>оформительский</a:t>
            </a:r>
            <a:r>
              <a:rPr lang="en-US" altLang="ru-RU"/>
              <a:t> </a:t>
            </a:r>
            <a:r>
              <a:rPr lang="en-US" altLang="en-US"/>
              <a:t>реквизит</a:t>
            </a:r>
            <a:r>
              <a:rPr lang="en-US" altLang="ru-RU"/>
              <a:t>: </a:t>
            </a:r>
            <a:r>
              <a:rPr lang="en-US" altLang="en-US"/>
              <a:t>участники</a:t>
            </a:r>
            <a:r>
              <a:rPr lang="en-US" altLang="ru-RU"/>
              <a:t> </a:t>
            </a:r>
            <a:r>
              <a:rPr lang="en-US" altLang="en-US"/>
              <a:t>кружка</a:t>
            </a:r>
            <a:r>
              <a:rPr lang="en-US" altLang="ru-RU"/>
              <a:t> </a:t>
            </a:r>
            <a:r>
              <a:rPr lang="en-US" altLang="en-US"/>
              <a:t>«</a:t>
            </a:r>
            <a:r>
              <a:rPr lang="en-US" altLang="en-US"/>
              <a:t>Робототехники</a:t>
            </a:r>
            <a:r>
              <a:rPr lang="en-US" altLang="en-US"/>
              <a:t>»</a:t>
            </a:r>
            <a:r>
              <a:rPr lang="en-US" altLang="ru-RU"/>
              <a:t> </a:t>
            </a:r>
            <a:r>
              <a:rPr lang="en-US" altLang="en-US"/>
              <a:t>разрабатывают</a:t>
            </a:r>
            <a:r>
              <a:rPr lang="en-US" altLang="ru-RU"/>
              <a:t> </a:t>
            </a:r>
            <a:r>
              <a:rPr lang="en-US" altLang="en-US"/>
              <a:t>шаблон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вырезания</a:t>
            </a:r>
            <a:r>
              <a:rPr lang="en-US" altLang="ru-RU"/>
              <a:t>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станке</a:t>
            </a:r>
            <a:r>
              <a:rPr lang="en-US" altLang="ru-RU"/>
              <a:t> </a:t>
            </a:r>
            <a:r>
              <a:rPr lang="en-US" altLang="en-US"/>
              <a:t>с</a:t>
            </a:r>
            <a:r>
              <a:rPr lang="en-US" altLang="ru-RU"/>
              <a:t> </a:t>
            </a:r>
            <a:r>
              <a:rPr lang="en-US" altLang="en-US"/>
              <a:t>ЧПУ</a:t>
            </a:r>
            <a:r>
              <a:rPr lang="en-US" altLang="ru-RU"/>
              <a:t> </a:t>
            </a:r>
            <a:r>
              <a:rPr lang="en-US" altLang="en-US"/>
              <a:t>«</a:t>
            </a:r>
            <a:r>
              <a:rPr lang="en-US" altLang="en-US"/>
              <a:t>звёзд</a:t>
            </a:r>
            <a:r>
              <a:rPr lang="en-US" altLang="en-US"/>
              <a:t>»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вырезают</a:t>
            </a:r>
            <a:r>
              <a:rPr lang="en-US" altLang="ru-RU"/>
              <a:t> </a:t>
            </a:r>
            <a:r>
              <a:rPr lang="en-US" altLang="en-US"/>
              <a:t>заготовки</a:t>
            </a:r>
            <a:r>
              <a:rPr lang="en-US" altLang="ru-RU"/>
              <a:t>,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уроках</a:t>
            </a:r>
            <a:r>
              <a:rPr lang="en-US" altLang="ru-RU"/>
              <a:t> </a:t>
            </a:r>
            <a:r>
              <a:rPr lang="en-US" altLang="en-US"/>
              <a:t>изобразительного</a:t>
            </a:r>
            <a:r>
              <a:rPr lang="en-US" altLang="ru-RU"/>
              <a:t> </a:t>
            </a:r>
            <a:r>
              <a:rPr lang="en-US" altLang="en-US"/>
              <a:t>искусства</a:t>
            </a:r>
            <a:r>
              <a:rPr lang="en-US" altLang="ru-RU"/>
              <a:t> 5-</a:t>
            </a:r>
            <a:r>
              <a:rPr lang="en-US" altLang="en-US"/>
              <a:t>классники</a:t>
            </a:r>
            <a:r>
              <a:rPr lang="en-US" altLang="ru-RU"/>
              <a:t> </a:t>
            </a:r>
            <a:r>
              <a:rPr lang="en-US" altLang="en-US"/>
              <a:t>расписывают</a:t>
            </a:r>
            <a:r>
              <a:rPr lang="en-US" altLang="ru-RU"/>
              <a:t> </a:t>
            </a:r>
            <a:r>
              <a:rPr lang="en-US" altLang="en-US"/>
              <a:t>«</a:t>
            </a:r>
            <a:r>
              <a:rPr lang="en-US" altLang="en-US"/>
              <a:t>рождественские</a:t>
            </a:r>
            <a:r>
              <a:rPr lang="en-US" altLang="ru-RU"/>
              <a:t> </a:t>
            </a:r>
            <a:r>
              <a:rPr lang="en-US" altLang="en-US"/>
              <a:t>звёзды</a:t>
            </a:r>
            <a:r>
              <a:rPr lang="en-US" altLang="en-US"/>
              <a:t>»</a:t>
            </a:r>
            <a:r>
              <a:rPr lang="en-US" altLang="ru-RU"/>
              <a:t>, </a:t>
            </a:r>
            <a:r>
              <a:rPr lang="en-US" altLang="en-US"/>
              <a:t>ученики</a:t>
            </a:r>
            <a:r>
              <a:rPr lang="en-US" altLang="ru-RU"/>
              <a:t> 6-</a:t>
            </a:r>
            <a:r>
              <a:rPr lang="en-US" altLang="en-US"/>
              <a:t>ых</a:t>
            </a:r>
            <a:r>
              <a:rPr lang="en-US" altLang="ru-RU"/>
              <a:t> </a:t>
            </a:r>
            <a:r>
              <a:rPr lang="en-US" altLang="en-US"/>
              <a:t>классов</a:t>
            </a:r>
            <a:r>
              <a:rPr lang="en-US" altLang="ru-RU"/>
              <a:t>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уроках</a:t>
            </a:r>
            <a:r>
              <a:rPr lang="en-US" altLang="ru-RU"/>
              <a:t> </a:t>
            </a:r>
            <a:r>
              <a:rPr lang="en-US" altLang="en-US"/>
              <a:t>технологии</a:t>
            </a:r>
            <a:r>
              <a:rPr lang="en-US" altLang="ru-RU"/>
              <a:t> </a:t>
            </a:r>
            <a:r>
              <a:rPr lang="en-US" altLang="en-US"/>
              <a:t>закрепляют</a:t>
            </a:r>
            <a:r>
              <a:rPr lang="en-US" altLang="ru-RU"/>
              <a:t> </a:t>
            </a:r>
            <a:r>
              <a:rPr lang="en-US" altLang="en-US"/>
              <a:t>роспись</a:t>
            </a:r>
            <a:r>
              <a:rPr lang="en-US" altLang="ru-RU"/>
              <a:t> </a:t>
            </a:r>
            <a:r>
              <a:rPr lang="en-US" altLang="en-US"/>
              <a:t>лаком</a:t>
            </a:r>
            <a:r>
              <a:rPr lang="en-US" altLang="ru-RU"/>
              <a:t>. </a:t>
            </a:r>
            <a:r>
              <a:rPr lang="en-US" altLang="en-US"/>
              <a:t>Обучающиеся</a:t>
            </a:r>
            <a:r>
              <a:rPr lang="en-US" altLang="ru-RU"/>
              <a:t> 5-</a:t>
            </a:r>
            <a:r>
              <a:rPr lang="en-US" altLang="en-US"/>
              <a:t>ых</a:t>
            </a:r>
            <a:r>
              <a:rPr lang="en-US" altLang="ru-RU"/>
              <a:t> </a:t>
            </a:r>
            <a:r>
              <a:rPr lang="en-US" altLang="en-US"/>
              <a:t>классов</a:t>
            </a:r>
            <a:r>
              <a:rPr lang="en-US" altLang="ru-RU"/>
              <a:t> </a:t>
            </a:r>
            <a:r>
              <a:rPr lang="en-US" altLang="en-US"/>
              <a:t>представляют</a:t>
            </a:r>
            <a:r>
              <a:rPr lang="en-US" altLang="ru-RU"/>
              <a:t> </a:t>
            </a:r>
            <a:r>
              <a:rPr lang="en-US" altLang="en-US"/>
              <a:t>свои</a:t>
            </a:r>
            <a:r>
              <a:rPr lang="en-US" altLang="ru-RU"/>
              <a:t> </a:t>
            </a:r>
            <a:r>
              <a:rPr lang="en-US" altLang="en-US"/>
              <a:t>учебные</a:t>
            </a:r>
            <a:r>
              <a:rPr lang="en-US" altLang="ru-RU"/>
              <a:t> </a:t>
            </a:r>
            <a:r>
              <a:rPr lang="en-US" altLang="en-US"/>
              <a:t>презентации</a:t>
            </a:r>
            <a:r>
              <a:rPr lang="en-US" altLang="ru-RU"/>
              <a:t>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тему</a:t>
            </a:r>
            <a:r>
              <a:rPr lang="en-US" altLang="ru-RU"/>
              <a:t> </a:t>
            </a:r>
            <a:r>
              <a:rPr lang="en-US" altLang="en-US"/>
              <a:t>«</a:t>
            </a:r>
            <a:r>
              <a:rPr lang="en-US" altLang="en-US"/>
              <a:t>Народные</a:t>
            </a:r>
            <a:r>
              <a:rPr lang="en-US" altLang="ru-RU"/>
              <a:t> </a:t>
            </a:r>
            <a:r>
              <a:rPr lang="en-US" altLang="en-US"/>
              <a:t>праздники</a:t>
            </a:r>
            <a:r>
              <a:rPr lang="en-US" altLang="en-US"/>
              <a:t>»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лучшая</a:t>
            </a:r>
            <a:r>
              <a:rPr lang="en-US" altLang="ru-RU"/>
              <a:t> </a:t>
            </a:r>
            <a:r>
              <a:rPr lang="en-US" altLang="en-US"/>
              <a:t>презентация</a:t>
            </a:r>
            <a:r>
              <a:rPr lang="en-US" altLang="ru-RU"/>
              <a:t> </a:t>
            </a:r>
            <a:r>
              <a:rPr lang="en-US" altLang="en-US"/>
              <a:t>становится</a:t>
            </a:r>
            <a:r>
              <a:rPr lang="en-US" altLang="ru-RU"/>
              <a:t> </a:t>
            </a:r>
            <a:r>
              <a:rPr lang="en-US" altLang="en-US"/>
              <a:t>основой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познавательного</a:t>
            </a:r>
            <a:r>
              <a:rPr lang="en-US" altLang="ru-RU"/>
              <a:t> </a:t>
            </a:r>
            <a:r>
              <a:rPr lang="en-US" altLang="en-US"/>
              <a:t>праздника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начальной</a:t>
            </a:r>
            <a:r>
              <a:rPr lang="en-US" altLang="ru-RU"/>
              <a:t> </a:t>
            </a:r>
            <a:r>
              <a:rPr lang="en-US" altLang="en-US"/>
              <a:t>школе</a:t>
            </a:r>
            <a:r>
              <a:rPr lang="en-US" altLang="ru-RU"/>
              <a:t>.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уроках</a:t>
            </a:r>
            <a:r>
              <a:rPr lang="en-US" altLang="ru-RU"/>
              <a:t> </a:t>
            </a:r>
            <a:r>
              <a:rPr lang="en-US" altLang="en-US"/>
              <a:t>музыки</a:t>
            </a:r>
            <a:r>
              <a:rPr lang="en-US" altLang="ru-RU"/>
              <a:t> 5-</a:t>
            </a:r>
            <a:r>
              <a:rPr lang="en-US" altLang="en-US"/>
              <a:t>ые</a:t>
            </a:r>
            <a:r>
              <a:rPr lang="en-US" altLang="ru-RU"/>
              <a:t> </a:t>
            </a:r>
            <a:r>
              <a:rPr lang="en-US" altLang="en-US"/>
              <a:t>классы</a:t>
            </a:r>
            <a:r>
              <a:rPr lang="en-US" altLang="ru-RU"/>
              <a:t> </a:t>
            </a:r>
            <a:r>
              <a:rPr lang="en-US" altLang="en-US"/>
              <a:t>разучивают</a:t>
            </a:r>
            <a:r>
              <a:rPr lang="en-US" altLang="ru-RU"/>
              <a:t> </a:t>
            </a:r>
            <a:r>
              <a:rPr lang="en-US" altLang="en-US"/>
              <a:t>рождественские</a:t>
            </a:r>
            <a:r>
              <a:rPr lang="en-US" altLang="ru-RU"/>
              <a:t> </a:t>
            </a:r>
            <a:r>
              <a:rPr lang="en-US" altLang="en-US"/>
              <a:t>колядки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игры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представления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начальной</a:t>
            </a:r>
            <a:r>
              <a:rPr lang="en-US" altLang="ru-RU"/>
              <a:t> </a:t>
            </a:r>
            <a:r>
              <a:rPr lang="en-US" altLang="en-US"/>
              <a:t>школе</a:t>
            </a:r>
            <a:r>
              <a:rPr lang="en-US" altLang="ru-RU"/>
              <a:t>.</a:t>
            </a:r>
            <a:endParaRPr lang="en-US" altLang="ru-RU"/>
          </a:p>
        </p:txBody>
      </p:sp>
      <p:pic>
        <p:nvPicPr>
          <p:cNvPr id="5" name="Рисунок 4" descr="FXdDKMiq2Pk.jpg"/>
          <p:cNvPicPr>
            <a:picLocks noChangeAspect="1"/>
          </p:cNvPicPr>
          <p:nvPr/>
        </p:nvPicPr>
        <p:blipFill>
          <a:blip r:embed="rId1"/>
          <a:srcRect l="1118" t="2566" r="66634" b="72994"/>
          <a:stretch>
            <a:fillRect/>
          </a:stretch>
        </p:blipFill>
        <p:spPr>
          <a:xfrm>
            <a:off x="251460" y="116840"/>
            <a:ext cx="1354455" cy="13874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33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KMjSLqiyNQ.jpg"/>
          <p:cNvPicPr>
            <a:picLocks noChangeAspect="1"/>
          </p:cNvPicPr>
          <p:nvPr/>
        </p:nvPicPr>
        <p:blipFill>
          <a:blip r:embed="rId1"/>
          <a:srcRect t="20833" b="19791"/>
          <a:stretch>
            <a:fillRect/>
          </a:stretch>
        </p:blipFill>
        <p:spPr>
          <a:xfrm>
            <a:off x="4286248" y="142853"/>
            <a:ext cx="4652460" cy="368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44" y="142852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Выступление учеников 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5 а класса в начальной школе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 descr="nzxjciuuv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357298"/>
            <a:ext cx="3853138" cy="5143867"/>
          </a:xfrm>
          <a:prstGeom prst="rect">
            <a:avLst/>
          </a:prstGeom>
        </p:spPr>
      </p:pic>
      <p:pic>
        <p:nvPicPr>
          <p:cNvPr id="9" name="Рисунок 8" descr="UXBQjfnqIeA.jpg"/>
          <p:cNvPicPr>
            <a:picLocks noChangeAspect="1"/>
          </p:cNvPicPr>
          <p:nvPr/>
        </p:nvPicPr>
        <p:blipFill>
          <a:blip r:embed="rId3"/>
          <a:srcRect b="43750"/>
          <a:stretch>
            <a:fillRect/>
          </a:stretch>
        </p:blipFill>
        <p:spPr>
          <a:xfrm>
            <a:off x="4357686" y="3929066"/>
            <a:ext cx="3714776" cy="27895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2ujX2vtTw.jpg"/>
          <p:cNvPicPr>
            <a:picLocks noChangeAspect="1"/>
          </p:cNvPicPr>
          <p:nvPr/>
        </p:nvPicPr>
        <p:blipFill>
          <a:blip r:embed="rId1"/>
          <a:srcRect t="6593" r="7578"/>
          <a:stretch>
            <a:fillRect/>
          </a:stretch>
        </p:blipFill>
        <p:spPr>
          <a:xfrm>
            <a:off x="142844" y="428604"/>
            <a:ext cx="4235852" cy="5715016"/>
          </a:xfrm>
          <a:prstGeom prst="rect">
            <a:avLst/>
          </a:prstGeom>
        </p:spPr>
      </p:pic>
      <p:pic>
        <p:nvPicPr>
          <p:cNvPr id="3" name="Рисунок 2" descr="cokJsMbN7fg.jpg"/>
          <p:cNvPicPr>
            <a:picLocks noChangeAspect="1"/>
          </p:cNvPicPr>
          <p:nvPr/>
        </p:nvPicPr>
        <p:blipFill>
          <a:blip r:embed="rId2"/>
          <a:srcRect b="18750"/>
          <a:stretch>
            <a:fillRect/>
          </a:stretch>
        </p:blipFill>
        <p:spPr>
          <a:xfrm>
            <a:off x="4616615" y="857232"/>
            <a:ext cx="4412700" cy="47863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FCKnGulvXE.jpg"/>
          <p:cNvPicPr>
            <a:picLocks noChangeAspect="1"/>
          </p:cNvPicPr>
          <p:nvPr/>
        </p:nvPicPr>
        <p:blipFill>
          <a:blip r:embed="rId1"/>
          <a:srcRect b="33333"/>
          <a:stretch>
            <a:fillRect/>
          </a:stretch>
        </p:blipFill>
        <p:spPr>
          <a:xfrm>
            <a:off x="1000100" y="174288"/>
            <a:ext cx="7286676" cy="64850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KgdS6d3Qzg.jpg"/>
          <p:cNvPicPr>
            <a:picLocks noChangeAspect="1"/>
          </p:cNvPicPr>
          <p:nvPr/>
        </p:nvPicPr>
        <p:blipFill>
          <a:blip r:embed="rId1"/>
          <a:srcRect l="30413" t="15217"/>
          <a:stretch>
            <a:fillRect/>
          </a:stretch>
        </p:blipFill>
        <p:spPr>
          <a:xfrm>
            <a:off x="5072066" y="214290"/>
            <a:ext cx="3898378" cy="6340744"/>
          </a:xfrm>
          <a:prstGeom prst="rect">
            <a:avLst/>
          </a:prstGeom>
        </p:spPr>
      </p:pic>
      <p:pic>
        <p:nvPicPr>
          <p:cNvPr id="4" name="Рисунок 3" descr="ct51NBRtOrw.jpg"/>
          <p:cNvPicPr>
            <a:picLocks noChangeAspect="1"/>
          </p:cNvPicPr>
          <p:nvPr/>
        </p:nvPicPr>
        <p:blipFill>
          <a:blip r:embed="rId2"/>
          <a:srcRect t="4166"/>
          <a:stretch>
            <a:fillRect/>
          </a:stretch>
        </p:blipFill>
        <p:spPr>
          <a:xfrm>
            <a:off x="214282" y="357166"/>
            <a:ext cx="4634620" cy="59293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becae8965.720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19229" y="0"/>
            <a:ext cx="4476771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683260" y="1842135"/>
            <a:ext cx="77787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2. </a:t>
            </a:r>
            <a:r>
              <a:rPr lang="en-US" altLang="en-US"/>
              <a:t>Приобретён</a:t>
            </a:r>
            <a:r>
              <a:rPr lang="en-US" altLang="ru-RU"/>
              <a:t> </a:t>
            </a:r>
            <a:r>
              <a:rPr lang="en-US" altLang="en-US"/>
              <a:t>опыт</a:t>
            </a:r>
            <a:r>
              <a:rPr lang="en-US" altLang="ru-RU"/>
              <a:t> </a:t>
            </a:r>
            <a:r>
              <a:rPr lang="en-US" altLang="en-US"/>
              <a:t>организации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проведения</a:t>
            </a:r>
            <a:r>
              <a:rPr lang="en-US" altLang="ru-RU"/>
              <a:t> </a:t>
            </a:r>
            <a:r>
              <a:rPr lang="en-US" altLang="en-US"/>
              <a:t>интегрированного</a:t>
            </a:r>
            <a:r>
              <a:rPr lang="en-US" altLang="ru-RU"/>
              <a:t> </a:t>
            </a:r>
            <a:r>
              <a:rPr lang="en-US" altLang="en-US"/>
              <a:t>проекта</a:t>
            </a:r>
            <a:r>
              <a:rPr lang="en-US" altLang="ru-RU"/>
              <a:t>, </a:t>
            </a:r>
            <a:r>
              <a:rPr lang="en-US" altLang="en-US"/>
              <a:t>успешно</a:t>
            </a:r>
            <a:r>
              <a:rPr lang="en-US" altLang="ru-RU"/>
              <a:t> </a:t>
            </a:r>
            <a:r>
              <a:rPr lang="en-US" altLang="en-US"/>
              <a:t>задействовано</a:t>
            </a:r>
            <a:r>
              <a:rPr lang="en-US" altLang="ru-RU"/>
              <a:t> </a:t>
            </a:r>
            <a:r>
              <a:rPr lang="en-US" altLang="en-US"/>
              <a:t>новое</a:t>
            </a:r>
            <a:r>
              <a:rPr lang="en-US" altLang="ru-RU"/>
              <a:t> </a:t>
            </a:r>
            <a:r>
              <a:rPr lang="en-US" altLang="en-US"/>
              <a:t>технологическое</a:t>
            </a:r>
            <a:r>
              <a:rPr lang="en-US" altLang="ru-RU"/>
              <a:t> </a:t>
            </a:r>
            <a:r>
              <a:rPr lang="en-US" altLang="en-US"/>
              <a:t>оборудование</a:t>
            </a:r>
            <a:r>
              <a:rPr lang="en-US" altLang="ru-RU"/>
              <a:t>, </a:t>
            </a:r>
            <a:r>
              <a:rPr lang="en-US" altLang="en-US"/>
              <a:t>обучающиеся</a:t>
            </a:r>
            <a:r>
              <a:rPr lang="en-US" altLang="ru-RU"/>
              <a:t> 5-</a:t>
            </a:r>
            <a:r>
              <a:rPr lang="en-US" altLang="en-US"/>
              <a:t>ых</a:t>
            </a:r>
            <a:r>
              <a:rPr lang="en-US" altLang="ru-RU"/>
              <a:t> </a:t>
            </a:r>
            <a:r>
              <a:rPr lang="en-US" altLang="en-US"/>
              <a:t>классов</a:t>
            </a:r>
            <a:r>
              <a:rPr lang="en-US" altLang="ru-RU"/>
              <a:t> </a:t>
            </a:r>
            <a:r>
              <a:rPr lang="en-US" altLang="en-US"/>
              <a:t>проявили</a:t>
            </a:r>
            <a:r>
              <a:rPr lang="en-US" altLang="ru-RU"/>
              <a:t> </a:t>
            </a:r>
            <a:r>
              <a:rPr lang="en-US" altLang="en-US"/>
              <a:t>самостоятельность</a:t>
            </a:r>
            <a:r>
              <a:rPr lang="en-US" altLang="ru-RU"/>
              <a:t>, </a:t>
            </a:r>
            <a:r>
              <a:rPr lang="en-US" altLang="en-US"/>
              <a:t>инициативу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творчество</a:t>
            </a:r>
            <a:r>
              <a:rPr lang="en-US" altLang="ru-RU"/>
              <a:t>, </a:t>
            </a:r>
            <a:r>
              <a:rPr lang="en-US" altLang="en-US"/>
              <a:t>что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дальнейшем</a:t>
            </a:r>
            <a:r>
              <a:rPr lang="en-US" altLang="ru-RU"/>
              <a:t> </a:t>
            </a:r>
            <a:r>
              <a:rPr lang="en-US" altLang="en-US"/>
              <a:t>будем</a:t>
            </a:r>
            <a:r>
              <a:rPr lang="en-US" altLang="ru-RU"/>
              <a:t> </a:t>
            </a:r>
            <a:r>
              <a:rPr lang="en-US" altLang="en-US"/>
              <a:t>поддерживать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развивать</a:t>
            </a:r>
            <a:r>
              <a:rPr lang="en-US" altLang="ru-RU"/>
              <a:t>,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сайте</a:t>
            </a:r>
            <a:r>
              <a:rPr lang="en-US" altLang="ru-RU"/>
              <a:t> </a:t>
            </a:r>
            <a:r>
              <a:rPr lang="en-US" altLang="en-US"/>
              <a:t>школы</a:t>
            </a:r>
            <a:r>
              <a:rPr lang="en-US" altLang="ru-RU"/>
              <a:t> </a:t>
            </a:r>
            <a:r>
              <a:rPr lang="en-US" altLang="en-US"/>
              <a:t>отражён</a:t>
            </a:r>
            <a:r>
              <a:rPr lang="en-US" altLang="ru-RU"/>
              <a:t> </a:t>
            </a:r>
            <a:r>
              <a:rPr lang="en-US" altLang="en-US"/>
              <a:t>опыт</a:t>
            </a:r>
            <a:r>
              <a:rPr lang="en-US" altLang="ru-RU"/>
              <a:t> </a:t>
            </a:r>
            <a:r>
              <a:rPr lang="en-US" altLang="en-US"/>
              <a:t>интегрированного</a:t>
            </a:r>
            <a:r>
              <a:rPr lang="en-US" altLang="ru-RU"/>
              <a:t> </a:t>
            </a:r>
            <a:r>
              <a:rPr lang="en-US" altLang="en-US"/>
              <a:t>проекта</a:t>
            </a:r>
            <a:r>
              <a:rPr lang="ru-RU" altLang="en-US"/>
              <a:t>.</a:t>
            </a:r>
            <a:endParaRPr lang="ru-RU" altLang="en-US"/>
          </a:p>
          <a:p>
            <a:r>
              <a:rPr lang="ru-RU" altLang="en-US"/>
              <a:t>3. Создана презентация проекта для распространения педагогического опыта.</a:t>
            </a:r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83260" y="1196975"/>
            <a:ext cx="7114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1. </a:t>
            </a:r>
            <a:r>
              <a:rPr lang="en-US" altLang="en-US"/>
              <a:t>Познавательный</a:t>
            </a:r>
            <a:r>
              <a:rPr lang="en-US" altLang="ru-RU"/>
              <a:t> </a:t>
            </a:r>
            <a:r>
              <a:rPr lang="en-US" altLang="en-US"/>
              <a:t>праздник</a:t>
            </a:r>
            <a:r>
              <a:rPr lang="en-US" altLang="ru-RU"/>
              <a:t> </a:t>
            </a:r>
            <a:r>
              <a:rPr lang="en-US" altLang="en-US"/>
              <a:t>проведён</a:t>
            </a:r>
            <a:r>
              <a:rPr lang="en-US" altLang="ru-RU"/>
              <a:t> </a:t>
            </a:r>
            <a:r>
              <a:rPr lang="en-US" altLang="en-US"/>
              <a:t>во</a:t>
            </a:r>
            <a:r>
              <a:rPr lang="en-US" altLang="ru-RU"/>
              <a:t> </a:t>
            </a:r>
            <a:r>
              <a:rPr lang="en-US" altLang="en-US"/>
              <a:t>всех</a:t>
            </a:r>
            <a:r>
              <a:rPr lang="en-US" altLang="ru-RU"/>
              <a:t> </a:t>
            </a:r>
            <a:r>
              <a:rPr lang="en-US" altLang="en-US"/>
              <a:t>параллелях</a:t>
            </a:r>
            <a:r>
              <a:rPr lang="en-US" altLang="ru-RU"/>
              <a:t> </a:t>
            </a:r>
            <a:r>
              <a:rPr lang="en-US" altLang="en-US"/>
              <a:t>начальной</a:t>
            </a:r>
            <a:r>
              <a:rPr lang="en-US" altLang="ru-RU"/>
              <a:t> </a:t>
            </a:r>
            <a:r>
              <a:rPr lang="en-US" altLang="en-US"/>
              <a:t>школы</a:t>
            </a:r>
            <a:r>
              <a:rPr lang="en-US" altLang="ru-RU"/>
              <a:t> </a:t>
            </a:r>
            <a:r>
              <a:rPr lang="en-US" altLang="en-US"/>
              <a:t>успешно</a:t>
            </a:r>
            <a:r>
              <a:rPr lang="ru-RU" altLang="en-US"/>
              <a:t>.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074420" y="59245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Итоги проекта</a:t>
            </a:r>
            <a:r>
              <a:rPr lang="ru-RU" altLang="en-US"/>
              <a:t>:</a:t>
            </a:r>
            <a:endParaRPr lang="ru-RU" altLang="en-US"/>
          </a:p>
        </p:txBody>
      </p:sp>
      <p:pic>
        <p:nvPicPr>
          <p:cNvPr id="5" name="Рисунок 4" descr="FXdDKMiq2Pk.jpg"/>
          <p:cNvPicPr>
            <a:picLocks noChangeAspect="1"/>
          </p:cNvPicPr>
          <p:nvPr/>
        </p:nvPicPr>
        <p:blipFill>
          <a:blip r:embed="rId1"/>
          <a:srcRect l="1118" t="2566" r="66634" b="72994"/>
          <a:stretch>
            <a:fillRect/>
          </a:stretch>
        </p:blipFill>
        <p:spPr>
          <a:xfrm>
            <a:off x="3059430" y="4077335"/>
            <a:ext cx="2398395" cy="245491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Цели проекта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/>
          </a:bodyPr>
          <a:p>
            <a:r>
              <a:rPr lang="en-US" altLang="ru-RU"/>
              <a:t>1.</a:t>
            </a:r>
            <a:r>
              <a:rPr lang="ru-RU" altLang="en-US"/>
              <a:t> </a:t>
            </a:r>
            <a:r>
              <a:rPr lang="en-US" altLang="en-US"/>
              <a:t>Организация</a:t>
            </a:r>
            <a:r>
              <a:rPr lang="en-US" altLang="ru-RU"/>
              <a:t> </a:t>
            </a:r>
            <a:r>
              <a:rPr lang="en-US" altLang="en-US"/>
              <a:t>учебной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творческой</a:t>
            </a:r>
            <a:r>
              <a:rPr lang="en-US" altLang="ru-RU"/>
              <a:t> </a:t>
            </a:r>
            <a:r>
              <a:rPr lang="en-US" altLang="en-US"/>
              <a:t> </a:t>
            </a:r>
            <a:r>
              <a:rPr lang="en-US" altLang="en-US"/>
              <a:t>деятельности</a:t>
            </a:r>
            <a:r>
              <a:rPr lang="en-US" altLang="ru-RU"/>
              <a:t> </a:t>
            </a:r>
            <a:r>
              <a:rPr lang="en-US" altLang="en-US"/>
              <a:t>через</a:t>
            </a:r>
            <a:r>
              <a:rPr lang="en-US" altLang="ru-RU"/>
              <a:t> </a:t>
            </a:r>
            <a:r>
              <a:rPr lang="en-US" altLang="en-US"/>
              <a:t>увлечение</a:t>
            </a:r>
            <a:r>
              <a:rPr lang="en-US" altLang="ru-RU"/>
              <a:t> </a:t>
            </a:r>
            <a:r>
              <a:rPr lang="en-US" altLang="en-US"/>
              <a:t>проектом</a:t>
            </a:r>
            <a:r>
              <a:rPr lang="en-US" altLang="ru-RU"/>
              <a:t>.</a:t>
            </a:r>
            <a:endParaRPr lang="en-US" altLang="ru-RU"/>
          </a:p>
          <a:p>
            <a:r>
              <a:rPr lang="en-US" altLang="ru-RU"/>
              <a:t>2.</a:t>
            </a:r>
            <a:r>
              <a:rPr lang="ru-RU" altLang="en-US"/>
              <a:t> </a:t>
            </a:r>
            <a:r>
              <a:rPr lang="en-US" altLang="en-US"/>
              <a:t>Расширение</a:t>
            </a:r>
            <a:r>
              <a:rPr lang="en-US" altLang="ru-RU"/>
              <a:t> </a:t>
            </a:r>
            <a:r>
              <a:rPr lang="en-US" altLang="en-US"/>
              <a:t>кругозора</a:t>
            </a:r>
            <a:r>
              <a:rPr lang="en-US" altLang="ru-RU"/>
              <a:t>, </a:t>
            </a:r>
            <a:r>
              <a:rPr lang="en-US" altLang="en-US"/>
              <a:t>привлечение</a:t>
            </a:r>
            <a:r>
              <a:rPr lang="en-US" altLang="ru-RU"/>
              <a:t> </a:t>
            </a:r>
            <a:r>
              <a:rPr lang="en-US" altLang="en-US"/>
              <a:t>дополнительных</a:t>
            </a:r>
            <a:r>
              <a:rPr lang="en-US" altLang="ru-RU"/>
              <a:t> </a:t>
            </a:r>
            <a:r>
              <a:rPr lang="en-US" altLang="en-US"/>
              <a:t>знаний</a:t>
            </a:r>
            <a:r>
              <a:rPr lang="en-US" altLang="ru-RU"/>
              <a:t>, </a:t>
            </a:r>
            <a:r>
              <a:rPr lang="en-US" altLang="en-US"/>
              <a:t>использование</a:t>
            </a:r>
            <a:r>
              <a:rPr lang="en-US" altLang="ru-RU"/>
              <a:t> </a:t>
            </a:r>
            <a:r>
              <a:rPr lang="en-US" altLang="en-US"/>
              <a:t>исследовательской</a:t>
            </a:r>
            <a:r>
              <a:rPr lang="en-US" altLang="ru-RU"/>
              <a:t> </a:t>
            </a:r>
            <a:r>
              <a:rPr lang="en-US" altLang="en-US"/>
              <a:t>литературы</a:t>
            </a:r>
            <a:r>
              <a:rPr lang="en-US" altLang="ru-RU"/>
              <a:t>, </a:t>
            </a:r>
            <a:r>
              <a:rPr lang="en-US" altLang="en-US"/>
              <a:t>понимание</a:t>
            </a:r>
            <a:r>
              <a:rPr lang="en-US" altLang="ru-RU"/>
              <a:t> </a:t>
            </a:r>
            <a:r>
              <a:rPr lang="en-US" altLang="en-US"/>
              <a:t>технологического</a:t>
            </a:r>
            <a:r>
              <a:rPr lang="en-US" altLang="ru-RU"/>
              <a:t> </a:t>
            </a:r>
            <a:r>
              <a:rPr lang="en-US" altLang="en-US"/>
              <a:t>процесса</a:t>
            </a:r>
            <a:r>
              <a:rPr lang="en-US" altLang="ru-RU"/>
              <a:t> </a:t>
            </a:r>
            <a:r>
              <a:rPr lang="en-US" altLang="en-US"/>
              <a:t>изготовления</a:t>
            </a:r>
            <a:r>
              <a:rPr lang="en-US" altLang="ru-RU"/>
              <a:t> </a:t>
            </a:r>
            <a:r>
              <a:rPr lang="en-US" altLang="en-US"/>
              <a:t>реквизита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оформления</a:t>
            </a:r>
            <a:r>
              <a:rPr lang="en-US" altLang="ru-RU"/>
              <a:t> </a:t>
            </a:r>
            <a:r>
              <a:rPr lang="en-US" altLang="en-US"/>
              <a:t>праздника</a:t>
            </a:r>
            <a:r>
              <a:rPr lang="en-US" altLang="ru-RU"/>
              <a:t> </a:t>
            </a:r>
            <a:r>
              <a:rPr lang="en-US" altLang="en-US"/>
              <a:t>«</a:t>
            </a:r>
            <a:r>
              <a:rPr lang="en-US" altLang="en-US"/>
              <a:t>Рождество</a:t>
            </a:r>
            <a:r>
              <a:rPr lang="en-US" altLang="en-US"/>
              <a:t>»</a:t>
            </a:r>
            <a:r>
              <a:rPr lang="en-US" altLang="ru-RU"/>
              <a:t>.</a:t>
            </a:r>
            <a:endParaRPr lang="en-US" altLang="ru-RU"/>
          </a:p>
          <a:p>
            <a:r>
              <a:rPr lang="ru-RU" altLang="en-US"/>
              <a:t>3. С</a:t>
            </a:r>
            <a:r>
              <a:rPr lang="ru-RU" altLang="en-US">
                <a:sym typeface="+mn-ea"/>
              </a:rPr>
              <a:t>оздание «рождественских звёзд» для оформления выступлений 5-классников на святки для начальной школы.</a:t>
            </a:r>
            <a:endParaRPr lang="en-US" altLang="ru-RU"/>
          </a:p>
          <a:p>
            <a:r>
              <a:rPr lang="ru-RU" altLang="en-US"/>
              <a:t>4. </a:t>
            </a:r>
            <a:r>
              <a:rPr lang="en-US" altLang="en-US"/>
              <a:t>Отработка</a:t>
            </a:r>
            <a:r>
              <a:rPr lang="en-US" altLang="ru-RU"/>
              <a:t> </a:t>
            </a:r>
            <a:r>
              <a:rPr lang="en-US" altLang="en-US"/>
              <a:t>практических</a:t>
            </a:r>
            <a:r>
              <a:rPr lang="en-US" altLang="ru-RU"/>
              <a:t> </a:t>
            </a:r>
            <a:r>
              <a:rPr lang="en-US" altLang="en-US"/>
              <a:t>навыков</a:t>
            </a:r>
            <a:r>
              <a:rPr lang="en-US" altLang="ru-RU"/>
              <a:t> </a:t>
            </a:r>
            <a:r>
              <a:rPr lang="en-US" altLang="en-US"/>
              <a:t>создания</a:t>
            </a:r>
            <a:r>
              <a:rPr lang="en-US" altLang="ru-RU"/>
              <a:t> </a:t>
            </a:r>
            <a:r>
              <a:rPr lang="en-US" altLang="en-US"/>
              <a:t>декоративного</a:t>
            </a:r>
            <a:r>
              <a:rPr lang="en-US" altLang="ru-RU"/>
              <a:t>  </a:t>
            </a:r>
            <a:r>
              <a:rPr lang="en-US" altLang="en-US"/>
              <a:t>рисунка</a:t>
            </a:r>
            <a:r>
              <a:rPr lang="en-US" altLang="ru-RU"/>
              <a:t>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заготовках</a:t>
            </a:r>
            <a:r>
              <a:rPr lang="en-US" altLang="ru-RU"/>
              <a:t>, </a:t>
            </a:r>
            <a:r>
              <a:rPr lang="en-US" altLang="en-US"/>
              <a:t>создания</a:t>
            </a:r>
            <a:r>
              <a:rPr lang="en-US" altLang="ru-RU"/>
              <a:t> </a:t>
            </a:r>
            <a:r>
              <a:rPr lang="en-US" altLang="en-US"/>
              <a:t>композиции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декоративного</a:t>
            </a:r>
            <a:r>
              <a:rPr lang="en-US" altLang="ru-RU"/>
              <a:t> </a:t>
            </a:r>
            <a:r>
              <a:rPr lang="en-US" altLang="en-US"/>
              <a:t>рисунка</a:t>
            </a:r>
            <a:r>
              <a:rPr lang="en-US" altLang="ru-RU"/>
              <a:t>, </a:t>
            </a:r>
            <a:r>
              <a:rPr lang="en-US" altLang="en-US"/>
              <a:t>работы</a:t>
            </a:r>
            <a:r>
              <a:rPr lang="en-US" altLang="ru-RU"/>
              <a:t> </a:t>
            </a:r>
            <a:r>
              <a:rPr lang="en-US" altLang="en-US"/>
              <a:t>гуашью</a:t>
            </a:r>
            <a:r>
              <a:rPr lang="en-US" altLang="ru-RU"/>
              <a:t>.</a:t>
            </a:r>
            <a:endParaRPr lang="en-US" altLang="ru-RU"/>
          </a:p>
        </p:txBody>
      </p:sp>
      <p:pic>
        <p:nvPicPr>
          <p:cNvPr id="5" name="Рисунок 4" descr="FXdDKMiq2Pk.jpg"/>
          <p:cNvPicPr>
            <a:picLocks noChangeAspect="1"/>
          </p:cNvPicPr>
          <p:nvPr/>
        </p:nvPicPr>
        <p:blipFill>
          <a:blip r:embed="rId1"/>
          <a:srcRect l="1118" t="2566" r="66634" b="72994"/>
          <a:stretch>
            <a:fillRect/>
          </a:stretch>
        </p:blipFill>
        <p:spPr>
          <a:xfrm>
            <a:off x="323215" y="120015"/>
            <a:ext cx="1445895" cy="14801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Задачи проекта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/>
          </a:bodyPr>
          <a:p>
            <a:r>
              <a:rPr lang="en-US" altLang="en-US"/>
              <a:t>Развивать</a:t>
            </a:r>
            <a:r>
              <a:rPr lang="en-US" altLang="ru-RU"/>
              <a:t> </a:t>
            </a:r>
            <a:r>
              <a:rPr lang="en-US" altLang="en-US"/>
              <a:t>умение</a:t>
            </a:r>
            <a:r>
              <a:rPr lang="en-US" altLang="ru-RU"/>
              <a:t> </a:t>
            </a:r>
            <a:r>
              <a:rPr lang="en-US" altLang="en-US"/>
              <a:t>анализировать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применять</a:t>
            </a:r>
            <a:r>
              <a:rPr lang="en-US" altLang="ru-RU"/>
              <a:t> </a:t>
            </a:r>
            <a:r>
              <a:rPr lang="en-US" altLang="en-US"/>
              <a:t>полученную</a:t>
            </a:r>
            <a:r>
              <a:rPr lang="en-US" altLang="ru-RU"/>
              <a:t> </a:t>
            </a:r>
            <a:r>
              <a:rPr lang="en-US" altLang="en-US"/>
              <a:t>информацию</a:t>
            </a:r>
            <a:r>
              <a:rPr lang="ru-RU" altLang="en-US"/>
              <a:t>.</a:t>
            </a:r>
            <a:endParaRPr lang="en-US" altLang="en-US"/>
          </a:p>
          <a:p>
            <a:r>
              <a:rPr lang="en-US" altLang="en-US"/>
              <a:t>Формировать</a:t>
            </a:r>
            <a:r>
              <a:rPr lang="en-US" altLang="ru-RU"/>
              <a:t> </a:t>
            </a:r>
            <a:r>
              <a:rPr lang="en-US" altLang="en-US"/>
              <a:t>творческое</a:t>
            </a:r>
            <a:r>
              <a:rPr lang="en-US" altLang="ru-RU"/>
              <a:t>, </a:t>
            </a:r>
            <a:r>
              <a:rPr lang="en-US" altLang="en-US"/>
              <a:t>эмоциональное</a:t>
            </a:r>
            <a:r>
              <a:rPr lang="en-US" altLang="ru-RU"/>
              <a:t> </a:t>
            </a:r>
            <a:r>
              <a:rPr lang="en-US" altLang="en-US"/>
              <a:t>отношение</a:t>
            </a:r>
            <a:r>
              <a:rPr lang="en-US" altLang="ru-RU"/>
              <a:t> </a:t>
            </a:r>
            <a:r>
              <a:rPr lang="en-US" altLang="en-US"/>
              <a:t>к</a:t>
            </a:r>
            <a:r>
              <a:rPr lang="en-US" altLang="ru-RU"/>
              <a:t> </a:t>
            </a:r>
            <a:r>
              <a:rPr lang="en-US" altLang="en-US"/>
              <a:t>работе</a:t>
            </a:r>
            <a:r>
              <a:rPr lang="ru-RU" altLang="en-US"/>
              <a:t>.</a:t>
            </a:r>
            <a:endParaRPr lang="en-US" altLang="en-US"/>
          </a:p>
          <a:p>
            <a:r>
              <a:rPr lang="en-US" altLang="en-US"/>
              <a:t> </a:t>
            </a:r>
            <a:r>
              <a:rPr lang="en-US" altLang="en-US"/>
              <a:t>Формировать</a:t>
            </a:r>
            <a:r>
              <a:rPr lang="en-US" altLang="ru-RU"/>
              <a:t> </a:t>
            </a:r>
            <a:r>
              <a:rPr lang="en-US" altLang="en-US"/>
              <a:t>культуру</a:t>
            </a:r>
            <a:r>
              <a:rPr lang="en-US" altLang="ru-RU"/>
              <a:t> </a:t>
            </a:r>
            <a:r>
              <a:rPr lang="en-US" altLang="en-US"/>
              <a:t>общения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процессе</a:t>
            </a:r>
            <a:r>
              <a:rPr lang="en-US" altLang="ru-RU"/>
              <a:t> </a:t>
            </a:r>
            <a:r>
              <a:rPr lang="en-US" altLang="en-US"/>
              <a:t>работы</a:t>
            </a:r>
            <a:r>
              <a:rPr lang="en-US" altLang="ru-RU"/>
              <a:t> </a:t>
            </a:r>
            <a:r>
              <a:rPr lang="en-US" altLang="en-US"/>
              <a:t>над</a:t>
            </a:r>
            <a:r>
              <a:rPr lang="en-US" altLang="ru-RU"/>
              <a:t> </a:t>
            </a:r>
            <a:r>
              <a:rPr lang="en-US" altLang="en-US"/>
              <a:t>проектом</a:t>
            </a:r>
            <a:r>
              <a:rPr lang="en-US" altLang="ru-RU"/>
              <a:t>, </a:t>
            </a:r>
            <a:r>
              <a:rPr lang="en-US" altLang="en-US"/>
              <a:t>а</a:t>
            </a:r>
            <a:r>
              <a:rPr lang="en-US" altLang="ru-RU"/>
              <a:t> </a:t>
            </a:r>
            <a:r>
              <a:rPr lang="en-US" altLang="en-US"/>
              <a:t>также</a:t>
            </a:r>
            <a:r>
              <a:rPr lang="en-US" altLang="ru-RU"/>
              <a:t> </a:t>
            </a:r>
            <a:r>
              <a:rPr lang="en-US" altLang="en-US"/>
              <a:t>умения</a:t>
            </a:r>
            <a:r>
              <a:rPr lang="en-US" altLang="ru-RU"/>
              <a:t> </a:t>
            </a:r>
            <a:r>
              <a:rPr lang="en-US" altLang="en-US"/>
              <a:t>изложить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представить</a:t>
            </a:r>
            <a:r>
              <a:rPr lang="en-US" altLang="ru-RU"/>
              <a:t> </a:t>
            </a:r>
            <a:r>
              <a:rPr lang="en-US" altLang="en-US"/>
              <a:t>полученные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ходе</a:t>
            </a:r>
            <a:r>
              <a:rPr lang="en-US" altLang="ru-RU"/>
              <a:t> </a:t>
            </a:r>
            <a:r>
              <a:rPr lang="en-US" altLang="en-US"/>
              <a:t>исследования</a:t>
            </a:r>
            <a:r>
              <a:rPr lang="en-US" altLang="ru-RU"/>
              <a:t> </a:t>
            </a:r>
            <a:r>
              <a:rPr lang="en-US" altLang="en-US"/>
              <a:t>материалы</a:t>
            </a:r>
            <a:r>
              <a:rPr lang="en-US" altLang="ru-RU"/>
              <a:t>.</a:t>
            </a:r>
            <a:endParaRPr lang="en-US" altLang="ru-RU"/>
          </a:p>
          <a:p>
            <a:r>
              <a:rPr lang="en-US" altLang="en-US"/>
              <a:t>Формировать</a:t>
            </a:r>
            <a:r>
              <a:rPr lang="en-US" altLang="ru-RU"/>
              <a:t> </a:t>
            </a:r>
            <a:r>
              <a:rPr lang="en-US" altLang="en-US"/>
              <a:t>универсальные</a:t>
            </a:r>
            <a:r>
              <a:rPr lang="en-US" altLang="ru-RU"/>
              <a:t> </a:t>
            </a:r>
            <a:r>
              <a:rPr lang="en-US" altLang="en-US"/>
              <a:t>учебные</a:t>
            </a:r>
            <a:r>
              <a:rPr lang="en-US" altLang="ru-RU"/>
              <a:t> </a:t>
            </a:r>
            <a:r>
              <a:rPr lang="en-US" altLang="en-US"/>
              <a:t>действия</a:t>
            </a:r>
            <a:r>
              <a:rPr lang="en-US" altLang="ru-RU"/>
              <a:t>: </a:t>
            </a:r>
            <a:r>
              <a:rPr lang="en-US" altLang="en-US"/>
              <a:t>выделять</a:t>
            </a:r>
            <a:r>
              <a:rPr lang="en-US" altLang="ru-RU"/>
              <a:t> </a:t>
            </a:r>
            <a:r>
              <a:rPr lang="en-US" altLang="en-US"/>
              <a:t>главное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детали</a:t>
            </a:r>
            <a:r>
              <a:rPr lang="en-US" altLang="ru-RU"/>
              <a:t>, </a:t>
            </a:r>
            <a:r>
              <a:rPr lang="en-US" altLang="en-US"/>
              <a:t>отмечать</a:t>
            </a:r>
            <a:r>
              <a:rPr lang="en-US" altLang="ru-RU"/>
              <a:t> </a:t>
            </a:r>
            <a:r>
              <a:rPr lang="en-US" altLang="en-US"/>
              <a:t>выразительные</a:t>
            </a:r>
            <a:r>
              <a:rPr lang="en-US" altLang="ru-RU"/>
              <a:t> </a:t>
            </a:r>
            <a:r>
              <a:rPr lang="en-US" altLang="en-US"/>
              <a:t>признаки</a:t>
            </a:r>
            <a:r>
              <a:rPr lang="en-US" altLang="ru-RU"/>
              <a:t>, </a:t>
            </a:r>
            <a:r>
              <a:rPr lang="en-US" altLang="en-US"/>
              <a:t>устанавливать</a:t>
            </a:r>
            <a:r>
              <a:rPr lang="en-US" altLang="ru-RU"/>
              <a:t> </a:t>
            </a:r>
            <a:r>
              <a:rPr lang="en-US" altLang="en-US"/>
              <a:t>причинно</a:t>
            </a:r>
            <a:r>
              <a:rPr lang="en-US" altLang="ru-RU"/>
              <a:t>-</a:t>
            </a:r>
            <a:r>
              <a:rPr lang="en-US" altLang="en-US"/>
              <a:t>следственные</a:t>
            </a:r>
            <a:r>
              <a:rPr lang="en-US" altLang="ru-RU"/>
              <a:t> </a:t>
            </a:r>
            <a:r>
              <a:rPr lang="en-US" altLang="en-US"/>
              <a:t>связи</a:t>
            </a:r>
            <a:r>
              <a:rPr lang="en-US" altLang="ru-RU"/>
              <a:t>, </a:t>
            </a:r>
            <a:r>
              <a:rPr lang="en-US" altLang="en-US"/>
              <a:t>видеть</a:t>
            </a:r>
            <a:r>
              <a:rPr lang="en-US" altLang="ru-RU"/>
              <a:t> </a:t>
            </a:r>
            <a:r>
              <a:rPr lang="en-US" altLang="en-US"/>
              <a:t>целое</a:t>
            </a:r>
            <a:r>
              <a:rPr lang="en-US" altLang="ru-RU"/>
              <a:t> </a:t>
            </a:r>
            <a:r>
              <a:rPr lang="en-US" altLang="en-US"/>
              <a:t>через</a:t>
            </a:r>
            <a:r>
              <a:rPr lang="en-US" altLang="ru-RU"/>
              <a:t> </a:t>
            </a:r>
            <a:r>
              <a:rPr lang="en-US" altLang="en-US"/>
              <a:t>детали</a:t>
            </a:r>
            <a:r>
              <a:rPr lang="ru-RU" altLang="en-US"/>
              <a:t>.</a:t>
            </a:r>
            <a:endParaRPr lang="ru-RU" altLang="en-US"/>
          </a:p>
        </p:txBody>
      </p:sp>
      <p:pic>
        <p:nvPicPr>
          <p:cNvPr id="5" name="Рисунок 4" descr="FXdDKMiq2Pk.jpg"/>
          <p:cNvPicPr>
            <a:picLocks noChangeAspect="1"/>
          </p:cNvPicPr>
          <p:nvPr/>
        </p:nvPicPr>
        <p:blipFill>
          <a:blip r:embed="rId1"/>
          <a:srcRect l="1118" t="2566" r="66634" b="72994"/>
          <a:stretch>
            <a:fillRect/>
          </a:stretch>
        </p:blipFill>
        <p:spPr>
          <a:xfrm>
            <a:off x="251460" y="116840"/>
            <a:ext cx="1430655" cy="146431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39115" y="1565910"/>
            <a:ext cx="8229600" cy="3653155"/>
          </a:xfrm>
        </p:spPr>
        <p:txBody>
          <a:bodyPr>
            <a:normAutofit fontScale="50000"/>
          </a:bodyPr>
          <a:p>
            <a:pPr marL="0" indent="0">
              <a:buNone/>
            </a:pPr>
            <a:r>
              <a:rPr lang="ru-RU" altLang="en-US" sz="2800" b="1"/>
              <a:t>                                                           </a:t>
            </a:r>
            <a:r>
              <a:rPr lang="ru-RU" altLang="en-US" sz="4800" b="1"/>
              <a:t>  Этапы  проекта</a:t>
            </a:r>
            <a:r>
              <a:rPr lang="ru-RU" altLang="en-US" sz="4800"/>
              <a:t>:</a:t>
            </a:r>
            <a:endParaRPr lang="ru-RU" altLang="en-US" sz="4800"/>
          </a:p>
          <a:p>
            <a:pPr marL="0" indent="0">
              <a:buNone/>
            </a:pPr>
            <a:r>
              <a:rPr lang="ru-RU" altLang="en-US" sz="4000"/>
              <a:t>- создать эскизы для изделий - «рождественские звёзды» и выполнить изделия на станке с ЧПУ( для кружка робототехники) - октябрь;</a:t>
            </a:r>
            <a:endParaRPr lang="ru-RU" altLang="en-US" sz="4000"/>
          </a:p>
          <a:p>
            <a:pPr marL="0" indent="0">
              <a:buNone/>
            </a:pPr>
            <a:r>
              <a:rPr lang="ru-RU" altLang="en-US" sz="4000"/>
              <a:t>- собрать изделие ( на уроках технологии)- октябрь;</a:t>
            </a:r>
            <a:endParaRPr lang="ru-RU" altLang="en-US" sz="4000"/>
          </a:p>
          <a:p>
            <a:pPr marL="0" indent="0">
              <a:buNone/>
            </a:pPr>
            <a:r>
              <a:rPr lang="ru-RU" altLang="en-US" sz="4000"/>
              <a:t>- расписать «звёзды» ( на уроках избразительного искусства) - ноябрь;</a:t>
            </a:r>
            <a:endParaRPr lang="ru-RU" altLang="en-US" sz="4000"/>
          </a:p>
          <a:p>
            <a:pPr marL="0" indent="0">
              <a:buNone/>
            </a:pPr>
            <a:r>
              <a:rPr lang="ru-RU" altLang="en-US" sz="4000"/>
              <a:t>- выучить и исполнить колядки ( на уроках музыки)- ноябрь;</a:t>
            </a:r>
            <a:endParaRPr lang="ru-RU" altLang="en-US" sz="4000"/>
          </a:p>
          <a:p>
            <a:pPr marL="0" indent="0">
              <a:buNone/>
            </a:pPr>
            <a:r>
              <a:rPr lang="ru-RU" altLang="en-US" sz="4000"/>
              <a:t>- провести для начальной школы выступления с колядками ( под руководством классного руководителя 5 а класса и учителя музыки)- декабрь - январь</a:t>
            </a:r>
            <a:endParaRPr lang="ru-RU" altLang="en-US" sz="4000"/>
          </a:p>
          <a:p>
            <a:pPr marL="0" indent="0">
              <a:buNone/>
            </a:pPr>
            <a:endParaRPr lang="ru-RU" altLang="en-US" sz="4000"/>
          </a:p>
        </p:txBody>
      </p:sp>
      <p:pic>
        <p:nvPicPr>
          <p:cNvPr id="5" name="Рисунок 4" descr="FXdDKMiq2Pk.jpg"/>
          <p:cNvPicPr>
            <a:picLocks noChangeAspect="1"/>
          </p:cNvPicPr>
          <p:nvPr/>
        </p:nvPicPr>
        <p:blipFill>
          <a:blip r:embed="rId1"/>
          <a:srcRect l="1118" t="2566" r="66634" b="72994"/>
          <a:stretch>
            <a:fillRect/>
          </a:stretch>
        </p:blipFill>
        <p:spPr>
          <a:xfrm>
            <a:off x="395605" y="186055"/>
            <a:ext cx="1578610" cy="16160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870" y="1485900"/>
            <a:ext cx="8547735" cy="4276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ru-RU" sz="2000" b="1" dirty="0" smtClean="0">
                <a:latin typeface="Bookman Old Style" panose="02050604050505020204" pitchFamily="18" charset="0"/>
              </a:rPr>
              <a:t>Организаторы проекта:</a:t>
            </a:r>
            <a:endParaRPr lang="ru-RU" sz="2000" b="1" dirty="0" smtClean="0">
              <a:latin typeface="Bookman Old Style" panose="02050604050505020204" pitchFamily="18" charset="0"/>
            </a:endParaRPr>
          </a:p>
          <a:p>
            <a:pPr algn="r"/>
            <a:endParaRPr lang="ru-RU" sz="2000" dirty="0" smtClean="0">
              <a:latin typeface="Bookman Old Style" panose="02050604050505020204" pitchFamily="18" charset="0"/>
            </a:endParaRPr>
          </a:p>
          <a:p>
            <a:pPr algn="r"/>
            <a:r>
              <a:rPr lang="ru-RU" sz="2000" dirty="0" smtClean="0">
                <a:latin typeface="Bookman Old Style" panose="02050604050505020204" pitchFamily="18" charset="0"/>
              </a:rPr>
              <a:t>учитель изобразительного искусства- Ирина </a:t>
            </a:r>
            <a:r>
              <a:rPr lang="ru-RU" sz="2000" dirty="0" err="1" smtClean="0">
                <a:latin typeface="Bookman Old Style" panose="02050604050505020204" pitchFamily="18" charset="0"/>
              </a:rPr>
              <a:t>Гурьевна</a:t>
            </a:r>
            <a:r>
              <a:rPr lang="ru-RU" sz="2000" dirty="0" smtClean="0">
                <a:latin typeface="Bookman Old Style" panose="02050604050505020204" pitchFamily="18" charset="0"/>
              </a:rPr>
              <a:t> Щёголева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r"/>
            <a:r>
              <a:rPr lang="ru-RU" sz="2000" dirty="0" smtClean="0">
                <a:latin typeface="Bookman Old Style" panose="02050604050505020204" pitchFamily="18" charset="0"/>
              </a:rPr>
              <a:t>учителя музыки - Татьяна Юрьевна </a:t>
            </a:r>
            <a:r>
              <a:rPr lang="ru-RU" sz="2000" dirty="0" err="1" smtClean="0">
                <a:latin typeface="Bookman Old Style" panose="02050604050505020204" pitchFamily="18" charset="0"/>
              </a:rPr>
              <a:t>Гайдамакова</a:t>
            </a:r>
            <a:r>
              <a:rPr lang="ru-RU" sz="2000" dirty="0" smtClean="0">
                <a:latin typeface="Bookman Old Style" panose="02050604050505020204" pitchFamily="18" charset="0"/>
              </a:rPr>
              <a:t>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r"/>
            <a:r>
              <a:rPr lang="ru-RU" sz="2000" dirty="0" smtClean="0">
                <a:latin typeface="Bookman Old Style" panose="02050604050505020204" pitchFamily="18" charset="0"/>
              </a:rPr>
              <a:t>                             Татьяна Борисовна Ермоленко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r"/>
            <a:r>
              <a:rPr lang="ru-RU" sz="2000" dirty="0" smtClean="0">
                <a:latin typeface="Bookman Old Style" panose="02050604050505020204" pitchFamily="18" charset="0"/>
              </a:rPr>
              <a:t>учитель технологии – Михаил Викторович Ершов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r"/>
            <a:r>
              <a:rPr lang="ru-RU" sz="2000" dirty="0" smtClean="0">
                <a:latin typeface="Bookman Old Style" panose="02050604050505020204" pitchFamily="18" charset="0"/>
              </a:rPr>
              <a:t>учитель физики – Светлана Евгеньевна Кучер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r"/>
            <a:r>
              <a:rPr lang="ru-RU" sz="2000" dirty="0" smtClean="0">
                <a:latin typeface="Bookman Old Style" panose="02050604050505020204" pitchFamily="18" charset="0"/>
              </a:rPr>
              <a:t>учителя начальных классов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endParaRPr lang="ru-RU" sz="2000" dirty="0" smtClean="0">
              <a:latin typeface="Bookman Old Style" panose="02050604050505020204" pitchFamily="18" charset="0"/>
            </a:endParaRPr>
          </a:p>
          <a:p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b="1" dirty="0" smtClean="0">
                <a:latin typeface="Bookman Old Style" panose="02050604050505020204" pitchFamily="18" charset="0"/>
              </a:rPr>
              <a:t>Участники проекта:</a:t>
            </a:r>
            <a:endParaRPr lang="ru-RU" sz="2000" b="1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latin typeface="Bookman Old Style" panose="02050604050505020204" pitchFamily="18" charset="0"/>
              </a:rPr>
              <a:t> ученики 5-ых классов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latin typeface="Bookman Old Style" panose="02050604050505020204" pitchFamily="18" charset="0"/>
              </a:rPr>
              <a:t> учащиеся кружка «Робототехника»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latin typeface="Bookman Old Style" panose="02050604050505020204" pitchFamily="18" charset="0"/>
              </a:rPr>
              <a:t> ученики 6-ых классов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latin typeface="Bookman Old Style" panose="02050604050505020204" pitchFamily="18" charset="0"/>
              </a:rPr>
              <a:t> начальная школа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endParaRPr lang="ru-RU" dirty="0" smtClean="0"/>
          </a:p>
          <a:p>
            <a:r>
              <a:rPr lang="ru-RU" dirty="0" smtClean="0"/>
              <a:t>                             </a:t>
            </a:r>
            <a:endParaRPr lang="ru-RU" dirty="0"/>
          </a:p>
        </p:txBody>
      </p:sp>
      <p:pic>
        <p:nvPicPr>
          <p:cNvPr id="5" name="Рисунок 4" descr="FXdDKMiq2Pk.jpg"/>
          <p:cNvPicPr>
            <a:picLocks noChangeAspect="1"/>
          </p:cNvPicPr>
          <p:nvPr/>
        </p:nvPicPr>
        <p:blipFill>
          <a:blip r:embed="rId1"/>
          <a:srcRect l="1118" t="2566" r="66634" b="72994"/>
          <a:stretch>
            <a:fillRect/>
          </a:stretch>
        </p:blipFill>
        <p:spPr>
          <a:xfrm>
            <a:off x="323215" y="332740"/>
            <a:ext cx="1396365" cy="14293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652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Разработка и исполнение шаблонов на станках с ЧПУ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 и </a:t>
            </a:r>
            <a:r>
              <a:rPr lang="ru-RU" dirty="0" err="1" smtClean="0">
                <a:latin typeface="Bookman Old Style" panose="02050604050505020204" pitchFamily="18" charset="0"/>
              </a:rPr>
              <a:t>лазарным</a:t>
            </a:r>
            <a:r>
              <a:rPr lang="ru-RU" dirty="0" smtClean="0">
                <a:latin typeface="Bookman Old Style" panose="02050604050505020204" pitchFamily="18" charset="0"/>
              </a:rPr>
              <a:t> сверлом на занятиях «Робототехники»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 descr="IMG_20191125_14464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1472" y="928670"/>
            <a:ext cx="7500990" cy="562574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14290"/>
            <a:ext cx="652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Разработка и исполнение шаблонов на станках с ЧПУ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 и </a:t>
            </a:r>
            <a:r>
              <a:rPr lang="ru-RU" dirty="0" err="1" smtClean="0">
                <a:latin typeface="Bookman Old Style" panose="02050604050505020204" pitchFamily="18" charset="0"/>
              </a:rPr>
              <a:t>лазарным</a:t>
            </a:r>
            <a:r>
              <a:rPr lang="ru-RU" dirty="0" smtClean="0">
                <a:latin typeface="Bookman Old Style" panose="02050604050505020204" pitchFamily="18" charset="0"/>
              </a:rPr>
              <a:t> сверлом на занятиях «Робототехники»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 descr="IMG_20191125_14465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5786" y="928670"/>
            <a:ext cx="7215206" cy="5411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652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Разработка и исполнение шаблонов на станках с ЧПУ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 и </a:t>
            </a:r>
            <a:r>
              <a:rPr lang="ru-RU" dirty="0" err="1" smtClean="0">
                <a:latin typeface="Bookman Old Style" panose="02050604050505020204" pitchFamily="18" charset="0"/>
              </a:rPr>
              <a:t>лазарным</a:t>
            </a:r>
            <a:r>
              <a:rPr lang="ru-RU" dirty="0" smtClean="0">
                <a:latin typeface="Bookman Old Style" panose="02050604050505020204" pitchFamily="18" charset="0"/>
              </a:rPr>
              <a:t> сверлом на занятиях «Робототехники»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 descr="IMG_20191125_14463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42910" y="1071545"/>
            <a:ext cx="7500990" cy="562574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ags/tag1.xml><?xml version="1.0" encoding="utf-8"?>
<p:tagLst xmlns:p="http://schemas.openxmlformats.org/presentationml/2006/main">
  <p:tag name="SHAPETYPE" val="AnswerPlaceholder"/>
  <p:tag name="PLACEHOLDERINDEX" val="1"/>
</p:tagLst>
</file>

<file path=ppt/tags/tag10.xml><?xml version="1.0" encoding="utf-8"?>
<p:tagLst xmlns:p="http://schemas.openxmlformats.org/presentationml/2006/main">
  <p:tag name="SHAPETYPE" val="AnswerButton"/>
  <p:tag name="ANSWERBUTTONINDEX" val="1"/>
</p:tagLst>
</file>

<file path=ppt/tags/tag11.xml><?xml version="1.0" encoding="utf-8"?>
<p:tagLst xmlns:p="http://schemas.openxmlformats.org/presentationml/2006/main">
  <p:tag name="SHAPETYPE" val="AnswerButton"/>
  <p:tag name="ANSWERBUTTONINDEX" val="2"/>
</p:tagLst>
</file>

<file path=ppt/tags/tag12.xml><?xml version="1.0" encoding="utf-8"?>
<p:tagLst xmlns:p="http://schemas.openxmlformats.org/presentationml/2006/main">
  <p:tag name="SHAPETYPE" val="AnswerButton"/>
  <p:tag name="ANSWERBUTTONINDEX" val="3"/>
</p:tagLst>
</file>

<file path=ppt/tags/tag13.xml><?xml version="1.0" encoding="utf-8"?>
<p:tagLst xmlns:p="http://schemas.openxmlformats.org/presentationml/2006/main">
  <p:tag name="SHAPETYPE" val="DrawingPalette"/>
</p:tagLst>
</file>

<file path=ppt/tags/tag14.xml><?xml version="1.0" encoding="utf-8"?>
<p:tagLst xmlns:p="http://schemas.openxmlformats.org/presentationml/2006/main">
  <p:tag name="SHAPETYPE" val="AnswerPlaceholder"/>
  <p:tag name="PLACEHOLDERINDEX" val="1"/>
</p:tagLst>
</file>

<file path=ppt/tags/tag15.xml><?xml version="1.0" encoding="utf-8"?>
<p:tagLst xmlns:p="http://schemas.openxmlformats.org/presentationml/2006/main">
  <p:tag name="SHAPETYPE" val="AnswerPlaceholder"/>
  <p:tag name="PLACEHOLDERINDEX" val="2"/>
</p:tagLst>
</file>

<file path=ppt/tags/tag16.xml><?xml version="1.0" encoding="utf-8"?>
<p:tagLst xmlns:p="http://schemas.openxmlformats.org/presentationml/2006/main">
  <p:tag name="SHAPETYPE" val="AnswerPlaceholder"/>
  <p:tag name="PLACEHOLDERINDEX" val="3"/>
</p:tagLst>
</file>

<file path=ppt/tags/tag17.xml><?xml version="1.0" encoding="utf-8"?>
<p:tagLst xmlns:p="http://schemas.openxmlformats.org/presentationml/2006/main">
  <p:tag name="SHAPETYPE" val="AnswerButton"/>
  <p:tag name="ANSWERBUTTONINDEX" val="1"/>
</p:tagLst>
</file>

<file path=ppt/tags/tag18.xml><?xml version="1.0" encoding="utf-8"?>
<p:tagLst xmlns:p="http://schemas.openxmlformats.org/presentationml/2006/main">
  <p:tag name="SHAPETYPE" val="AnswerButton"/>
  <p:tag name="ANSWERBUTTONINDEX" val="2"/>
</p:tagLst>
</file>

<file path=ppt/tags/tag19.xml><?xml version="1.0" encoding="utf-8"?>
<p:tagLst xmlns:p="http://schemas.openxmlformats.org/presentationml/2006/main">
  <p:tag name="SHAPETYPE" val="AnswerButton"/>
  <p:tag name="ANSWERBUTTONINDEX" val="3"/>
</p:tagLst>
</file>

<file path=ppt/tags/tag2.xml><?xml version="1.0" encoding="utf-8"?>
<p:tagLst xmlns:p="http://schemas.openxmlformats.org/presentationml/2006/main">
  <p:tag name="SHAPETYPE" val="AnswerPlaceholder"/>
  <p:tag name="PLACEHOLDERINDEX" val="2"/>
</p:tagLst>
</file>

<file path=ppt/tags/tag20.xml><?xml version="1.0" encoding="utf-8"?>
<p:tagLst xmlns:p="http://schemas.openxmlformats.org/presentationml/2006/main">
  <p:tag name="SHAPETYPE" val="DrawingPalette"/>
</p:tagLst>
</file>

<file path=ppt/tags/tag21.xml><?xml version="1.0" encoding="utf-8"?>
<p:tagLst xmlns:p="http://schemas.openxmlformats.org/presentationml/2006/main">
  <p:tag name="SHAPETYPE" val="AnswerPlaceholder"/>
  <p:tag name="PLACEHOLDERINDEX" val="1"/>
</p:tagLst>
</file>

<file path=ppt/tags/tag22.xml><?xml version="1.0" encoding="utf-8"?>
<p:tagLst xmlns:p="http://schemas.openxmlformats.org/presentationml/2006/main">
  <p:tag name="SHAPETYPE" val="AnswerPlaceholder"/>
  <p:tag name="PLACEHOLDERINDEX" val="2"/>
</p:tagLst>
</file>

<file path=ppt/tags/tag23.xml><?xml version="1.0" encoding="utf-8"?>
<p:tagLst xmlns:p="http://schemas.openxmlformats.org/presentationml/2006/main">
  <p:tag name="SHAPETYPE" val="AnswerButton"/>
  <p:tag name="ANSWERBUTTONINDEX" val="1"/>
</p:tagLst>
</file>

<file path=ppt/tags/tag24.xml><?xml version="1.0" encoding="utf-8"?>
<p:tagLst xmlns:p="http://schemas.openxmlformats.org/presentationml/2006/main">
  <p:tag name="SHAPETYPE" val="AnswerButton"/>
  <p:tag name="ANSWERBUTTONINDEX" val="2"/>
</p:tagLst>
</file>

<file path=ppt/tags/tag3.xml><?xml version="1.0" encoding="utf-8"?>
<p:tagLst xmlns:p="http://schemas.openxmlformats.org/presentationml/2006/main">
  <p:tag name="SHAPETYPE" val="AnswerPlaceholder"/>
  <p:tag name="PLACEHOLDERINDEX" val="3"/>
</p:tagLst>
</file>

<file path=ppt/tags/tag4.xml><?xml version="1.0" encoding="utf-8"?>
<p:tagLst xmlns:p="http://schemas.openxmlformats.org/presentationml/2006/main">
  <p:tag name="SHAPETYPE" val="AnswerButton"/>
  <p:tag name="ANSWERBUTTONINDEX" val="1"/>
</p:tagLst>
</file>

<file path=ppt/tags/tag5.xml><?xml version="1.0" encoding="utf-8"?>
<p:tagLst xmlns:p="http://schemas.openxmlformats.org/presentationml/2006/main">
  <p:tag name="SHAPETYPE" val="AnswerButton"/>
  <p:tag name="ANSWERBUTTONINDEX" val="2"/>
</p:tagLst>
</file>

<file path=ppt/tags/tag6.xml><?xml version="1.0" encoding="utf-8"?>
<p:tagLst xmlns:p="http://schemas.openxmlformats.org/presentationml/2006/main">
  <p:tag name="SHAPETYPE" val="AnswerButton"/>
  <p:tag name="ANSWERBUTTONINDEX" val="3"/>
</p:tagLst>
</file>

<file path=ppt/tags/tag7.xml><?xml version="1.0" encoding="utf-8"?>
<p:tagLst xmlns:p="http://schemas.openxmlformats.org/presentationml/2006/main">
  <p:tag name="SHAPETYPE" val="AnswerPlaceholder"/>
  <p:tag name="PLACEHOLDERINDEX" val="1"/>
</p:tagLst>
</file>

<file path=ppt/tags/tag8.xml><?xml version="1.0" encoding="utf-8"?>
<p:tagLst xmlns:p="http://schemas.openxmlformats.org/presentationml/2006/main">
  <p:tag name="SHAPETYPE" val="AnswerPlaceholder"/>
  <p:tag name="PLACEHOLDERINDEX" val="2"/>
</p:tagLst>
</file>

<file path=ppt/tags/tag9.xml><?xml version="1.0" encoding="utf-8"?>
<p:tagLst xmlns:p="http://schemas.openxmlformats.org/presentationml/2006/main">
  <p:tag name="SHAPETYPE" val="AnswerPlaceholder"/>
  <p:tag name="PLACEHOLDERINDEX" val="3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TS001159440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reen Swirls Segoe Template_TP10286739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/>
      <a:lstStyle>
        <a:defPPr algn="ctr" defTabSz="914400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/>
      <a:lstStyle>
        <a:defPPr marL="0" marR="0" indent="0" algn="ctr" defTabSz="10972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aveform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item1.xml><?xml version="1.0" encoding="utf-8"?>
<Layout>
  <Type>Drawing</Type>
  <ChoicesCount>0</ChoicesCount>
  <Orientation>Left</Orientation>
</Layout>
</file>

<file path=customXml/item2.xml><?xml version="1.0" encoding="utf-8"?>
<Layout>
  <Type>MultipleChoice</Type>
  <ChoicesCount>3</ChoicesCount>
  <Orientation>Left</Orientation>
</Layout>
</file>

<file path=customXml/item3.xml><?xml version="1.0" encoding="utf-8"?>
<force/>
</file>

<file path=customXml/item4.xml><?xml version="1.0" encoding="utf-8"?>
<Layout>
  <Type>YesNo</Type>
  <ChoicesCount>2</ChoicesCount>
  <Orientation>Left</Orientation>
</Layout>
</file>

<file path=customXml/item5.xml><?xml version="1.0" encoding="utf-8"?>
<Layout>
  <Type>Drawing</Type>
  <ChoicesCount>0</ChoicesCount>
  <Orientation>Left</Orientation>
</Layout>
</file>

<file path=customXml/item6.xml><?xml version="1.0" encoding="utf-8"?>
<Layout>
  <Type>MultipleChoice</Type>
  <ChoicesCount>3</ChoicesCount>
  <Orientation>Left</Orientation>
</Layout>
</file>

<file path=customXml/itemProps25.xml><?xml version="1.0" encoding="utf-8"?>
<ds:datastoreItem xmlns:ds="http://schemas.openxmlformats.org/officeDocument/2006/customXml" ds:itemID="{2C001633-489C-4104-A89F-6A7961FA2F86}">
  <ds:schemaRefs/>
</ds:datastoreItem>
</file>

<file path=customXml/itemProps26.xml><?xml version="1.0" encoding="utf-8"?>
<ds:datastoreItem xmlns:ds="http://schemas.openxmlformats.org/officeDocument/2006/customXml" ds:itemID="{45968708-E2A4-4265-A9C5-87CC8E75AEA0}">
  <ds:schemaRefs/>
</ds:datastoreItem>
</file>

<file path=customXml/itemProps27.xml><?xml version="1.0" encoding="utf-8"?>
<ds:datastoreItem xmlns:ds="http://schemas.openxmlformats.org/officeDocument/2006/customXml" ds:itemID="{BA1F5A5E-FC0A-4F63-8CEB-AAED060C9AAE}">
  <ds:schemaRefs/>
</ds:datastoreItem>
</file>

<file path=customXml/itemProps28.xml><?xml version="1.0" encoding="utf-8"?>
<ds:datastoreItem xmlns:ds="http://schemas.openxmlformats.org/officeDocument/2006/customXml" ds:itemID="{15BE6B86-F387-428C-BB1A-71FD8FB0F0F8}">
  <ds:schemaRefs/>
</ds:datastoreItem>
</file>

<file path=customXml/itemProps29.xml><?xml version="1.0" encoding="utf-8"?>
<ds:datastoreItem xmlns:ds="http://schemas.openxmlformats.org/officeDocument/2006/customXml" ds:itemID="{AB5279A7-87FE-4E86-8A93-4F2E5BC57BCA}">
  <ds:schemaRefs/>
</ds:datastoreItem>
</file>

<file path=customXml/itemProps30.xml><?xml version="1.0" encoding="utf-8"?>
<ds:datastoreItem xmlns:ds="http://schemas.openxmlformats.org/officeDocument/2006/customXml" ds:itemID="{56EA8F83-E969-428F-AB24-25E02DA6F16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TS001159440</Template>
  <TotalTime>0</TotalTime>
  <Words>4067</Words>
  <Application>WPS Presentation</Application>
  <PresentationFormat>Экран (4:3)</PresentationFormat>
  <Paragraphs>84</Paragraphs>
  <Slides>26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SimSun</vt:lpstr>
      <vt:lpstr>Wingdings</vt:lpstr>
      <vt:lpstr>Century Gothic</vt:lpstr>
      <vt:lpstr>Segoe</vt:lpstr>
      <vt:lpstr>Courier New</vt:lpstr>
      <vt:lpstr>Symbol</vt:lpstr>
      <vt:lpstr>Bookman Old Style</vt:lpstr>
      <vt:lpstr>Microsoft YaHei</vt:lpstr>
      <vt:lpstr>Arial Unicode MS</vt:lpstr>
      <vt:lpstr>Calibri</vt:lpstr>
      <vt:lpstr>Candara</vt:lpstr>
      <vt:lpstr>TS001159440</vt:lpstr>
      <vt:lpstr>1_Green Swirls Segoe Template_TP10286739</vt:lpstr>
      <vt:lpstr>Белый текст и шрифт Courier для слайдов с кодом</vt:lpstr>
      <vt:lpstr>Тема Office</vt:lpstr>
      <vt:lpstr>Waveform</vt:lpstr>
      <vt:lpstr>1_Тема Office</vt:lpstr>
      <vt:lpstr>PowerPoint 演示文稿</vt:lpstr>
      <vt:lpstr>Замысел проекта</vt:lpstr>
      <vt:lpstr>Цели проекта</vt:lpstr>
      <vt:lpstr>Задачи проекта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</cp:revision>
  <dcterms:created xsi:type="dcterms:W3CDTF">2020-01-22T06:39:00Z</dcterms:created>
  <dcterms:modified xsi:type="dcterms:W3CDTF">2025-03-15T17:04:17Z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8979E9C7BF5A4C53B8A93E7B687928AD_13</vt:lpwstr>
  </property>
  <property fmtid="{D5CDD505-2E9C-101B-9397-08002B2CF9AE}" pid="3" name="KSOProductBuildVer">
    <vt:lpwstr>1049-12.2.0.20326</vt:lpwstr>
  </property>
</Properties>
</file>