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1" r:id="rId3"/>
    <p:sldId id="257" r:id="rId4"/>
    <p:sldId id="262" r:id="rId5"/>
    <p:sldId id="258" r:id="rId6"/>
    <p:sldId id="265" r:id="rId7"/>
    <p:sldId id="266" r:id="rId8"/>
    <p:sldId id="267" r:id="rId9"/>
    <p:sldId id="259" r:id="rId10"/>
    <p:sldId id="260" r:id="rId11"/>
    <p:sldId id="268" r:id="rId12"/>
    <p:sldId id="269" r:id="rId13"/>
    <p:sldId id="263" r:id="rId14"/>
    <p:sldId id="264" r:id="rId15"/>
    <p:sldId id="281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80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1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8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3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0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0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8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8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D476-10B8-42EF-970A-6883EF5304C0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7A5BA-995D-4D89-AB07-D32DDC7C8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65564" y="471056"/>
            <a:ext cx="9185563" cy="55141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Коммуникативные практики обучения детей, имеющих нарушения слуха в общем образовании </a:t>
            </a:r>
            <a:endParaRPr lang="ru-RU" sz="3200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Из опыта работы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Попова Октябрина Фоминична,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учитель русского языка и литературы</a:t>
            </a: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ГКОУ РС(Я) «РС(К)ШИНО»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г</a:t>
            </a:r>
            <a:r>
              <a:rPr lang="ru-RU" sz="2400" dirty="0" smtClean="0">
                <a:solidFill>
                  <a:schemeClr val="tx1"/>
                </a:solidFill>
              </a:rPr>
              <a:t>ород Якутск</a:t>
            </a:r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83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Приемы творческой работы с текстом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Пересказ своими словами</a:t>
            </a:r>
          </a:p>
          <a:p>
            <a:pPr mar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Продолжить текст</a:t>
            </a:r>
          </a:p>
          <a:p>
            <a:pPr mar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Продолжить предложение</a:t>
            </a:r>
          </a:p>
          <a:p>
            <a:pPr mar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Отзыв о прочитанном тексте</a:t>
            </a:r>
          </a:p>
          <a:p>
            <a:pPr marL="0" indent="228600"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66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Рассмотрим эти приемы на примере работы с текстом  (на занятиях РУПД). Одновременно ведется словарная работа.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(1)Потемнело, нахмурилось небо.(2)Набежали мрачные тучи.(3)Затих старый бор, приготовился к бою.(4)Сильный порыв ветра вырвался из-за вершин деревьев, закружил пыль по дороге и умчался.</a:t>
            </a:r>
          </a:p>
          <a:p>
            <a:r>
              <a:rPr lang="ru-RU" dirty="0" smtClean="0"/>
              <a:t>(5)Ударили по листьям первые крупные капли дождя.(6)И вот вдруг на землю обрушилась стена воды.(7)Сверкает молния.(8)Гремит гром.</a:t>
            </a:r>
          </a:p>
          <a:p>
            <a:r>
              <a:rPr lang="ru-RU" dirty="0" smtClean="0"/>
              <a:t>	(9)Быстро проходит летняя гроза.(10)Светлеет, яснеет туманная даль.(11)Небо начинает голубеть.(12)Над полем, над лесом, над водной гладью плывёт лёгкий пар.(13)Уже и солнце яркое выглянуло.(14)Но дождь ещё не прошёл.(15)Это падают с деревьев капли и сверкают на солнце. (83 слова)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7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(1)Потемнело, нахмурилось небо.(2)Набежали мрачные тучи.(3)Затих старый бор, приготовился к бою.(4)Сильный порыв ветра вырвался из-за вершин деревьев, закружил пыль по дороге и умчался.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92728"/>
            <a:ext cx="5035732" cy="3139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866" y="2592728"/>
            <a:ext cx="4554107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1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160" y="731520"/>
            <a:ext cx="10485120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глухие учащиеся имеют проблемы с пониманием смысла текста. Пересказы изложения учащихся с нарушенным слухом имеют достаточно примитивный характер, а в некоторых случаях не отражают не только смысла, но и содержания текста. Из сказанного становится очевидным то, что главное место в коррекционной работе занимает обучение пониманию смысла текста.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9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" y="640080"/>
            <a:ext cx="106527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Осмысленность чтения предполагает понимание читающим:  </a:t>
            </a:r>
          </a:p>
          <a:p>
            <a:pPr indent="457200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	значений слов, употреблённых в тексте (в прямом и переносном значениях); </a:t>
            </a:r>
          </a:p>
          <a:p>
            <a:pPr indent="457200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содержание каждого предложения, входящего в состав текста, уяснения смысловой связи между предложениями текста;  </a:t>
            </a:r>
          </a:p>
          <a:p>
            <a:pPr indent="457200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	содержания отдельных частей текста (абзац,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микротемы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т.д.)  и общего смысла этих частей (не только о чём говорится, но и что этим сказано);  </a:t>
            </a:r>
          </a:p>
          <a:p>
            <a:pPr indent="457200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	основного смысла всего содержания текста (осознание этого содержания и своего отношения к прочитанному).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9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Смысловой анализ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Я утром насыпал воробьям хлебные крошки. А потом кинул сразу целую горбушку. Что тут началось! Сбились воробьи в стайку, наскакивают на горбушку, тянут ее из стороны в сторону. Как живая, прыгает горбушка по песку. Вдруг сверху еще воробей слетел. Растрепанный такой, чумазый. Чирикнул – и в драку. Первого товарища крылом отшиб, второго – клювом толкнул, третьего – грудью отпихнул. А сам ущемил горбушку и взлетел. Летит, а горбушка словно всё тяжелей делается, и вот уже нет мочи, и тогда – вниз понесло воробья. А на дороге лужа, и вот – плюх! – в нее воробей… Еле, бедняга, выбрался.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74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для смыслового анализа текста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 Прочитайте текст. Разделите данный текст на части. Сколько частей получилось? </a:t>
            </a:r>
          </a:p>
          <a:p>
            <a:r>
              <a:rPr lang="ru-RU" dirty="0" smtClean="0"/>
              <a:t>– Прочитайте первую часть, обратите внимание на то, когда происходит действие.</a:t>
            </a:r>
          </a:p>
          <a:p>
            <a:r>
              <a:rPr lang="ru-RU" dirty="0" smtClean="0"/>
              <a:t>– Подчеркните это слово и запомните, что в первой части мы обращали внимание на время.</a:t>
            </a:r>
          </a:p>
          <a:p>
            <a:r>
              <a:rPr lang="ru-RU" dirty="0" smtClean="0"/>
              <a:t>– Прочитайте вторую часть. Что изменилось?</a:t>
            </a:r>
          </a:p>
          <a:p>
            <a:r>
              <a:rPr lang="ru-RU" dirty="0" smtClean="0"/>
              <a:t>– Подчеркните это слово.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951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1085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Прочитайте третью часть. Кто в ней появился?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Переходим к четвертой части. Что здесь изменилось?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Работаем с последней частью. Что меняется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ней?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работы учитель прикрепляет на доску карточки со словами: «время», «действие», «новый герой», «место».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Итак, когда же в тексте начинается новая часть?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 алгоритм деления текста на части: новая часть начинается там, где изменяются время, действие, место, появляется новый герой.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Составьте план текста.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Прочитайте первую часть, определите ее тему. Запишите заглавие первой части.</a:t>
            </a:r>
          </a:p>
        </p:txBody>
      </p:sp>
    </p:spTree>
    <p:extLst>
      <p:ext uri="{BB962C8B-B14F-4D97-AF65-F5344CB8AC3E}">
        <p14:creationId xmlns:p14="http://schemas.microsoft.com/office/powerpoint/2010/main" val="2913778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Хочу поделиться с вами опытом работы на Учи.ру.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Учи.ру — это интерактивная образовательная платформа, полностью соответствующая ФГОС</a:t>
            </a:r>
          </a:p>
          <a:p>
            <a:r>
              <a:rPr lang="ru-RU" dirty="0" smtClean="0"/>
              <a:t>Учи.ру строит индивидуальную образовательную траекторию для каждого ученика</a:t>
            </a:r>
          </a:p>
          <a:p>
            <a:r>
              <a:rPr lang="ru-RU" dirty="0" smtClean="0"/>
              <a:t>Индивидуальный подход осуществляется благодаря:</a:t>
            </a:r>
          </a:p>
          <a:p>
            <a:r>
              <a:rPr lang="ru-RU" dirty="0" smtClean="0"/>
              <a:t>Персональному подбору заданий и уровню сложности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Изучению материала в комфортном темпе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73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Часть 3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Тургенев. «Муму»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всё.</a:t>
            </a:r>
            <a:r>
              <a:rPr lang="ru-RU" sz="4000" b="1" dirty="0">
                <a:solidFill>
                  <a:prstClr val="black"/>
                </a:solidFill>
              </a:rPr>
              <a:t/>
            </a:r>
            <a:br>
              <a:rPr lang="ru-RU" sz="4000" b="1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Какие чувства у тебя вызвал рассказ?</a:t>
            </a:r>
          </a:p>
          <a:p>
            <a:pPr algn="ctr"/>
            <a:r>
              <a:rPr lang="ru-RU" b="1" dirty="0" smtClean="0"/>
              <a:t>Выбери все подходящие ответы.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Мне очень жаль Герасима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Мне очень жаль Муму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Хорошо, что Герасим решился на протест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66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670560"/>
            <a:ext cx="10728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проблема развития коммуникативной функции  у детей школьного возраста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актуальна. Особенно остро она проявляется у глухих детей, так как развитие  познавательных, коммуникативных процессов и речи тесно взаимосвязаны.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12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579120"/>
            <a:ext cx="109575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1.Перед тобой пересказ «Муму». Восстанови ход событий.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 события по порядку.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2.Теперь вспомни, как Иван Тургенев описал Герасима.</a:t>
            </a: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 предложения.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 покорный, потому что он (﻿дворник, глухонемой, крепостной).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Покорность — главная черта героя (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рассказе, в начале, конце).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(подавляет, демонстрирует, объясняет)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чувства, так как считает, что его мнение ничего не значит</a:t>
            </a:r>
          </a:p>
        </p:txBody>
      </p:sp>
    </p:spTree>
    <p:extLst>
      <p:ext uri="{BB962C8B-B14F-4D97-AF65-F5344CB8AC3E}">
        <p14:creationId xmlns:p14="http://schemas.microsoft.com/office/powerpoint/2010/main" val="2301129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</a:rPr>
              <a:t>Почему Тургенев сделал героя глухонемым?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Тургенев верил, что крепостные и без голоса хорошо выражают чувства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 считал, что крепостные не имеют права голоса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автор показал, что к крепостным не прислушивались, они должны были во всём подчиняться хозяевам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76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Почему Герасим убил собаку, а не забрал её с собой.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 понял, что собаку хотят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(выгнать, убить, продать)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﻿, и решил, что лучше сделать это самому.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Ослушаться приказа он как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(глухонемой, крепостной, дворник)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мог, поэтому утопил Муму, исполнив ещё один каприз хозяйки.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(свадьба Татьяны, новая метла, смерть Муму)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последней каплей. Герасим ушёл из дома барыни и обрёл свободу.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36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стало итогом истории Герасима? Сделай вывод.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 текст.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(начале, конце)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 Герасим уходит от барыни. Ему пришлось убить Муму, чтобы никто не посмел её мучить. После этого он понял, что больше не сможет жить при дворе.</a:t>
            </a:r>
          </a:p>
          <a:p>
            <a:pPr marL="0" lv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дворника он променял на труд в поле. Там он чувствовал себя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(уставшим, зависимым, свободным)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людей, которые забирали у него самое дорогое.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646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коммуникативных практик, технологий в образовательном процессе обучающихся всех возрастов должно стать: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7509"/>
            <a:ext cx="10515600" cy="397945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овладение </a:t>
            </a:r>
            <a:r>
              <a:rPr lang="ru-RU" dirty="0" smtClean="0"/>
              <a:t>глухими обучающимися коммуникативными компетенциями</a:t>
            </a:r>
            <a:r>
              <a:rPr lang="ru-RU" dirty="0"/>
              <a:t>, </a:t>
            </a:r>
            <a:r>
              <a:rPr lang="ru-RU" dirty="0" smtClean="0"/>
              <a:t>(</a:t>
            </a:r>
            <a:r>
              <a:rPr lang="ru-RU" dirty="0"/>
              <a:t>в том числе </a:t>
            </a:r>
            <a:r>
              <a:rPr lang="ru-RU" dirty="0" smtClean="0"/>
              <a:t>коммуникациями </a:t>
            </a:r>
            <a:r>
              <a:rPr lang="ru-RU" dirty="0"/>
              <a:t>на основе устной </a:t>
            </a:r>
            <a:r>
              <a:rPr lang="ru-RU" dirty="0" smtClean="0"/>
              <a:t>речи);</a:t>
            </a:r>
          </a:p>
          <a:p>
            <a:r>
              <a:rPr lang="ru-RU" dirty="0"/>
              <a:t> </a:t>
            </a:r>
            <a:r>
              <a:rPr lang="ru-RU" dirty="0" smtClean="0"/>
              <a:t>формирование </a:t>
            </a:r>
            <a:r>
              <a:rPr lang="ru-RU" dirty="0"/>
              <a:t>социальных ценностей </a:t>
            </a:r>
            <a:r>
              <a:rPr lang="ru-RU" dirty="0" smtClean="0"/>
              <a:t>обучающихся</a:t>
            </a:r>
            <a:r>
              <a:rPr lang="ru-RU" dirty="0"/>
              <a:t>, основ их гражданской идентичности и социально-профессиональных </a:t>
            </a:r>
            <a:r>
              <a:rPr lang="ru-RU" dirty="0" smtClean="0"/>
              <a:t>ориентаций;</a:t>
            </a:r>
          </a:p>
          <a:p>
            <a:r>
              <a:rPr lang="ru-RU" dirty="0" smtClean="0"/>
              <a:t>индивидуализация </a:t>
            </a:r>
            <a:r>
              <a:rPr lang="ru-RU" dirty="0"/>
              <a:t>процесса </a:t>
            </a:r>
            <a:r>
              <a:rPr lang="ru-RU" dirty="0" smtClean="0"/>
              <a:t>образования;</a:t>
            </a:r>
          </a:p>
          <a:p>
            <a:r>
              <a:rPr lang="ru-RU" dirty="0" smtClean="0"/>
              <a:t>использование </a:t>
            </a:r>
            <a:r>
              <a:rPr lang="ru-RU" dirty="0"/>
              <a:t>в образовательном процессе современных образовательных технологий, в том числе ассистивных (устройства, программные и иные </a:t>
            </a:r>
            <a:r>
              <a:rPr lang="ru-RU" dirty="0" smtClean="0"/>
              <a:t>средства).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208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7419" y="619432"/>
            <a:ext cx="108400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Актуальные проблемы образования лиц с ограниченными возможностями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здоровья: материалы научно-практической конференции с международным участием, г. Москва, 19–21 апреля 2018 г. / под ред. Е. Г.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Речицкой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В.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Линькова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Московский педагогический государственный университет [Электронное издание]. – Москва : МПГУ, 2018. – 299 с.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2.Аксенова А.К. Методика обучения русскому языку в специальной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коррекционной) школе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Учеб. для студ.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фак. педвуз. М.: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изд. центр. «ВЛАДОС»,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2000. 320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3.Зикеев А.Г. Развитие речи учащихся специальных (коррекционных) образовательных учреждений: Учебное пособие для студентов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учеб. заведений. М.: Издательский центр «Академия», 2000. 200 с.</a:t>
            </a:r>
          </a:p>
        </p:txBody>
      </p:sp>
    </p:spTree>
    <p:extLst>
      <p:ext uri="{BB962C8B-B14F-4D97-AF65-F5344CB8AC3E}">
        <p14:creationId xmlns:p14="http://schemas.microsoft.com/office/powerpoint/2010/main" val="194791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6280" y="548640"/>
            <a:ext cx="10378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коммуникативных компетенций у глухих обучающихся с учётом требований ФГОС для лиц с нарушениями слуха предполагает применение коммуникативных практик – это совокупность приемов, процедур, технологий,  средств и методов. </a:t>
            </a:r>
          </a:p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компетенция формируется в общении и реализуется в речевой деятельности.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6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680" y="914400"/>
            <a:ext cx="101803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анализ прочитанного текста способствуют компенсации недостаточной речевой практики, влияют на развитие и совершенствование устной и письменной речи, обогащают словарный запас. </a:t>
            </a:r>
          </a:p>
          <a:p>
            <a:pPr indent="457200"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приемы и задания для анализа прочитанного текста.</a:t>
            </a:r>
          </a:p>
          <a:p>
            <a:pPr indent="457200" algn="just">
              <a:lnSpc>
                <a:spcPct val="150000"/>
              </a:lnSpc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2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Приемы для понимания содержания текста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Перед чтением необходимо подготовить учеников.</a:t>
            </a:r>
          </a:p>
          <a:p>
            <a:pPr mar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Предложить детям иллюстрации, картинки для обсуждения, чтобы они попробовали предположить о чем будет текст.</a:t>
            </a:r>
          </a:p>
          <a:p>
            <a:pPr mar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Задать предварительные вопросы, на которые ученики должны ответить после прочтения текста.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76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360" y="762000"/>
            <a:ext cx="1036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внимание на уроках русского языка мы уделяем работе с мини-текстом, которая имеет несколько этапов. Здесь важно определить уровень речевого развития глухих детей.</a:t>
            </a:r>
          </a:p>
          <a:p>
            <a:pPr indent="457200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иллюстраций подходит для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неслышащих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низким уровнем речевого развития. Рассмотрим на примере работы с текстом. Одновременно ведется словарная работа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Подарки.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Тани был день рождения. В этот праздничный день она получила много подарков.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520" y="2854355"/>
            <a:ext cx="4986960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4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подарила Тане красивое платье. Бабушка связала внучке чудесный шарф и тёплую шапк</a:t>
            </a:r>
            <a:r>
              <a:rPr lang="ru-RU" dirty="0" smtClean="0"/>
              <a:t>у.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24112" y="1989461"/>
            <a:ext cx="2833688" cy="3779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9461"/>
            <a:ext cx="3651821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1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Основные приемы для анализа текста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Составить план</a:t>
            </a:r>
          </a:p>
          <a:p>
            <a:pPr mar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Найти основную мысль текста</a:t>
            </a:r>
          </a:p>
          <a:p>
            <a:pPr mar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Сравнить или сопоставить несколько текстов на одну тему</a:t>
            </a:r>
          </a:p>
          <a:p>
            <a:pPr marL="0" indent="228600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Определить тип текста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580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1515</Words>
  <Application>Microsoft Office PowerPoint</Application>
  <PresentationFormat>Широкоэкранный</PresentationFormat>
  <Paragraphs>104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Приемы для понимания содержания текста</vt:lpstr>
      <vt:lpstr>Презентация PowerPoint</vt:lpstr>
      <vt:lpstr>Подарки. </vt:lpstr>
      <vt:lpstr>Мама подарила Тане красивое платье. Бабушка связала внучке чудесный шарф и тёплую шапку.  </vt:lpstr>
      <vt:lpstr>Основные приемы для анализа текста</vt:lpstr>
      <vt:lpstr>Приемы творческой работы с текстом</vt:lpstr>
      <vt:lpstr>Рассмотрим эти приемы на примере работы с текстом  (на занятиях РУПД). Одновременно ведется словарная работа. </vt:lpstr>
      <vt:lpstr>  (1)Потемнело, нахмурилось небо.(2)Набежали мрачные тучи.(3)Затих старый бор, приготовился к бою.(4)Сильный порыв ветра вырвался из-за вершин деревьев, закружил пыль по дороге и умчался. </vt:lpstr>
      <vt:lpstr>Презентация PowerPoint</vt:lpstr>
      <vt:lpstr>Презентация PowerPoint</vt:lpstr>
      <vt:lpstr>Смысловой анализ текста</vt:lpstr>
      <vt:lpstr>Задания для смыслового анализа текста</vt:lpstr>
      <vt:lpstr>Презентация PowerPoint</vt:lpstr>
      <vt:lpstr>Хочу поделиться с вами опытом работы на Учи.ру.</vt:lpstr>
      <vt:lpstr> Урок 10   Часть 3 Иван Тургенев. «Муму» Вспомнить всё. </vt:lpstr>
      <vt:lpstr>Презентация PowerPoint</vt:lpstr>
      <vt:lpstr>Почему Тургенев сделал героя глухонемым?</vt:lpstr>
      <vt:lpstr>Почему Герасим убил собаку, а не забрал её с собой.</vt:lpstr>
      <vt:lpstr>Что же стало итогом истории Герасима? Сделай вывод. Дополни текст.</vt:lpstr>
      <vt:lpstr> Заключение. Результатом применения коммуникативных практик, технологий в образовательном процессе обучающихся всех возрастов должно стать: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-</cp:lastModifiedBy>
  <cp:revision>34</cp:revision>
  <dcterms:created xsi:type="dcterms:W3CDTF">2024-12-10T13:40:13Z</dcterms:created>
  <dcterms:modified xsi:type="dcterms:W3CDTF">2025-03-10T14:56:56Z</dcterms:modified>
</cp:coreProperties>
</file>