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71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89858" autoAdjust="0"/>
  </p:normalViewPr>
  <p:slideViewPr>
    <p:cSldViewPr>
      <p:cViewPr varScale="1">
        <p:scale>
          <a:sx n="72" d="100"/>
          <a:sy n="72" d="100"/>
        </p:scale>
        <p:origin x="11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7AC91-A3E8-485B-88C6-6F7877012445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EADE4-CC6F-4928-8A2D-3F4E67341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EADE4-CC6F-4928-8A2D-3F4E6734166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6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EADE4-CC6F-4928-8A2D-3F4E6734166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62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EADE4-CC6F-4928-8A2D-3F4E6734166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7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77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41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32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70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FF3DCA-3C3B-4757-983A-7A58F6555FD2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C76743-CE56-41DF-B19E-7C84473A7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4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30425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Художники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C:\Users\user\Desktop\hudozhn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5328592" cy="429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8136904" cy="836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Символика цвета фразеологизмов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692696"/>
            <a:ext cx="8661648" cy="35283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Слово «белый» входит в большое количество фразеологизмов русского языка.</a:t>
            </a:r>
          </a:p>
          <a:p>
            <a:r>
              <a:rPr lang="ru-RU" sz="2000" dirty="0" smtClean="0"/>
              <a:t>Белая ворона-человек непохожий на окружающих</a:t>
            </a:r>
          </a:p>
          <a:p>
            <a:r>
              <a:rPr lang="ru-RU" sz="2000" dirty="0" smtClean="0"/>
              <a:t>Черным по белому (написано) –совершенно четко, ясно</a:t>
            </a:r>
          </a:p>
          <a:p>
            <a:r>
              <a:rPr lang="ru-RU" sz="2000" dirty="0" smtClean="0"/>
              <a:t>Белый (или божий)свет- мир, земной шар со всеми существующими на свете</a:t>
            </a:r>
          </a:p>
          <a:p>
            <a:r>
              <a:rPr lang="ru-RU" sz="2000" dirty="0" smtClean="0"/>
              <a:t>Белые мухи – снежинки ранней зимы</a:t>
            </a:r>
          </a:p>
          <a:p>
            <a:r>
              <a:rPr lang="ru-RU" sz="2000" dirty="0" smtClean="0"/>
              <a:t>Белые пятна – неисследованные места на карте</a:t>
            </a:r>
            <a:endParaRPr lang="ru-RU" sz="2000" dirty="0"/>
          </a:p>
        </p:txBody>
      </p:sp>
      <p:pic>
        <p:nvPicPr>
          <p:cNvPr id="3075" name="Picture 3" descr="C:\Users\user\Desktop\картинки магия цвета\белый голуб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456384" cy="282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артинки магия цвета\белый котен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104456" cy="285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64807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Черный цвет связан у многих народов с несчастьем,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трауром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2232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Черная работа –тяжелая, грубая работа</a:t>
            </a:r>
          </a:p>
          <a:p>
            <a:r>
              <a:rPr lang="ru-RU" sz="2000" dirty="0" smtClean="0"/>
              <a:t>Черный день-пора бед, нужды. Отложить на черный день.</a:t>
            </a:r>
          </a:p>
          <a:p>
            <a:r>
              <a:rPr lang="ru-RU" sz="2000" dirty="0" smtClean="0"/>
              <a:t>Черная душа –злой, бессовестный человек</a:t>
            </a:r>
          </a:p>
          <a:p>
            <a:r>
              <a:rPr lang="ru-RU" sz="2000" dirty="0" smtClean="0"/>
              <a:t>Черная кошка пробежала между ними- означает неприятности.</a:t>
            </a:r>
          </a:p>
          <a:p>
            <a:endParaRPr lang="ru-RU" sz="2000" dirty="0"/>
          </a:p>
        </p:txBody>
      </p:sp>
      <p:pic>
        <p:nvPicPr>
          <p:cNvPr id="5122" name="Picture 2" descr="C:\Users\user\Desktop\картинки магия цвета\черный к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449430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артинки магия цвета\черная тос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960440" cy="3976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Сочетания со словом «красный» означают красивое, лучшее, высшего качества.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23042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Красный угол в избе- где висели иконы и стоял стол</a:t>
            </a:r>
          </a:p>
          <a:p>
            <a:r>
              <a:rPr lang="ru-RU" sz="2000" dirty="0" smtClean="0"/>
              <a:t>Красный молодец, девица – красавец, красавица</a:t>
            </a:r>
          </a:p>
          <a:p>
            <a:r>
              <a:rPr lang="ru-RU" sz="2000" dirty="0" smtClean="0"/>
              <a:t>Красная строка – яркая, первая буква древнерусских текстов</a:t>
            </a:r>
          </a:p>
          <a:p>
            <a:r>
              <a:rPr lang="ru-RU" sz="2000" dirty="0" smtClean="0"/>
              <a:t>Красный диплом – за отличные результаты в учебе</a:t>
            </a:r>
            <a:endParaRPr lang="ru-RU" sz="2000" dirty="0"/>
          </a:p>
        </p:txBody>
      </p:sp>
      <p:pic>
        <p:nvPicPr>
          <p:cNvPr id="4098" name="Picture 2" descr="C:\Users\user\Desktop\картинки магия цвета\красна девица и молодец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528392" cy="3391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user\Desktop\картинки магия цвета\красная стро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17646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7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116632"/>
            <a:ext cx="7680960" cy="79208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Зеленый цвет-это цвет зелени, растений, травы.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764704"/>
            <a:ext cx="8784977" cy="42484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Зеленый друг –лес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Зеленая улица – отсутствие препятствий, свободная дорога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Молодо-зелено-безрассудно, незрело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«Зеленое вино»-народ называл виноградное вино, по цвету винограда. Но когда поняли вред алкоголя, стали называть              его «Зеленый змий».</a:t>
            </a:r>
            <a:endParaRPr lang="ru-RU" sz="2000" dirty="0"/>
          </a:p>
        </p:txBody>
      </p:sp>
      <p:pic>
        <p:nvPicPr>
          <p:cNvPr id="6146" name="Picture 2" descr="C:\Users\user\Desktop\картинки магия цвета\зеленый зми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352839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картинки магия цвета\зеленый цве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548647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1419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Желтый цвет- уже в далеком прошлом символический цвет измены. В наше время желтые цветы символизируют разлуку, измену.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4925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Желтая карточка – штрафное очко в футболе</a:t>
            </a:r>
          </a:p>
          <a:p>
            <a:r>
              <a:rPr lang="ru-RU" sz="2000" dirty="0" smtClean="0"/>
              <a:t>Желтая лихорадка – тропическая болезнь</a:t>
            </a:r>
          </a:p>
          <a:p>
            <a:r>
              <a:rPr lang="ru-RU" sz="2000" dirty="0" smtClean="0"/>
              <a:t>Желтая пресса- так называют беспринципную, лживую и продажную печать.</a:t>
            </a:r>
            <a:endParaRPr lang="ru-RU" sz="2000" dirty="0"/>
          </a:p>
        </p:txBody>
      </p:sp>
      <p:pic>
        <p:nvPicPr>
          <p:cNvPr id="7170" name="Picture 2" descr="C:\Users\user\Desktop\картинки магия цвета\желтые тюльпа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85038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картинки магия цвета\желтая пресс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53650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3716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Розовый цвет во фразеологии  имеет значение чего-то приятного, символ представления окружающего мира лучше, чем есть на самом деле.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208912" cy="32403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Видеть все в розовом цвете (свете)</a:t>
            </a:r>
          </a:p>
          <a:p>
            <a:r>
              <a:rPr lang="ru-RU" sz="2400" dirty="0" smtClean="0"/>
              <a:t>Смотреть сквозь розовые очки</a:t>
            </a:r>
          </a:p>
          <a:p>
            <a:r>
              <a:rPr lang="ru-RU" sz="2400" dirty="0" smtClean="0"/>
              <a:t>Розовые мечты, надежды – романтические несбыточные мечты о прекрасном.</a:t>
            </a:r>
          </a:p>
          <a:p>
            <a:r>
              <a:rPr lang="ru-RU" sz="2400" dirty="0" smtClean="0"/>
              <a:t>Розовый день – безоблачный ,ясный день.</a:t>
            </a:r>
            <a:endParaRPr lang="ru-RU" sz="2400" dirty="0"/>
          </a:p>
        </p:txBody>
      </p:sp>
      <p:pic>
        <p:nvPicPr>
          <p:cNvPr id="8194" name="Picture 2" descr="C:\Users\user\Desktop\картинки магия цвета\розовые меч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458353" cy="263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картинки магия цвета\розовые оч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4690376" cy="286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командам: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Расшифруйте фразеологизмы, объясните их значения и нарисуйте иллюстрации к ним.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g26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925763"/>
            <a:ext cx="5242982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1397888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Нарисовать иллюстрации  к фразеологизмам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3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24936" cy="6480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Фразеологизмы-это выражения не всегда понятные из значения слов , которые составляют их.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фразеологизм имеет свое происхождение и значение.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объяснить значение проще, если проиллюстрировать его дословно. Например: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218" name="Picture 2" descr="C:\Users\user\Desktop\u_e1f2ad26938a9b7d5a77536c57b0d386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632848" cy="393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56886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Чтобы нарисовать фразеологизм, нужно представить его дословное значение. Такое переворачивание смысла из переносного в прямой использовал еще фламандский ученый Питер Брейгель старший в 16 веке. Он изобразил поговорки и пословицы дословно.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картине изображено около сотни известных пословиц, которые и сейчас понятны: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Водить друг друга за нос (обманывать)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Бросать деньги в реку (тратить неразумно, (на ветер)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Плыть против течения(быть противоположного мнения)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Оставлять яйцо в гнезде(сохранить на случай нужды(черный день)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36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Andalus" pitchFamily="18" charset="-78"/>
              </a:rPr>
              <a:t>Картина Питера Брейгеля «Фламандские пословицы». «Мир вверх тормашками» 1559 год.</a:t>
            </a:r>
            <a:endParaRPr lang="ru-RU" sz="2400" dirty="0">
              <a:solidFill>
                <a:schemeClr val="tx2">
                  <a:lumMod val="50000"/>
                </a:schemeClr>
              </a:solidFill>
              <a:cs typeface="Andalus" pitchFamily="18" charset="-78"/>
            </a:endParaRPr>
          </a:p>
        </p:txBody>
      </p:sp>
      <p:pic>
        <p:nvPicPr>
          <p:cNvPr id="2050" name="Picture 2" descr="C:\Users\user\Desktop\фламандские пословиц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49768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6237_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36904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80960" cy="770182"/>
          </a:xfrm>
        </p:spPr>
        <p:txBody>
          <a:bodyPr/>
          <a:lstStyle/>
          <a:p>
            <a:r>
              <a:rPr lang="ru-RU" dirty="0" smtClean="0"/>
              <a:t>Фразеология в картинках</a:t>
            </a:r>
            <a:endParaRPr lang="ru-RU" dirty="0"/>
          </a:p>
        </p:txBody>
      </p:sp>
      <p:pic>
        <p:nvPicPr>
          <p:cNvPr id="1026" name="Picture 2" descr="C:\Users\user\Desktop\кар\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3" y="1552286"/>
            <a:ext cx="3024337" cy="219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р\3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14068" r="18191" b="21544"/>
          <a:stretch/>
        </p:blipFill>
        <p:spPr bwMode="auto">
          <a:xfrm>
            <a:off x="1403648" y="4082976"/>
            <a:ext cx="3297760" cy="254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\1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09" y="2539977"/>
            <a:ext cx="2971691" cy="408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ар\4 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t="7663" r="5438" b="12297"/>
          <a:stretch/>
        </p:blipFill>
        <p:spPr bwMode="auto">
          <a:xfrm>
            <a:off x="3685024" y="1103784"/>
            <a:ext cx="3394518" cy="222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80960" cy="770182"/>
          </a:xfrm>
        </p:spPr>
        <p:txBody>
          <a:bodyPr/>
          <a:lstStyle/>
          <a:p>
            <a:r>
              <a:rPr lang="ru-RU" dirty="0" smtClean="0"/>
              <a:t>Фразеология в картинках</a:t>
            </a:r>
            <a:endParaRPr lang="ru-RU" dirty="0"/>
          </a:p>
        </p:txBody>
      </p:sp>
      <p:pic>
        <p:nvPicPr>
          <p:cNvPr id="2050" name="Picture 2" descr="C:\Users\user\Desktop\кар\5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20787" r="7554" b="30541"/>
          <a:stretch/>
        </p:blipFill>
        <p:spPr bwMode="auto">
          <a:xfrm>
            <a:off x="467544" y="1196752"/>
            <a:ext cx="4450081" cy="179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ар\6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12" y="1052736"/>
            <a:ext cx="2508227" cy="344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ар\7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2"/>
          <a:stretch/>
        </p:blipFill>
        <p:spPr bwMode="auto">
          <a:xfrm>
            <a:off x="435947" y="3429000"/>
            <a:ext cx="4044630" cy="263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кар\9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74" y="4293096"/>
            <a:ext cx="3019275" cy="219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2441" y="117209"/>
            <a:ext cx="7680960" cy="770182"/>
          </a:xfrm>
        </p:spPr>
        <p:txBody>
          <a:bodyPr/>
          <a:lstStyle/>
          <a:p>
            <a:r>
              <a:rPr lang="ru-RU" dirty="0" smtClean="0"/>
              <a:t>Фразеология в картинках</a:t>
            </a:r>
            <a:endParaRPr lang="ru-RU" dirty="0"/>
          </a:p>
        </p:txBody>
      </p:sp>
      <p:pic>
        <p:nvPicPr>
          <p:cNvPr id="5" name="Picture 5" descr="C:\Users\user\Desktop\кар\8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8"/>
          <a:stretch/>
        </p:blipFill>
        <p:spPr bwMode="auto">
          <a:xfrm>
            <a:off x="5436096" y="796106"/>
            <a:ext cx="2520280" cy="280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кар\10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13086" r="3265" b="10506"/>
          <a:stretch/>
        </p:blipFill>
        <p:spPr bwMode="auto">
          <a:xfrm>
            <a:off x="592441" y="4378684"/>
            <a:ext cx="3240360" cy="195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ар\11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5205"/>
            <a:ext cx="3778187" cy="274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ар\12 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3407" r="7133" b="20248"/>
          <a:stretch/>
        </p:blipFill>
        <p:spPr bwMode="auto">
          <a:xfrm>
            <a:off x="4389746" y="3717429"/>
            <a:ext cx="4265908" cy="267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Другая 1">
      <a:dk1>
        <a:sysClr val="windowText" lastClr="000000"/>
      </a:dk1>
      <a:lt1>
        <a:sysClr val="window" lastClr="FFFFFF"/>
      </a:lt1>
      <a:dk2>
        <a:srgbClr val="632E62"/>
      </a:dk2>
      <a:lt2>
        <a:srgbClr val="EBDDF6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178</TotalTime>
  <Words>467</Words>
  <Application>Microsoft Office PowerPoint</Application>
  <PresentationFormat>Экран (4:3)</PresentationFormat>
  <Paragraphs>49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Andalus</vt:lpstr>
      <vt:lpstr>Calibri</vt:lpstr>
      <vt:lpstr>Century Gothic</vt:lpstr>
      <vt:lpstr>Garamond</vt:lpstr>
      <vt:lpstr>Times New Roman</vt:lpstr>
      <vt:lpstr>Savon</vt:lpstr>
      <vt:lpstr>Художники</vt:lpstr>
      <vt:lpstr>Задачи</vt:lpstr>
      <vt:lpstr>Фразеологизмы-это выражения не всегда понятные из значения слов , которые составляют их.  Каждый фразеологизм имеет свое происхождение и значение.  И объяснить значение проще, если проиллюстрировать его дословно. Например: </vt:lpstr>
      <vt:lpstr>Презентация PowerPoint</vt:lpstr>
      <vt:lpstr>Картина Питера Брейгеля «Фламандские пословицы». «Мир вверх тормашками» 1559 год.</vt:lpstr>
      <vt:lpstr>Презентация PowerPoint</vt:lpstr>
      <vt:lpstr>Фразеология в картинках</vt:lpstr>
      <vt:lpstr>Фразеология в картинках</vt:lpstr>
      <vt:lpstr>Фразеология в картинках</vt:lpstr>
      <vt:lpstr>Символика цвета фразеологизмов</vt:lpstr>
      <vt:lpstr>Черный цвет связан у многих народов с несчастьем, трауром</vt:lpstr>
      <vt:lpstr>Сочетания со словом «красный» означают красивое, лучшее, высшего качества. </vt:lpstr>
      <vt:lpstr>Зеленый цвет-это цвет зелени, растений, травы.</vt:lpstr>
      <vt:lpstr>Желтый цвет- уже в далеком прошлом символический цвет измены. В наше время желтые цветы символизируют разлуку, измену.</vt:lpstr>
      <vt:lpstr>Розовый цвет во фразеологии  имеет значение чего-то приятного, символ представления окружающего мира лучше, чем есть на самом деле.</vt:lpstr>
      <vt:lpstr> Задания командам:  Расшифруйте фразеологизмы, объясните их значения и нарисуйте иллюстрации к ним.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Художники</dc:title>
  <dc:creator>user</dc:creator>
  <cp:lastModifiedBy>Ирина Морозова</cp:lastModifiedBy>
  <cp:revision>29</cp:revision>
  <dcterms:created xsi:type="dcterms:W3CDTF">2017-02-16T17:24:35Z</dcterms:created>
  <dcterms:modified xsi:type="dcterms:W3CDTF">2022-11-07T17:56:15Z</dcterms:modified>
</cp:coreProperties>
</file>