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54A7B-C784-40BA-B6A2-A59F9993F4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D69C42-46FD-4BD1-A0FE-5E9462FB000C}">
      <dgm:prSet phldrT="[Текст]"/>
      <dgm:spPr/>
      <dgm:t>
        <a:bodyPr/>
        <a:lstStyle/>
        <a:p>
          <a:r>
            <a:rPr lang="ru-RU"/>
            <a:t>власть в РФ</a:t>
          </a:r>
        </a:p>
      </dgm:t>
    </dgm:pt>
    <dgm:pt modelId="{FE00158A-8F97-4485-A1AC-32DA4804986B}" type="parTrans" cxnId="{BE4CA33C-AFE0-45C1-BC9B-3DCB411D5CB1}">
      <dgm:prSet/>
      <dgm:spPr/>
      <dgm:t>
        <a:bodyPr/>
        <a:lstStyle/>
        <a:p>
          <a:endParaRPr lang="ru-RU"/>
        </a:p>
      </dgm:t>
    </dgm:pt>
    <dgm:pt modelId="{38B55140-2D27-4C1B-A2B7-B7AE2DB6D46D}" type="sibTrans" cxnId="{BE4CA33C-AFE0-45C1-BC9B-3DCB411D5CB1}">
      <dgm:prSet/>
      <dgm:spPr/>
      <dgm:t>
        <a:bodyPr/>
        <a:lstStyle/>
        <a:p>
          <a:endParaRPr lang="ru-RU"/>
        </a:p>
      </dgm:t>
    </dgm:pt>
    <dgm:pt modelId="{F3689184-5FEF-4B3A-9E46-C5A9047E98D5}">
      <dgm:prSet phldrT="[Текст]"/>
      <dgm:spPr/>
      <dgm:t>
        <a:bodyPr/>
        <a:lstStyle/>
        <a:p>
          <a:r>
            <a:rPr lang="ru-RU"/>
            <a:t>законодательная </a:t>
          </a:r>
        </a:p>
      </dgm:t>
    </dgm:pt>
    <dgm:pt modelId="{34805F8E-747B-4C58-8E1A-098B951FDB70}" type="parTrans" cxnId="{EACF69F1-C81D-4712-BE9C-E4D820E106FA}">
      <dgm:prSet/>
      <dgm:spPr/>
      <dgm:t>
        <a:bodyPr/>
        <a:lstStyle/>
        <a:p>
          <a:endParaRPr lang="ru-RU"/>
        </a:p>
      </dgm:t>
    </dgm:pt>
    <dgm:pt modelId="{BAAC07AC-AB46-479D-A506-7BD08A4B57EC}" type="sibTrans" cxnId="{EACF69F1-C81D-4712-BE9C-E4D820E106FA}">
      <dgm:prSet/>
      <dgm:spPr/>
      <dgm:t>
        <a:bodyPr/>
        <a:lstStyle/>
        <a:p>
          <a:endParaRPr lang="ru-RU"/>
        </a:p>
      </dgm:t>
    </dgm:pt>
    <dgm:pt modelId="{F5CC8D49-ADE3-43E8-8C04-71AE9459F611}">
      <dgm:prSet phldrT="[Текст]"/>
      <dgm:spPr/>
      <dgm:t>
        <a:bodyPr/>
        <a:lstStyle/>
        <a:p>
          <a:r>
            <a:rPr lang="ru-RU"/>
            <a:t>Федеральное Собрание </a:t>
          </a:r>
        </a:p>
      </dgm:t>
    </dgm:pt>
    <dgm:pt modelId="{5AE3DE78-0511-4322-AFBC-40E4ECC984B5}" type="parTrans" cxnId="{0EE6A5D5-1EFB-423C-AC05-801FA70997E8}">
      <dgm:prSet/>
      <dgm:spPr/>
      <dgm:t>
        <a:bodyPr/>
        <a:lstStyle/>
        <a:p>
          <a:endParaRPr lang="ru-RU"/>
        </a:p>
      </dgm:t>
    </dgm:pt>
    <dgm:pt modelId="{966DB4F6-34FF-45A6-8530-BF17C3023533}" type="sibTrans" cxnId="{0EE6A5D5-1EFB-423C-AC05-801FA70997E8}">
      <dgm:prSet/>
      <dgm:spPr/>
      <dgm:t>
        <a:bodyPr/>
        <a:lstStyle/>
        <a:p>
          <a:endParaRPr lang="ru-RU"/>
        </a:p>
      </dgm:t>
    </dgm:pt>
    <dgm:pt modelId="{277B9A86-2BF5-4F6F-BD7E-F1C578E5679E}">
      <dgm:prSet phldrT="[Текст]"/>
      <dgm:spPr/>
      <dgm:t>
        <a:bodyPr/>
        <a:lstStyle/>
        <a:p>
          <a:r>
            <a:rPr lang="ru-RU"/>
            <a:t>исполнительная </a:t>
          </a:r>
        </a:p>
      </dgm:t>
    </dgm:pt>
    <dgm:pt modelId="{9BAFFBDD-1E1F-4256-B675-C12037015D53}" type="parTrans" cxnId="{FF7C2EC8-FF6A-4B52-9C05-281B069972A0}">
      <dgm:prSet/>
      <dgm:spPr/>
      <dgm:t>
        <a:bodyPr/>
        <a:lstStyle/>
        <a:p>
          <a:endParaRPr lang="ru-RU"/>
        </a:p>
      </dgm:t>
    </dgm:pt>
    <dgm:pt modelId="{DA972358-35B0-4891-BB2E-E956C37E01EF}" type="sibTrans" cxnId="{FF7C2EC8-FF6A-4B52-9C05-281B069972A0}">
      <dgm:prSet/>
      <dgm:spPr/>
      <dgm:t>
        <a:bodyPr/>
        <a:lstStyle/>
        <a:p>
          <a:endParaRPr lang="ru-RU"/>
        </a:p>
      </dgm:t>
    </dgm:pt>
    <dgm:pt modelId="{F4662F40-DAC2-4E6A-A4C3-A71DB760F675}">
      <dgm:prSet phldrT="[Текст]"/>
      <dgm:spPr/>
      <dgm:t>
        <a:bodyPr/>
        <a:lstStyle/>
        <a:p>
          <a:r>
            <a:rPr lang="ru-RU"/>
            <a:t>?</a:t>
          </a:r>
        </a:p>
      </dgm:t>
    </dgm:pt>
    <dgm:pt modelId="{5D59FB4F-97F4-470D-9F06-DF8D84DCC8AA}" type="parTrans" cxnId="{0D71A6F3-8049-4A55-8539-66DAAAEE70DC}">
      <dgm:prSet/>
      <dgm:spPr/>
      <dgm:t>
        <a:bodyPr/>
        <a:lstStyle/>
        <a:p>
          <a:endParaRPr lang="ru-RU"/>
        </a:p>
      </dgm:t>
    </dgm:pt>
    <dgm:pt modelId="{92BBE4DC-6E89-41B4-B83A-7D608F31E7CA}" type="sibTrans" cxnId="{0D71A6F3-8049-4A55-8539-66DAAAEE70DC}">
      <dgm:prSet/>
      <dgm:spPr/>
      <dgm:t>
        <a:bodyPr/>
        <a:lstStyle/>
        <a:p>
          <a:endParaRPr lang="ru-RU"/>
        </a:p>
      </dgm:t>
    </dgm:pt>
    <dgm:pt modelId="{1343C4C3-B4A7-4FF2-A51C-DCC65748FEAB}">
      <dgm:prSet/>
      <dgm:spPr/>
      <dgm:t>
        <a:bodyPr/>
        <a:lstStyle/>
        <a:p>
          <a:r>
            <a:rPr lang="ru-RU"/>
            <a:t>судебная </a:t>
          </a:r>
        </a:p>
      </dgm:t>
    </dgm:pt>
    <dgm:pt modelId="{90FA181D-6618-4AF2-9D4E-5CB10BE88DA4}" type="parTrans" cxnId="{9C349024-9BA3-481C-9042-436C5C170CE6}">
      <dgm:prSet/>
      <dgm:spPr/>
      <dgm:t>
        <a:bodyPr/>
        <a:lstStyle/>
        <a:p>
          <a:endParaRPr lang="ru-RU"/>
        </a:p>
      </dgm:t>
    </dgm:pt>
    <dgm:pt modelId="{BF6B5F2B-B508-4DAC-B96A-C01A54A0A430}" type="sibTrans" cxnId="{9C349024-9BA3-481C-9042-436C5C170CE6}">
      <dgm:prSet/>
      <dgm:spPr/>
      <dgm:t>
        <a:bodyPr/>
        <a:lstStyle/>
        <a:p>
          <a:endParaRPr lang="ru-RU"/>
        </a:p>
      </dgm:t>
    </dgm:pt>
    <dgm:pt modelId="{74A90DAA-A022-40D5-B9A0-FAE04F8782EB}">
      <dgm:prSet/>
      <dgm:spPr/>
      <dgm:t>
        <a:bodyPr/>
        <a:lstStyle/>
        <a:p>
          <a:r>
            <a:rPr lang="ru-RU"/>
            <a:t>Конституционный суд</a:t>
          </a:r>
        </a:p>
        <a:p>
          <a:r>
            <a:rPr lang="ru-RU"/>
            <a:t>Верховный суд</a:t>
          </a:r>
        </a:p>
      </dgm:t>
    </dgm:pt>
    <dgm:pt modelId="{15986188-8CF7-4FB2-B127-498C9A7519C0}" type="parTrans" cxnId="{ED5D4B2C-FECA-443E-B406-BE9B6ECCAC0F}">
      <dgm:prSet/>
      <dgm:spPr/>
      <dgm:t>
        <a:bodyPr/>
        <a:lstStyle/>
        <a:p>
          <a:endParaRPr lang="ru-RU"/>
        </a:p>
      </dgm:t>
    </dgm:pt>
    <dgm:pt modelId="{E3E92F93-7F9C-4F6F-A974-970EFCEF5641}" type="sibTrans" cxnId="{ED5D4B2C-FECA-443E-B406-BE9B6ECCAC0F}">
      <dgm:prSet/>
      <dgm:spPr/>
      <dgm:t>
        <a:bodyPr/>
        <a:lstStyle/>
        <a:p>
          <a:endParaRPr lang="ru-RU"/>
        </a:p>
      </dgm:t>
    </dgm:pt>
    <dgm:pt modelId="{5F4A1C16-ADDE-421E-B7B1-DAA6A2233117}" type="pres">
      <dgm:prSet presAssocID="{CFF54A7B-C784-40BA-B6A2-A59F9993F4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704994-B3C2-4AF9-84F7-4AED0146FA25}" type="pres">
      <dgm:prSet presAssocID="{35D69C42-46FD-4BD1-A0FE-5E9462FB000C}" presName="hierRoot1" presStyleCnt="0"/>
      <dgm:spPr/>
    </dgm:pt>
    <dgm:pt modelId="{195FFFCD-3637-43A1-B96B-712B2309C3BF}" type="pres">
      <dgm:prSet presAssocID="{35D69C42-46FD-4BD1-A0FE-5E9462FB000C}" presName="composite" presStyleCnt="0"/>
      <dgm:spPr/>
    </dgm:pt>
    <dgm:pt modelId="{2C01F8EF-A2B6-440A-AE80-80AE0C9ADAAD}" type="pres">
      <dgm:prSet presAssocID="{35D69C42-46FD-4BD1-A0FE-5E9462FB000C}" presName="background" presStyleLbl="node0" presStyleIdx="0" presStyleCnt="1"/>
      <dgm:spPr/>
    </dgm:pt>
    <dgm:pt modelId="{01EB0AFD-86A4-4CF4-8A75-7A1C9CC18892}" type="pres">
      <dgm:prSet presAssocID="{35D69C42-46FD-4BD1-A0FE-5E9462FB000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70899-26A1-4F75-9D8C-F81C03755DFE}" type="pres">
      <dgm:prSet presAssocID="{35D69C42-46FD-4BD1-A0FE-5E9462FB000C}" presName="hierChild2" presStyleCnt="0"/>
      <dgm:spPr/>
    </dgm:pt>
    <dgm:pt modelId="{99487F39-91CC-48B9-9F80-CDDCA9735895}" type="pres">
      <dgm:prSet presAssocID="{34805F8E-747B-4C58-8E1A-098B951FDB7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7648968-5F28-449F-876C-7D684D0DBE2E}" type="pres">
      <dgm:prSet presAssocID="{F3689184-5FEF-4B3A-9E46-C5A9047E98D5}" presName="hierRoot2" presStyleCnt="0"/>
      <dgm:spPr/>
    </dgm:pt>
    <dgm:pt modelId="{51B580E7-2084-4ED5-A3F0-6295E6C88235}" type="pres">
      <dgm:prSet presAssocID="{F3689184-5FEF-4B3A-9E46-C5A9047E98D5}" presName="composite2" presStyleCnt="0"/>
      <dgm:spPr/>
    </dgm:pt>
    <dgm:pt modelId="{9CAF5777-7009-4CC8-83A3-DE2860120790}" type="pres">
      <dgm:prSet presAssocID="{F3689184-5FEF-4B3A-9E46-C5A9047E98D5}" presName="background2" presStyleLbl="node2" presStyleIdx="0" presStyleCnt="3"/>
      <dgm:spPr/>
    </dgm:pt>
    <dgm:pt modelId="{1B6B1C52-F978-461E-8D07-5EC074DA9A85}" type="pres">
      <dgm:prSet presAssocID="{F3689184-5FEF-4B3A-9E46-C5A9047E98D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CAEB71-3068-4743-8B8F-560C284C5330}" type="pres">
      <dgm:prSet presAssocID="{F3689184-5FEF-4B3A-9E46-C5A9047E98D5}" presName="hierChild3" presStyleCnt="0"/>
      <dgm:spPr/>
    </dgm:pt>
    <dgm:pt modelId="{CE83F531-0912-4232-9C93-E68B0644C87F}" type="pres">
      <dgm:prSet presAssocID="{5AE3DE78-0511-4322-AFBC-40E4ECC984B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A064751-9D57-4892-8562-FC7D420F1076}" type="pres">
      <dgm:prSet presAssocID="{F5CC8D49-ADE3-43E8-8C04-71AE9459F611}" presName="hierRoot3" presStyleCnt="0"/>
      <dgm:spPr/>
    </dgm:pt>
    <dgm:pt modelId="{5D3B0C16-26F0-4926-A3DA-BB0D88C5B3B2}" type="pres">
      <dgm:prSet presAssocID="{F5CC8D49-ADE3-43E8-8C04-71AE9459F611}" presName="composite3" presStyleCnt="0"/>
      <dgm:spPr/>
    </dgm:pt>
    <dgm:pt modelId="{84CA8B30-4627-4F1B-9FDD-3D0DBE15A04E}" type="pres">
      <dgm:prSet presAssocID="{F5CC8D49-ADE3-43E8-8C04-71AE9459F611}" presName="background3" presStyleLbl="node3" presStyleIdx="0" presStyleCnt="3"/>
      <dgm:spPr/>
    </dgm:pt>
    <dgm:pt modelId="{835A127E-51BB-4770-B32D-9CE26F673BA8}" type="pres">
      <dgm:prSet presAssocID="{F5CC8D49-ADE3-43E8-8C04-71AE9459F61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5BFB8-4EC1-4A32-9FDA-ECB204C637B3}" type="pres">
      <dgm:prSet presAssocID="{F5CC8D49-ADE3-43E8-8C04-71AE9459F611}" presName="hierChild4" presStyleCnt="0"/>
      <dgm:spPr/>
    </dgm:pt>
    <dgm:pt modelId="{617ED816-9D8F-4E7F-8C54-50250697116D}" type="pres">
      <dgm:prSet presAssocID="{9BAFFBDD-1E1F-4256-B675-C12037015D5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58D48CD-4AD3-40A8-AA0A-5CDD676FDD39}" type="pres">
      <dgm:prSet presAssocID="{277B9A86-2BF5-4F6F-BD7E-F1C578E5679E}" presName="hierRoot2" presStyleCnt="0"/>
      <dgm:spPr/>
    </dgm:pt>
    <dgm:pt modelId="{BDD64953-A830-4D59-9926-4D7CE9D4B32E}" type="pres">
      <dgm:prSet presAssocID="{277B9A86-2BF5-4F6F-BD7E-F1C578E5679E}" presName="composite2" presStyleCnt="0"/>
      <dgm:spPr/>
    </dgm:pt>
    <dgm:pt modelId="{B34B6CA0-8055-4DCE-A193-9C1908F09C0F}" type="pres">
      <dgm:prSet presAssocID="{277B9A86-2BF5-4F6F-BD7E-F1C578E5679E}" presName="background2" presStyleLbl="node2" presStyleIdx="1" presStyleCnt="3"/>
      <dgm:spPr/>
    </dgm:pt>
    <dgm:pt modelId="{294CF4C1-B1BC-40E8-9790-939085F91BA4}" type="pres">
      <dgm:prSet presAssocID="{277B9A86-2BF5-4F6F-BD7E-F1C578E5679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79AD9-B1C3-49B3-95F5-8EE6299822A1}" type="pres">
      <dgm:prSet presAssocID="{277B9A86-2BF5-4F6F-BD7E-F1C578E5679E}" presName="hierChild3" presStyleCnt="0"/>
      <dgm:spPr/>
    </dgm:pt>
    <dgm:pt modelId="{E27234D1-790F-4C67-A574-7F28239249D1}" type="pres">
      <dgm:prSet presAssocID="{5D59FB4F-97F4-470D-9F06-DF8D84DCC8A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376E9B0-8B26-422C-B3B8-40BD41AEEB49}" type="pres">
      <dgm:prSet presAssocID="{F4662F40-DAC2-4E6A-A4C3-A71DB760F675}" presName="hierRoot3" presStyleCnt="0"/>
      <dgm:spPr/>
    </dgm:pt>
    <dgm:pt modelId="{FCFEAB93-3222-45F6-AE8F-D3118550FE60}" type="pres">
      <dgm:prSet presAssocID="{F4662F40-DAC2-4E6A-A4C3-A71DB760F675}" presName="composite3" presStyleCnt="0"/>
      <dgm:spPr/>
    </dgm:pt>
    <dgm:pt modelId="{FE4C81F5-BDEA-4FF1-A025-255EE24BBB45}" type="pres">
      <dgm:prSet presAssocID="{F4662F40-DAC2-4E6A-A4C3-A71DB760F675}" presName="background3" presStyleLbl="node3" presStyleIdx="1" presStyleCnt="3"/>
      <dgm:spPr/>
    </dgm:pt>
    <dgm:pt modelId="{F8708EE6-72D9-4D48-BD9A-BE5E86F8635E}" type="pres">
      <dgm:prSet presAssocID="{F4662F40-DAC2-4E6A-A4C3-A71DB760F67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28F895-9482-49FC-83C1-B8AF34B68E59}" type="pres">
      <dgm:prSet presAssocID="{F4662F40-DAC2-4E6A-A4C3-A71DB760F675}" presName="hierChild4" presStyleCnt="0"/>
      <dgm:spPr/>
    </dgm:pt>
    <dgm:pt modelId="{EA815616-A82E-4519-B469-14084CFCDB13}" type="pres">
      <dgm:prSet presAssocID="{90FA181D-6618-4AF2-9D4E-5CB10BE88DA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DC95930-CCF8-4E3F-B904-7F164DC61423}" type="pres">
      <dgm:prSet presAssocID="{1343C4C3-B4A7-4FF2-A51C-DCC65748FEAB}" presName="hierRoot2" presStyleCnt="0"/>
      <dgm:spPr/>
    </dgm:pt>
    <dgm:pt modelId="{9B9FB17F-44E9-4211-AD63-1A36BEB2B350}" type="pres">
      <dgm:prSet presAssocID="{1343C4C3-B4A7-4FF2-A51C-DCC65748FEAB}" presName="composite2" presStyleCnt="0"/>
      <dgm:spPr/>
    </dgm:pt>
    <dgm:pt modelId="{F452D0BE-B8E5-46C1-9841-4EB52F19257D}" type="pres">
      <dgm:prSet presAssocID="{1343C4C3-B4A7-4FF2-A51C-DCC65748FEAB}" presName="background2" presStyleLbl="node2" presStyleIdx="2" presStyleCnt="3"/>
      <dgm:spPr/>
    </dgm:pt>
    <dgm:pt modelId="{76F76D4E-BBD1-4C2C-BEF8-95429BC83764}" type="pres">
      <dgm:prSet presAssocID="{1343C4C3-B4A7-4FF2-A51C-DCC65748FEA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E1B42D-382C-428E-8AC8-2B28A916B6B0}" type="pres">
      <dgm:prSet presAssocID="{1343C4C3-B4A7-4FF2-A51C-DCC65748FEAB}" presName="hierChild3" presStyleCnt="0"/>
      <dgm:spPr/>
    </dgm:pt>
    <dgm:pt modelId="{F00EC19E-8081-4988-ACFF-E7BCB0C9CA58}" type="pres">
      <dgm:prSet presAssocID="{15986188-8CF7-4FB2-B127-498C9A7519C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7C07808-AE0B-47F2-861D-8C33D9B962A1}" type="pres">
      <dgm:prSet presAssocID="{74A90DAA-A022-40D5-B9A0-FAE04F8782EB}" presName="hierRoot3" presStyleCnt="0"/>
      <dgm:spPr/>
    </dgm:pt>
    <dgm:pt modelId="{B168AB0B-02D8-4477-908E-D20172FE0154}" type="pres">
      <dgm:prSet presAssocID="{74A90DAA-A022-40D5-B9A0-FAE04F8782EB}" presName="composite3" presStyleCnt="0"/>
      <dgm:spPr/>
    </dgm:pt>
    <dgm:pt modelId="{1F0CA48E-DBE5-49D6-B82A-A090E26F0CA5}" type="pres">
      <dgm:prSet presAssocID="{74A90DAA-A022-40D5-B9A0-FAE04F8782EB}" presName="background3" presStyleLbl="node3" presStyleIdx="2" presStyleCnt="3"/>
      <dgm:spPr/>
    </dgm:pt>
    <dgm:pt modelId="{47B1D4F3-9A78-4170-AE42-C3EF001633D9}" type="pres">
      <dgm:prSet presAssocID="{74A90DAA-A022-40D5-B9A0-FAE04F8782E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48D30-A59A-4046-9AF2-9E2306636A9C}" type="pres">
      <dgm:prSet presAssocID="{74A90DAA-A022-40D5-B9A0-FAE04F8782EB}" presName="hierChild4" presStyleCnt="0"/>
      <dgm:spPr/>
    </dgm:pt>
  </dgm:ptLst>
  <dgm:cxnLst>
    <dgm:cxn modelId="{35521CEA-EACA-45C4-8916-C063C2F8139D}" type="presOf" srcId="{F5CC8D49-ADE3-43E8-8C04-71AE9459F611}" destId="{835A127E-51BB-4770-B32D-9CE26F673BA8}" srcOrd="0" destOrd="0" presId="urn:microsoft.com/office/officeart/2005/8/layout/hierarchy1"/>
    <dgm:cxn modelId="{0EE6A5D5-1EFB-423C-AC05-801FA70997E8}" srcId="{F3689184-5FEF-4B3A-9E46-C5A9047E98D5}" destId="{F5CC8D49-ADE3-43E8-8C04-71AE9459F611}" srcOrd="0" destOrd="0" parTransId="{5AE3DE78-0511-4322-AFBC-40E4ECC984B5}" sibTransId="{966DB4F6-34FF-45A6-8530-BF17C3023533}"/>
    <dgm:cxn modelId="{6100A549-3F83-4D12-9A6E-760E1B52AA9B}" type="presOf" srcId="{5D59FB4F-97F4-470D-9F06-DF8D84DCC8AA}" destId="{E27234D1-790F-4C67-A574-7F28239249D1}" srcOrd="0" destOrd="0" presId="urn:microsoft.com/office/officeart/2005/8/layout/hierarchy1"/>
    <dgm:cxn modelId="{FF7C2EC8-FF6A-4B52-9C05-281B069972A0}" srcId="{35D69C42-46FD-4BD1-A0FE-5E9462FB000C}" destId="{277B9A86-2BF5-4F6F-BD7E-F1C578E5679E}" srcOrd="1" destOrd="0" parTransId="{9BAFFBDD-1E1F-4256-B675-C12037015D53}" sibTransId="{DA972358-35B0-4891-BB2E-E956C37E01EF}"/>
    <dgm:cxn modelId="{6F8E49F1-504D-49C5-ACB6-6DF4E9131679}" type="presOf" srcId="{35D69C42-46FD-4BD1-A0FE-5E9462FB000C}" destId="{01EB0AFD-86A4-4CF4-8A75-7A1C9CC18892}" srcOrd="0" destOrd="0" presId="urn:microsoft.com/office/officeart/2005/8/layout/hierarchy1"/>
    <dgm:cxn modelId="{41BFB94F-C977-448B-8704-1796997BAF5E}" type="presOf" srcId="{CFF54A7B-C784-40BA-B6A2-A59F9993F493}" destId="{5F4A1C16-ADDE-421E-B7B1-DAA6A2233117}" srcOrd="0" destOrd="0" presId="urn:microsoft.com/office/officeart/2005/8/layout/hierarchy1"/>
    <dgm:cxn modelId="{0D71A6F3-8049-4A55-8539-66DAAAEE70DC}" srcId="{277B9A86-2BF5-4F6F-BD7E-F1C578E5679E}" destId="{F4662F40-DAC2-4E6A-A4C3-A71DB760F675}" srcOrd="0" destOrd="0" parTransId="{5D59FB4F-97F4-470D-9F06-DF8D84DCC8AA}" sibTransId="{92BBE4DC-6E89-41B4-B83A-7D608F31E7CA}"/>
    <dgm:cxn modelId="{9C349024-9BA3-481C-9042-436C5C170CE6}" srcId="{35D69C42-46FD-4BD1-A0FE-5E9462FB000C}" destId="{1343C4C3-B4A7-4FF2-A51C-DCC65748FEAB}" srcOrd="2" destOrd="0" parTransId="{90FA181D-6618-4AF2-9D4E-5CB10BE88DA4}" sibTransId="{BF6B5F2B-B508-4DAC-B96A-C01A54A0A430}"/>
    <dgm:cxn modelId="{25D443B9-765E-4BD5-BBE9-DBC9137A627A}" type="presOf" srcId="{1343C4C3-B4A7-4FF2-A51C-DCC65748FEAB}" destId="{76F76D4E-BBD1-4C2C-BEF8-95429BC83764}" srcOrd="0" destOrd="0" presId="urn:microsoft.com/office/officeart/2005/8/layout/hierarchy1"/>
    <dgm:cxn modelId="{3DE58021-2B50-47B7-8563-9E15936A898B}" type="presOf" srcId="{5AE3DE78-0511-4322-AFBC-40E4ECC984B5}" destId="{CE83F531-0912-4232-9C93-E68B0644C87F}" srcOrd="0" destOrd="0" presId="urn:microsoft.com/office/officeart/2005/8/layout/hierarchy1"/>
    <dgm:cxn modelId="{4A7501B3-5D62-4CFF-99B0-9AD1933F054F}" type="presOf" srcId="{34805F8E-747B-4C58-8E1A-098B951FDB70}" destId="{99487F39-91CC-48B9-9F80-CDDCA9735895}" srcOrd="0" destOrd="0" presId="urn:microsoft.com/office/officeart/2005/8/layout/hierarchy1"/>
    <dgm:cxn modelId="{ED5D4B2C-FECA-443E-B406-BE9B6ECCAC0F}" srcId="{1343C4C3-B4A7-4FF2-A51C-DCC65748FEAB}" destId="{74A90DAA-A022-40D5-B9A0-FAE04F8782EB}" srcOrd="0" destOrd="0" parTransId="{15986188-8CF7-4FB2-B127-498C9A7519C0}" sibTransId="{E3E92F93-7F9C-4F6F-A974-970EFCEF5641}"/>
    <dgm:cxn modelId="{273EE56C-8401-4BCE-8440-D7B8C8EAB34C}" type="presOf" srcId="{15986188-8CF7-4FB2-B127-498C9A7519C0}" destId="{F00EC19E-8081-4988-ACFF-E7BCB0C9CA58}" srcOrd="0" destOrd="0" presId="urn:microsoft.com/office/officeart/2005/8/layout/hierarchy1"/>
    <dgm:cxn modelId="{623CF76C-BA0F-4AD7-B258-05F0FF22BEDB}" type="presOf" srcId="{F4662F40-DAC2-4E6A-A4C3-A71DB760F675}" destId="{F8708EE6-72D9-4D48-BD9A-BE5E86F8635E}" srcOrd="0" destOrd="0" presId="urn:microsoft.com/office/officeart/2005/8/layout/hierarchy1"/>
    <dgm:cxn modelId="{964730DC-DF92-4501-8C53-FD5D584BCC27}" type="presOf" srcId="{74A90DAA-A022-40D5-B9A0-FAE04F8782EB}" destId="{47B1D4F3-9A78-4170-AE42-C3EF001633D9}" srcOrd="0" destOrd="0" presId="urn:microsoft.com/office/officeart/2005/8/layout/hierarchy1"/>
    <dgm:cxn modelId="{A91FAB3C-7DC2-4967-BACA-75253C995F3D}" type="presOf" srcId="{277B9A86-2BF5-4F6F-BD7E-F1C578E5679E}" destId="{294CF4C1-B1BC-40E8-9790-939085F91BA4}" srcOrd="0" destOrd="0" presId="urn:microsoft.com/office/officeart/2005/8/layout/hierarchy1"/>
    <dgm:cxn modelId="{EACF69F1-C81D-4712-BE9C-E4D820E106FA}" srcId="{35D69C42-46FD-4BD1-A0FE-5E9462FB000C}" destId="{F3689184-5FEF-4B3A-9E46-C5A9047E98D5}" srcOrd="0" destOrd="0" parTransId="{34805F8E-747B-4C58-8E1A-098B951FDB70}" sibTransId="{BAAC07AC-AB46-479D-A506-7BD08A4B57EC}"/>
    <dgm:cxn modelId="{B50B3377-75E9-4011-A449-DFF2BD25EF31}" type="presOf" srcId="{F3689184-5FEF-4B3A-9E46-C5A9047E98D5}" destId="{1B6B1C52-F978-461E-8D07-5EC074DA9A85}" srcOrd="0" destOrd="0" presId="urn:microsoft.com/office/officeart/2005/8/layout/hierarchy1"/>
    <dgm:cxn modelId="{48AF5C8C-E219-48A4-BFBF-E80B0E0F2307}" type="presOf" srcId="{9BAFFBDD-1E1F-4256-B675-C12037015D53}" destId="{617ED816-9D8F-4E7F-8C54-50250697116D}" srcOrd="0" destOrd="0" presId="urn:microsoft.com/office/officeart/2005/8/layout/hierarchy1"/>
    <dgm:cxn modelId="{7E0CF816-731A-4CE9-8EC8-B343A2F0994B}" type="presOf" srcId="{90FA181D-6618-4AF2-9D4E-5CB10BE88DA4}" destId="{EA815616-A82E-4519-B469-14084CFCDB13}" srcOrd="0" destOrd="0" presId="urn:microsoft.com/office/officeart/2005/8/layout/hierarchy1"/>
    <dgm:cxn modelId="{BE4CA33C-AFE0-45C1-BC9B-3DCB411D5CB1}" srcId="{CFF54A7B-C784-40BA-B6A2-A59F9993F493}" destId="{35D69C42-46FD-4BD1-A0FE-5E9462FB000C}" srcOrd="0" destOrd="0" parTransId="{FE00158A-8F97-4485-A1AC-32DA4804986B}" sibTransId="{38B55140-2D27-4C1B-A2B7-B7AE2DB6D46D}"/>
    <dgm:cxn modelId="{C1675D59-85F2-407E-895D-F8B7E9948136}" type="presParOf" srcId="{5F4A1C16-ADDE-421E-B7B1-DAA6A2233117}" destId="{53704994-B3C2-4AF9-84F7-4AED0146FA25}" srcOrd="0" destOrd="0" presId="urn:microsoft.com/office/officeart/2005/8/layout/hierarchy1"/>
    <dgm:cxn modelId="{EEC59102-0F08-46FC-9EB4-3296914B5148}" type="presParOf" srcId="{53704994-B3C2-4AF9-84F7-4AED0146FA25}" destId="{195FFFCD-3637-43A1-B96B-712B2309C3BF}" srcOrd="0" destOrd="0" presId="urn:microsoft.com/office/officeart/2005/8/layout/hierarchy1"/>
    <dgm:cxn modelId="{AF6AEC1A-373D-4F54-90D3-A10D305703E2}" type="presParOf" srcId="{195FFFCD-3637-43A1-B96B-712B2309C3BF}" destId="{2C01F8EF-A2B6-440A-AE80-80AE0C9ADAAD}" srcOrd="0" destOrd="0" presId="urn:microsoft.com/office/officeart/2005/8/layout/hierarchy1"/>
    <dgm:cxn modelId="{5B772420-374F-4070-B9B6-17631DC4985A}" type="presParOf" srcId="{195FFFCD-3637-43A1-B96B-712B2309C3BF}" destId="{01EB0AFD-86A4-4CF4-8A75-7A1C9CC18892}" srcOrd="1" destOrd="0" presId="urn:microsoft.com/office/officeart/2005/8/layout/hierarchy1"/>
    <dgm:cxn modelId="{F89FE8B0-8502-4A1D-A3EC-A29641D66088}" type="presParOf" srcId="{53704994-B3C2-4AF9-84F7-4AED0146FA25}" destId="{77870899-26A1-4F75-9D8C-F81C03755DFE}" srcOrd="1" destOrd="0" presId="urn:microsoft.com/office/officeart/2005/8/layout/hierarchy1"/>
    <dgm:cxn modelId="{7FF3CAF5-158D-4D65-BE4B-9D26CC7A1485}" type="presParOf" srcId="{77870899-26A1-4F75-9D8C-F81C03755DFE}" destId="{99487F39-91CC-48B9-9F80-CDDCA9735895}" srcOrd="0" destOrd="0" presId="urn:microsoft.com/office/officeart/2005/8/layout/hierarchy1"/>
    <dgm:cxn modelId="{91E59C48-D9E9-4B8A-A73D-8EC482499596}" type="presParOf" srcId="{77870899-26A1-4F75-9D8C-F81C03755DFE}" destId="{47648968-5F28-449F-876C-7D684D0DBE2E}" srcOrd="1" destOrd="0" presId="urn:microsoft.com/office/officeart/2005/8/layout/hierarchy1"/>
    <dgm:cxn modelId="{9637A157-730C-4272-B413-B554C4496101}" type="presParOf" srcId="{47648968-5F28-449F-876C-7D684D0DBE2E}" destId="{51B580E7-2084-4ED5-A3F0-6295E6C88235}" srcOrd="0" destOrd="0" presId="urn:microsoft.com/office/officeart/2005/8/layout/hierarchy1"/>
    <dgm:cxn modelId="{283E4D0F-D36A-456B-A52E-08EFFD1DA5AC}" type="presParOf" srcId="{51B580E7-2084-4ED5-A3F0-6295E6C88235}" destId="{9CAF5777-7009-4CC8-83A3-DE2860120790}" srcOrd="0" destOrd="0" presId="urn:microsoft.com/office/officeart/2005/8/layout/hierarchy1"/>
    <dgm:cxn modelId="{A641C811-93F1-4EAA-83EF-1EF1187768F2}" type="presParOf" srcId="{51B580E7-2084-4ED5-A3F0-6295E6C88235}" destId="{1B6B1C52-F978-461E-8D07-5EC074DA9A85}" srcOrd="1" destOrd="0" presId="urn:microsoft.com/office/officeart/2005/8/layout/hierarchy1"/>
    <dgm:cxn modelId="{11411D1B-53A0-465D-B66B-62C0F49DC2F8}" type="presParOf" srcId="{47648968-5F28-449F-876C-7D684D0DBE2E}" destId="{4FCAEB71-3068-4743-8B8F-560C284C5330}" srcOrd="1" destOrd="0" presId="urn:microsoft.com/office/officeart/2005/8/layout/hierarchy1"/>
    <dgm:cxn modelId="{B7EF4A7C-F545-46BE-A298-8710B7A902B2}" type="presParOf" srcId="{4FCAEB71-3068-4743-8B8F-560C284C5330}" destId="{CE83F531-0912-4232-9C93-E68B0644C87F}" srcOrd="0" destOrd="0" presId="urn:microsoft.com/office/officeart/2005/8/layout/hierarchy1"/>
    <dgm:cxn modelId="{8C8D71C2-6630-4E15-883F-3FD29AB227B3}" type="presParOf" srcId="{4FCAEB71-3068-4743-8B8F-560C284C5330}" destId="{5A064751-9D57-4892-8562-FC7D420F1076}" srcOrd="1" destOrd="0" presId="urn:microsoft.com/office/officeart/2005/8/layout/hierarchy1"/>
    <dgm:cxn modelId="{25C86558-602C-4525-A79E-62F96E634966}" type="presParOf" srcId="{5A064751-9D57-4892-8562-FC7D420F1076}" destId="{5D3B0C16-26F0-4926-A3DA-BB0D88C5B3B2}" srcOrd="0" destOrd="0" presId="urn:microsoft.com/office/officeart/2005/8/layout/hierarchy1"/>
    <dgm:cxn modelId="{B503A510-2953-49CB-955C-4A08F4ED10BF}" type="presParOf" srcId="{5D3B0C16-26F0-4926-A3DA-BB0D88C5B3B2}" destId="{84CA8B30-4627-4F1B-9FDD-3D0DBE15A04E}" srcOrd="0" destOrd="0" presId="urn:microsoft.com/office/officeart/2005/8/layout/hierarchy1"/>
    <dgm:cxn modelId="{91F3745C-DE0A-4BFF-BC49-EB09970A942F}" type="presParOf" srcId="{5D3B0C16-26F0-4926-A3DA-BB0D88C5B3B2}" destId="{835A127E-51BB-4770-B32D-9CE26F673BA8}" srcOrd="1" destOrd="0" presId="urn:microsoft.com/office/officeart/2005/8/layout/hierarchy1"/>
    <dgm:cxn modelId="{A4F65404-524A-4225-8DB4-29ACB8294CD2}" type="presParOf" srcId="{5A064751-9D57-4892-8562-FC7D420F1076}" destId="{6845BFB8-4EC1-4A32-9FDA-ECB204C637B3}" srcOrd="1" destOrd="0" presId="urn:microsoft.com/office/officeart/2005/8/layout/hierarchy1"/>
    <dgm:cxn modelId="{2C317F12-D7E1-4E6E-BE61-D1419949DDFF}" type="presParOf" srcId="{77870899-26A1-4F75-9D8C-F81C03755DFE}" destId="{617ED816-9D8F-4E7F-8C54-50250697116D}" srcOrd="2" destOrd="0" presId="urn:microsoft.com/office/officeart/2005/8/layout/hierarchy1"/>
    <dgm:cxn modelId="{1C7F2642-6947-486C-A087-A7F6E5A8E38B}" type="presParOf" srcId="{77870899-26A1-4F75-9D8C-F81C03755DFE}" destId="{B58D48CD-4AD3-40A8-AA0A-5CDD676FDD39}" srcOrd="3" destOrd="0" presId="urn:microsoft.com/office/officeart/2005/8/layout/hierarchy1"/>
    <dgm:cxn modelId="{91ED6E14-4CEA-444B-81B9-25C1C6C6B626}" type="presParOf" srcId="{B58D48CD-4AD3-40A8-AA0A-5CDD676FDD39}" destId="{BDD64953-A830-4D59-9926-4D7CE9D4B32E}" srcOrd="0" destOrd="0" presId="urn:microsoft.com/office/officeart/2005/8/layout/hierarchy1"/>
    <dgm:cxn modelId="{A7855CF7-FA7E-4F37-B652-70D43CA66E42}" type="presParOf" srcId="{BDD64953-A830-4D59-9926-4D7CE9D4B32E}" destId="{B34B6CA0-8055-4DCE-A193-9C1908F09C0F}" srcOrd="0" destOrd="0" presId="urn:microsoft.com/office/officeart/2005/8/layout/hierarchy1"/>
    <dgm:cxn modelId="{B5567D95-FF09-4350-945B-58DF350FFFA7}" type="presParOf" srcId="{BDD64953-A830-4D59-9926-4D7CE9D4B32E}" destId="{294CF4C1-B1BC-40E8-9790-939085F91BA4}" srcOrd="1" destOrd="0" presId="urn:microsoft.com/office/officeart/2005/8/layout/hierarchy1"/>
    <dgm:cxn modelId="{C30179A8-3FD3-4E5A-ABFD-95B7AF586476}" type="presParOf" srcId="{B58D48CD-4AD3-40A8-AA0A-5CDD676FDD39}" destId="{E4379AD9-B1C3-49B3-95F5-8EE6299822A1}" srcOrd="1" destOrd="0" presId="urn:microsoft.com/office/officeart/2005/8/layout/hierarchy1"/>
    <dgm:cxn modelId="{2CB7B97C-CC00-4382-A1FA-EB7C38D5DB71}" type="presParOf" srcId="{E4379AD9-B1C3-49B3-95F5-8EE6299822A1}" destId="{E27234D1-790F-4C67-A574-7F28239249D1}" srcOrd="0" destOrd="0" presId="urn:microsoft.com/office/officeart/2005/8/layout/hierarchy1"/>
    <dgm:cxn modelId="{8AC37412-94E5-45EE-BCD4-E57483DEA619}" type="presParOf" srcId="{E4379AD9-B1C3-49B3-95F5-8EE6299822A1}" destId="{1376E9B0-8B26-422C-B3B8-40BD41AEEB49}" srcOrd="1" destOrd="0" presId="urn:microsoft.com/office/officeart/2005/8/layout/hierarchy1"/>
    <dgm:cxn modelId="{619210FD-4A89-4E8B-B219-BF48CFEB909A}" type="presParOf" srcId="{1376E9B0-8B26-422C-B3B8-40BD41AEEB49}" destId="{FCFEAB93-3222-45F6-AE8F-D3118550FE60}" srcOrd="0" destOrd="0" presId="urn:microsoft.com/office/officeart/2005/8/layout/hierarchy1"/>
    <dgm:cxn modelId="{A26B8673-B895-4D2E-9714-65550D94717A}" type="presParOf" srcId="{FCFEAB93-3222-45F6-AE8F-D3118550FE60}" destId="{FE4C81F5-BDEA-4FF1-A025-255EE24BBB45}" srcOrd="0" destOrd="0" presId="urn:microsoft.com/office/officeart/2005/8/layout/hierarchy1"/>
    <dgm:cxn modelId="{378A1A2B-3ACC-4169-B65B-0EEF03D94E24}" type="presParOf" srcId="{FCFEAB93-3222-45F6-AE8F-D3118550FE60}" destId="{F8708EE6-72D9-4D48-BD9A-BE5E86F8635E}" srcOrd="1" destOrd="0" presId="urn:microsoft.com/office/officeart/2005/8/layout/hierarchy1"/>
    <dgm:cxn modelId="{258A7C40-3C82-40C9-85AB-8F89EC93D4A6}" type="presParOf" srcId="{1376E9B0-8B26-422C-B3B8-40BD41AEEB49}" destId="{6E28F895-9482-49FC-83C1-B8AF34B68E59}" srcOrd="1" destOrd="0" presId="urn:microsoft.com/office/officeart/2005/8/layout/hierarchy1"/>
    <dgm:cxn modelId="{158A102D-DAB7-40F8-8600-B946022351F1}" type="presParOf" srcId="{77870899-26A1-4F75-9D8C-F81C03755DFE}" destId="{EA815616-A82E-4519-B469-14084CFCDB13}" srcOrd="4" destOrd="0" presId="urn:microsoft.com/office/officeart/2005/8/layout/hierarchy1"/>
    <dgm:cxn modelId="{535F741E-C39C-42A4-B437-A76C0DBD785D}" type="presParOf" srcId="{77870899-26A1-4F75-9D8C-F81C03755DFE}" destId="{3DC95930-CCF8-4E3F-B904-7F164DC61423}" srcOrd="5" destOrd="0" presId="urn:microsoft.com/office/officeart/2005/8/layout/hierarchy1"/>
    <dgm:cxn modelId="{6BCAFA4F-A23D-4445-8F73-BEC15914A94D}" type="presParOf" srcId="{3DC95930-CCF8-4E3F-B904-7F164DC61423}" destId="{9B9FB17F-44E9-4211-AD63-1A36BEB2B350}" srcOrd="0" destOrd="0" presId="urn:microsoft.com/office/officeart/2005/8/layout/hierarchy1"/>
    <dgm:cxn modelId="{7D052AF2-EB8E-452C-9877-FA0016FBC161}" type="presParOf" srcId="{9B9FB17F-44E9-4211-AD63-1A36BEB2B350}" destId="{F452D0BE-B8E5-46C1-9841-4EB52F19257D}" srcOrd="0" destOrd="0" presId="urn:microsoft.com/office/officeart/2005/8/layout/hierarchy1"/>
    <dgm:cxn modelId="{63214678-AD99-48BF-814B-601CF5718378}" type="presParOf" srcId="{9B9FB17F-44E9-4211-AD63-1A36BEB2B350}" destId="{76F76D4E-BBD1-4C2C-BEF8-95429BC83764}" srcOrd="1" destOrd="0" presId="urn:microsoft.com/office/officeart/2005/8/layout/hierarchy1"/>
    <dgm:cxn modelId="{FA140659-9B97-4708-B41A-BD6705369F3E}" type="presParOf" srcId="{3DC95930-CCF8-4E3F-B904-7F164DC61423}" destId="{7BE1B42D-382C-428E-8AC8-2B28A916B6B0}" srcOrd="1" destOrd="0" presId="urn:microsoft.com/office/officeart/2005/8/layout/hierarchy1"/>
    <dgm:cxn modelId="{67FE8667-A3A7-436B-AD97-16F5D2362783}" type="presParOf" srcId="{7BE1B42D-382C-428E-8AC8-2B28A916B6B0}" destId="{F00EC19E-8081-4988-ACFF-E7BCB0C9CA58}" srcOrd="0" destOrd="0" presId="urn:microsoft.com/office/officeart/2005/8/layout/hierarchy1"/>
    <dgm:cxn modelId="{024C2619-656D-45D7-BF6C-1204328349A7}" type="presParOf" srcId="{7BE1B42D-382C-428E-8AC8-2B28A916B6B0}" destId="{17C07808-AE0B-47F2-861D-8C33D9B962A1}" srcOrd="1" destOrd="0" presId="urn:microsoft.com/office/officeart/2005/8/layout/hierarchy1"/>
    <dgm:cxn modelId="{956D03EF-F1CD-4BF7-B6D3-FAF3E5645F08}" type="presParOf" srcId="{17C07808-AE0B-47F2-861D-8C33D9B962A1}" destId="{B168AB0B-02D8-4477-908E-D20172FE0154}" srcOrd="0" destOrd="0" presId="urn:microsoft.com/office/officeart/2005/8/layout/hierarchy1"/>
    <dgm:cxn modelId="{C5CD2A1F-936C-4A3C-8F54-9C36DE9A2204}" type="presParOf" srcId="{B168AB0B-02D8-4477-908E-D20172FE0154}" destId="{1F0CA48E-DBE5-49D6-B82A-A090E26F0CA5}" srcOrd="0" destOrd="0" presId="urn:microsoft.com/office/officeart/2005/8/layout/hierarchy1"/>
    <dgm:cxn modelId="{24486CDD-8DB3-47B4-82A4-0E47F808FA40}" type="presParOf" srcId="{B168AB0B-02D8-4477-908E-D20172FE0154}" destId="{47B1D4F3-9A78-4170-AE42-C3EF001633D9}" srcOrd="1" destOrd="0" presId="urn:microsoft.com/office/officeart/2005/8/layout/hierarchy1"/>
    <dgm:cxn modelId="{5C2DBB3E-7F94-4ED3-A5C4-B34F105366C1}" type="presParOf" srcId="{17C07808-AE0B-47F2-861D-8C33D9B962A1}" destId="{1CA48D30-A59A-4046-9AF2-9E2306636A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EC19E-8081-4988-ACFF-E7BCB0C9CA58}">
      <dsp:nvSpPr>
        <dsp:cNvPr id="0" name=""/>
        <dsp:cNvSpPr/>
      </dsp:nvSpPr>
      <dsp:spPr>
        <a:xfrm>
          <a:off x="5976504" y="2471038"/>
          <a:ext cx="91440" cy="460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15616-A82E-4519-B469-14084CFCDB13}">
      <dsp:nvSpPr>
        <dsp:cNvPr id="0" name=""/>
        <dsp:cNvSpPr/>
      </dsp:nvSpPr>
      <dsp:spPr>
        <a:xfrm>
          <a:off x="4088570" y="1006296"/>
          <a:ext cx="1933653" cy="460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59"/>
              </a:lnTo>
              <a:lnTo>
                <a:pt x="1933653" y="313559"/>
              </a:lnTo>
              <a:lnTo>
                <a:pt x="1933653" y="460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234D1-790F-4C67-A574-7F28239249D1}">
      <dsp:nvSpPr>
        <dsp:cNvPr id="0" name=""/>
        <dsp:cNvSpPr/>
      </dsp:nvSpPr>
      <dsp:spPr>
        <a:xfrm>
          <a:off x="4042850" y="2471038"/>
          <a:ext cx="91440" cy="460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ED816-9D8F-4E7F-8C54-50250697116D}">
      <dsp:nvSpPr>
        <dsp:cNvPr id="0" name=""/>
        <dsp:cNvSpPr/>
      </dsp:nvSpPr>
      <dsp:spPr>
        <a:xfrm>
          <a:off x="4042850" y="1006296"/>
          <a:ext cx="91440" cy="460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F531-0912-4232-9C93-E68B0644C87F}">
      <dsp:nvSpPr>
        <dsp:cNvPr id="0" name=""/>
        <dsp:cNvSpPr/>
      </dsp:nvSpPr>
      <dsp:spPr>
        <a:xfrm>
          <a:off x="2109196" y="2471038"/>
          <a:ext cx="91440" cy="460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87F39-91CC-48B9-9F80-CDDCA9735895}">
      <dsp:nvSpPr>
        <dsp:cNvPr id="0" name=""/>
        <dsp:cNvSpPr/>
      </dsp:nvSpPr>
      <dsp:spPr>
        <a:xfrm>
          <a:off x="2154916" y="1006296"/>
          <a:ext cx="1933653" cy="460121"/>
        </a:xfrm>
        <a:custGeom>
          <a:avLst/>
          <a:gdLst/>
          <a:ahLst/>
          <a:cxnLst/>
          <a:rect l="0" t="0" r="0" b="0"/>
          <a:pathLst>
            <a:path>
              <a:moveTo>
                <a:pt x="1933653" y="0"/>
              </a:moveTo>
              <a:lnTo>
                <a:pt x="1933653" y="313559"/>
              </a:lnTo>
              <a:lnTo>
                <a:pt x="0" y="313559"/>
              </a:lnTo>
              <a:lnTo>
                <a:pt x="0" y="460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1F8EF-A2B6-440A-AE80-80AE0C9ADAAD}">
      <dsp:nvSpPr>
        <dsp:cNvPr id="0" name=""/>
        <dsp:cNvSpPr/>
      </dsp:nvSpPr>
      <dsp:spPr>
        <a:xfrm>
          <a:off x="3297530" y="1674"/>
          <a:ext cx="1582080" cy="1004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B0AFD-86A4-4CF4-8A75-7A1C9CC18892}">
      <dsp:nvSpPr>
        <dsp:cNvPr id="0" name=""/>
        <dsp:cNvSpPr/>
      </dsp:nvSpPr>
      <dsp:spPr>
        <a:xfrm>
          <a:off x="3473317" y="168672"/>
          <a:ext cx="1582080" cy="100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власть в РФ</a:t>
          </a:r>
        </a:p>
      </dsp:txBody>
      <dsp:txXfrm>
        <a:off x="3502741" y="198096"/>
        <a:ext cx="1523232" cy="945773"/>
      </dsp:txXfrm>
    </dsp:sp>
    <dsp:sp modelId="{9CAF5777-7009-4CC8-83A3-DE2860120790}">
      <dsp:nvSpPr>
        <dsp:cNvPr id="0" name=""/>
        <dsp:cNvSpPr/>
      </dsp:nvSpPr>
      <dsp:spPr>
        <a:xfrm>
          <a:off x="1363876" y="1466417"/>
          <a:ext cx="1582080" cy="1004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B1C52-F978-461E-8D07-5EC074DA9A85}">
      <dsp:nvSpPr>
        <dsp:cNvPr id="0" name=""/>
        <dsp:cNvSpPr/>
      </dsp:nvSpPr>
      <dsp:spPr>
        <a:xfrm>
          <a:off x="1539663" y="1633415"/>
          <a:ext cx="1582080" cy="100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законодательная </a:t>
          </a:r>
        </a:p>
      </dsp:txBody>
      <dsp:txXfrm>
        <a:off x="1569087" y="1662839"/>
        <a:ext cx="1523232" cy="945773"/>
      </dsp:txXfrm>
    </dsp:sp>
    <dsp:sp modelId="{84CA8B30-4627-4F1B-9FDD-3D0DBE15A04E}">
      <dsp:nvSpPr>
        <dsp:cNvPr id="0" name=""/>
        <dsp:cNvSpPr/>
      </dsp:nvSpPr>
      <dsp:spPr>
        <a:xfrm>
          <a:off x="1363876" y="2931160"/>
          <a:ext cx="1582080" cy="1004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A127E-51BB-4770-B32D-9CE26F673BA8}">
      <dsp:nvSpPr>
        <dsp:cNvPr id="0" name=""/>
        <dsp:cNvSpPr/>
      </dsp:nvSpPr>
      <dsp:spPr>
        <a:xfrm>
          <a:off x="1539663" y="3098157"/>
          <a:ext cx="1582080" cy="100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Федеральное Собрание </a:t>
          </a:r>
        </a:p>
      </dsp:txBody>
      <dsp:txXfrm>
        <a:off x="1569087" y="3127581"/>
        <a:ext cx="1523232" cy="945773"/>
      </dsp:txXfrm>
    </dsp:sp>
    <dsp:sp modelId="{B34B6CA0-8055-4DCE-A193-9C1908F09C0F}">
      <dsp:nvSpPr>
        <dsp:cNvPr id="0" name=""/>
        <dsp:cNvSpPr/>
      </dsp:nvSpPr>
      <dsp:spPr>
        <a:xfrm>
          <a:off x="3297530" y="1466417"/>
          <a:ext cx="1582080" cy="1004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F4C1-B1BC-40E8-9790-939085F91BA4}">
      <dsp:nvSpPr>
        <dsp:cNvPr id="0" name=""/>
        <dsp:cNvSpPr/>
      </dsp:nvSpPr>
      <dsp:spPr>
        <a:xfrm>
          <a:off x="3473317" y="1633415"/>
          <a:ext cx="1582080" cy="100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исполнительная </a:t>
          </a:r>
        </a:p>
      </dsp:txBody>
      <dsp:txXfrm>
        <a:off x="3502741" y="1662839"/>
        <a:ext cx="1523232" cy="945773"/>
      </dsp:txXfrm>
    </dsp:sp>
    <dsp:sp modelId="{FE4C81F5-BDEA-4FF1-A025-255EE24BBB45}">
      <dsp:nvSpPr>
        <dsp:cNvPr id="0" name=""/>
        <dsp:cNvSpPr/>
      </dsp:nvSpPr>
      <dsp:spPr>
        <a:xfrm>
          <a:off x="3297530" y="2931160"/>
          <a:ext cx="1582080" cy="1004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08EE6-72D9-4D48-BD9A-BE5E86F8635E}">
      <dsp:nvSpPr>
        <dsp:cNvPr id="0" name=""/>
        <dsp:cNvSpPr/>
      </dsp:nvSpPr>
      <dsp:spPr>
        <a:xfrm>
          <a:off x="3473317" y="3098157"/>
          <a:ext cx="1582080" cy="100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?</a:t>
          </a:r>
        </a:p>
      </dsp:txBody>
      <dsp:txXfrm>
        <a:off x="3502741" y="3127581"/>
        <a:ext cx="1523232" cy="945773"/>
      </dsp:txXfrm>
    </dsp:sp>
    <dsp:sp modelId="{F452D0BE-B8E5-46C1-9841-4EB52F19257D}">
      <dsp:nvSpPr>
        <dsp:cNvPr id="0" name=""/>
        <dsp:cNvSpPr/>
      </dsp:nvSpPr>
      <dsp:spPr>
        <a:xfrm>
          <a:off x="5231184" y="1466417"/>
          <a:ext cx="1582080" cy="1004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76D4E-BBD1-4C2C-BEF8-95429BC83764}">
      <dsp:nvSpPr>
        <dsp:cNvPr id="0" name=""/>
        <dsp:cNvSpPr/>
      </dsp:nvSpPr>
      <dsp:spPr>
        <a:xfrm>
          <a:off x="5406971" y="1633415"/>
          <a:ext cx="1582080" cy="100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судебная </a:t>
          </a:r>
        </a:p>
      </dsp:txBody>
      <dsp:txXfrm>
        <a:off x="5436395" y="1662839"/>
        <a:ext cx="1523232" cy="945773"/>
      </dsp:txXfrm>
    </dsp:sp>
    <dsp:sp modelId="{1F0CA48E-DBE5-49D6-B82A-A090E26F0CA5}">
      <dsp:nvSpPr>
        <dsp:cNvPr id="0" name=""/>
        <dsp:cNvSpPr/>
      </dsp:nvSpPr>
      <dsp:spPr>
        <a:xfrm>
          <a:off x="5231184" y="2931160"/>
          <a:ext cx="1582080" cy="1004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1D4F3-9A78-4170-AE42-C3EF001633D9}">
      <dsp:nvSpPr>
        <dsp:cNvPr id="0" name=""/>
        <dsp:cNvSpPr/>
      </dsp:nvSpPr>
      <dsp:spPr>
        <a:xfrm>
          <a:off x="5406971" y="3098157"/>
          <a:ext cx="1582080" cy="100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Конституционный суд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Верховный суд</a:t>
          </a:r>
        </a:p>
      </dsp:txBody>
      <dsp:txXfrm>
        <a:off x="5436395" y="3127581"/>
        <a:ext cx="1523232" cy="945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5" y="1052736"/>
            <a:ext cx="7738550" cy="4575382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02725" y="1052736"/>
            <a:ext cx="7738550" cy="4752528"/>
          </a:xfrm>
          <a:prstGeom prst="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43732"/>
            <a:ext cx="1800699" cy="1779464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611560" y="908720"/>
            <a:ext cx="7920880" cy="4896544"/>
          </a:xfrm>
          <a:prstGeom prst="frame">
            <a:avLst>
              <a:gd name="adj1" fmla="val 22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5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8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4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5301208"/>
            <a:ext cx="7812360" cy="1422360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2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9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1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BBB7-4EBF-41A8-AEEF-715C89225D4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FC60-1D27-4FCC-A90D-93A7834F9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rueGritC" pitchFamily="82" charset="0"/>
              </a:rPr>
              <a:t>Основной закон страны: </a:t>
            </a:r>
            <a:br>
              <a:rPr lang="ru-RU" sz="5400" b="1" dirty="0" smtClean="0">
                <a:solidFill>
                  <a:srgbClr val="FF0000"/>
                </a:solidFill>
                <a:latin typeface="TrueGritC" pitchFamily="82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rueGritC" pitchFamily="82" charset="0"/>
              </a:rPr>
              <a:t>история и современность </a:t>
            </a:r>
            <a:endParaRPr lang="ru-RU" sz="5400" b="1" dirty="0">
              <a:solidFill>
                <a:srgbClr val="FF0000"/>
              </a:solidFill>
              <a:latin typeface="TrueGr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Рубрика «Конституция РФ»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Как именуется торжественное вступление к тексту Конституции РФ?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 smtClean="0"/>
              <a:t>Преамбула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8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Соотнесите цифры со структурой Конституции:</a:t>
            </a:r>
          </a:p>
          <a:p>
            <a:pPr marL="0" indent="0" algn="ctr">
              <a:buNone/>
            </a:pPr>
            <a:r>
              <a:rPr lang="ru-RU" sz="4800" b="1" dirty="0" smtClean="0"/>
              <a:t>2, 9, 137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2 раздела</a:t>
            </a:r>
          </a:p>
          <a:p>
            <a:pPr marL="0" indent="0" algn="ctr">
              <a:buNone/>
            </a:pPr>
            <a:r>
              <a:rPr lang="ru-RU" sz="4800" b="1" dirty="0" smtClean="0"/>
              <a:t>9 глав</a:t>
            </a:r>
          </a:p>
          <a:p>
            <a:pPr marL="0" indent="0" algn="ctr">
              <a:buNone/>
            </a:pPr>
            <a:r>
              <a:rPr lang="ru-RU" sz="4800" b="1" dirty="0" smtClean="0"/>
              <a:t>137 статей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909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Как называется 1-й раздел Конституции РФ?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Основы конституционного строя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77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Какой статус каждому из нас дала статья 6 Конституции РФ?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Гражданство (гражданин)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07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Как принято называть государство, в котором нет государственной или обязательной религии?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Светское государство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36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Какая глава Конституции РФ посвящена правам и свободам человека и гражданина?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2-я глава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0389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Как на языке обществознания принято определять требования к человеку и гражданину, исходящие от общества и государства?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Обязанности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Приведите примеры прав, которые одновременно и обязанности.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1) получить образование</a:t>
            </a:r>
          </a:p>
          <a:p>
            <a:pPr marL="0" indent="0" algn="ctr">
              <a:buNone/>
            </a:pPr>
            <a:r>
              <a:rPr lang="ru-RU" sz="3600" b="1" dirty="0" smtClean="0"/>
              <a:t>2) воспитывать детей</a:t>
            </a:r>
          </a:p>
          <a:p>
            <a:pPr marL="0" indent="0" algn="ctr">
              <a:buNone/>
            </a:pPr>
            <a:r>
              <a:rPr lang="ru-RU" sz="3600" b="1" dirty="0" smtClean="0"/>
              <a:t>3)пользоваться достижениями культуры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959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Укажите возраст, с которого граждане обретают всю полноту прав и </a:t>
            </a:r>
            <a:r>
              <a:rPr lang="ru-RU" sz="4000" b="1" dirty="0" smtClean="0"/>
              <a:t>обязанностей.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18 лет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348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Рубрики игры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Из истории Конституции в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Конституция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Конституция в схемах и картинках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317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10-й вопрос (итоговый)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В каких случаях Конституция разрешает ограничения прав и свобод граждан РФ?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Введение чрезвычайного положения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894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Рубрика «Конституция в схемах и картинках»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Какой принцип, зафиксированный в Конституции, отражает схема?</a:t>
            </a:r>
          </a:p>
          <a:p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55272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3284984"/>
            <a:ext cx="1800200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Разделение властей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376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Какой термин будет обобщающим=тематическим в этой схеме? </a:t>
            </a:r>
          </a:p>
        </p:txBody>
      </p:sp>
      <p:pic>
        <p:nvPicPr>
          <p:cNvPr id="4" name="Рисунок 3" descr="C:\Users\Домашний\Desktop\1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5940425" cy="325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1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Субъекты федерации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273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ru-RU" dirty="0" smtClean="0"/>
              <a:t>Какой статус объединяет эти портреты?</a:t>
            </a: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59436"/>
            <a:ext cx="7272807" cy="2769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8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Президенты РФ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800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4-й вопрос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Каково назначение данного экземпляра Конституции РФ? </a:t>
            </a:r>
          </a:p>
        </p:txBody>
      </p:sp>
      <p:pic>
        <p:nvPicPr>
          <p:cNvPr id="6" name="Объект 5" descr="C:\Users\Домашний\Desktop\147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30" y="1984414"/>
            <a:ext cx="2685140" cy="3757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2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Для инаугурации вновь избранного Президента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902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Рубрика «Из истории Конституции в России»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9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Какую группу прав изобразили  дети на своем рисунке?</a:t>
            </a: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3"/>
            <a:ext cx="6696744" cy="4068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6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Социальные права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919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Какое слово пропущено в схеме?</a:t>
            </a:r>
            <a:endParaRPr lang="ru-RU" sz="40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38056601"/>
              </p:ext>
            </p:extLst>
          </p:nvPr>
        </p:nvGraphicFramePr>
        <p:xfrm>
          <a:off x="251520" y="2348882"/>
          <a:ext cx="8352928" cy="41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1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Правительство РФ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430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Какое юридическое значение Конституции отражено в схеме?</a:t>
            </a: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2492896"/>
            <a:ext cx="5577840" cy="4183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7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Конституция – основной закон государства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675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С каким событием в истории Конституции РФ связан данный плакат?</a:t>
            </a:r>
          </a:p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940425" cy="379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Внесение поправок в Конституцию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21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/>
              <a:t>Какое слово спрятано в анаграмме?</a:t>
            </a:r>
          </a:p>
          <a:p>
            <a:pPr marL="0" indent="0" algn="ctr">
              <a:buNone/>
            </a:pPr>
            <a:r>
              <a:rPr lang="ru-RU" sz="5400" b="1" dirty="0"/>
              <a:t>КАБЛИПУРЕС</a:t>
            </a:r>
          </a:p>
        </p:txBody>
      </p:sp>
    </p:spTree>
    <p:extLst>
      <p:ext uri="{BB962C8B-B14F-4D97-AF65-F5344CB8AC3E}">
        <p14:creationId xmlns:p14="http://schemas.microsoft.com/office/powerpoint/2010/main" val="17495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Республика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15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 каком историческом событии 19 века впервые был создан документ с названием «Конституция»?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Восстание декабристов, 1825 год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43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10-й вопрос (итоговый)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smtClean="0"/>
              <a:t>Напишите заголовок для картинки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Домашний\Desktop\1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852936"/>
            <a:ext cx="5940425" cy="3450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8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Государственные символы РФ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520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Игра завершена! </a:t>
            </a:r>
            <a:br>
              <a:rPr lang="ru-RU" sz="5400" b="1" dirty="0" smtClean="0"/>
            </a:br>
            <a:r>
              <a:rPr lang="ru-RU" sz="5400" b="1" dirty="0" smtClean="0"/>
              <a:t>Всем спасибо!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1886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Сколько конституций было принято в годы существования царской России?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Ни одной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873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Назовите русского императора, который планировал даровать Конституцию России, а потом передумал.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379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Александр 1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412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Назовите год появления первой советской Конституции.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1918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625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5-й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Сколько Конституций СССР вам известно?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3 </a:t>
            </a:r>
          </a:p>
          <a:p>
            <a:pPr marL="0" indent="0" algn="ctr">
              <a:buNone/>
            </a:pPr>
            <a:r>
              <a:rPr lang="ru-RU" sz="4800" dirty="0" smtClean="0"/>
              <a:t>(1924, 1936, 1977)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79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6-й вопрос (итоговый)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Назовите точную дату принятия ныне действующей Конституции РФ.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12 декабря 1993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400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461</Words>
  <Application>Microsoft Office PowerPoint</Application>
  <PresentationFormat>Экран (4:3)</PresentationFormat>
  <Paragraphs>102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TrueGritC</vt:lpstr>
      <vt:lpstr>Тема Office</vt:lpstr>
      <vt:lpstr>Основной закон страны:  история и современность </vt:lpstr>
      <vt:lpstr>Рубрики игры </vt:lpstr>
      <vt:lpstr>Рубрика «Из истории Конституции в России»</vt:lpstr>
      <vt:lpstr>1-й вопрос </vt:lpstr>
      <vt:lpstr>2-й вопрос </vt:lpstr>
      <vt:lpstr>3-й вопрос </vt:lpstr>
      <vt:lpstr>4-й вопрос </vt:lpstr>
      <vt:lpstr>5-й вопрос </vt:lpstr>
      <vt:lpstr>6-й вопрос (итоговый)</vt:lpstr>
      <vt:lpstr>Рубрика «Конституция РФ»</vt:lpstr>
      <vt:lpstr>1-й вопрос </vt:lpstr>
      <vt:lpstr>2-й вопрос </vt:lpstr>
      <vt:lpstr>3-й вопрос </vt:lpstr>
      <vt:lpstr>4-й вопрос </vt:lpstr>
      <vt:lpstr>5-й вопрос </vt:lpstr>
      <vt:lpstr>6-й вопрос </vt:lpstr>
      <vt:lpstr>7-й вопрос </vt:lpstr>
      <vt:lpstr>8-й вопрос </vt:lpstr>
      <vt:lpstr>9-й вопрос </vt:lpstr>
      <vt:lpstr>10-й вопрос (итоговый)</vt:lpstr>
      <vt:lpstr>Рубрика «Конституция в схемах и картинках»</vt:lpstr>
      <vt:lpstr>1-й вопрос </vt:lpstr>
      <vt:lpstr>Презентация PowerPoint</vt:lpstr>
      <vt:lpstr>2-й вопрос </vt:lpstr>
      <vt:lpstr>Презентация PowerPoint</vt:lpstr>
      <vt:lpstr>3-й вопрос </vt:lpstr>
      <vt:lpstr>Презентация PowerPoint</vt:lpstr>
      <vt:lpstr>4-й вопрос </vt:lpstr>
      <vt:lpstr>Презентация PowerPoint</vt:lpstr>
      <vt:lpstr>5-й вопрос </vt:lpstr>
      <vt:lpstr>Презентация PowerPoint</vt:lpstr>
      <vt:lpstr>6-й вопрос </vt:lpstr>
      <vt:lpstr>Презентация PowerPoint</vt:lpstr>
      <vt:lpstr>7-й вопрос </vt:lpstr>
      <vt:lpstr>Презентация PowerPoint</vt:lpstr>
      <vt:lpstr>8-й вопрос </vt:lpstr>
      <vt:lpstr>Презентация PowerPoint</vt:lpstr>
      <vt:lpstr>8-й вопрос </vt:lpstr>
      <vt:lpstr>Презентация PowerPoint</vt:lpstr>
      <vt:lpstr>10-й вопрос (итоговый)</vt:lpstr>
      <vt:lpstr>Презентация PowerPoint</vt:lpstr>
      <vt:lpstr>Игра завершена!  Всем 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«Моя Россия» 3</dc:title>
  <dc:creator>Ольга Михайловна</dc:creator>
  <cp:lastModifiedBy>Домашний</cp:lastModifiedBy>
  <cp:revision>14</cp:revision>
  <dcterms:created xsi:type="dcterms:W3CDTF">2014-10-10T16:14:42Z</dcterms:created>
  <dcterms:modified xsi:type="dcterms:W3CDTF">2024-12-11T14:59:44Z</dcterms:modified>
</cp:coreProperties>
</file>