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70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C6725-94F5-406D-8647-D611C8AF4EEF}"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ru-RU"/>
        </a:p>
      </dgm:t>
    </dgm:pt>
    <dgm:pt modelId="{639824F8-DF5B-43A8-A31F-4E7F7911BA4A}">
      <dgm:prSet phldrT="[Текст]" phldr="0"/>
      <dgm:spPr/>
      <dgm:t>
        <a:bodyPr/>
        <a:lstStyle/>
        <a:p>
          <a:pPr algn="just">
            <a:lnSpc>
              <a:spcPct val="90000"/>
            </a:lnSpc>
          </a:pPr>
          <a:r>
            <a:rPr lang="ru-RU" dirty="0">
              <a:latin typeface="Times New Roman"/>
              <a:cs typeface="Times New Roman"/>
            </a:rPr>
            <a:t>Поездка в Европу показала Петру I, что антитурецкая коалиция распалась, однако сложилась благоприятная обстановка в борьбе за выход к Балтийскому морю в связи с тем, что европейские государства были заняты предстоящей войной за испанское наследство.</a:t>
          </a:r>
          <a:endParaRPr lang="ru-RU" dirty="0"/>
        </a:p>
      </dgm:t>
    </dgm:pt>
    <dgm:pt modelId="{476C4F54-240C-4056-99F4-28C417584E9A}" type="parTrans" cxnId="{C14868B6-3CD8-49BA-AF4B-8B22D0717F4F}">
      <dgm:prSet/>
      <dgm:spPr/>
      <dgm:t>
        <a:bodyPr/>
        <a:lstStyle/>
        <a:p>
          <a:endParaRPr lang="ru-RU"/>
        </a:p>
      </dgm:t>
    </dgm:pt>
    <dgm:pt modelId="{798CF9DD-A2C0-495D-9E9C-A595CD3714DD}" type="sibTrans" cxnId="{C14868B6-3CD8-49BA-AF4B-8B22D0717F4F}">
      <dgm:prSet/>
      <dgm:spPr/>
      <dgm:t>
        <a:bodyPr/>
        <a:lstStyle/>
        <a:p>
          <a:endParaRPr lang="ru-RU"/>
        </a:p>
      </dgm:t>
    </dgm:pt>
    <dgm:pt modelId="{555BEB5A-4084-41D5-8483-4E7FFA57D84B}">
      <dgm:prSet phldr="0"/>
      <dgm:spPr/>
      <dgm:t>
        <a:bodyPr/>
        <a:lstStyle/>
        <a:p>
          <a:pPr algn="just" rtl="0">
            <a:lnSpc>
              <a:spcPct val="90000"/>
            </a:lnSpc>
          </a:pPr>
          <a:r>
            <a:rPr lang="ru-RU" dirty="0">
              <a:latin typeface="Times New Roman"/>
              <a:cs typeface="Times New Roman"/>
            </a:rPr>
            <a:t>Из посещения Европы Петр вынес не только впечатления, знания, мастерство, но и извлек важные уроки: в сжатые сроки надо ликвидировать разницу в уровне развития с передовыми странами Европы, переняв у Запада все ценное; развитие промышленности, торговли в стране зависит от уровня образования, науки и культуры, свободных от давления религии, и др. Во время поездки царь нанял более 800 мастеров различных специальностей для работы в России.</a:t>
          </a:r>
          <a:endParaRPr lang="en-US" dirty="0">
            <a:latin typeface="Times New Roman"/>
            <a:cs typeface="Times New Roman"/>
          </a:endParaRPr>
        </a:p>
      </dgm:t>
    </dgm:pt>
    <dgm:pt modelId="{6FA70540-B682-4C6C-88B7-FD8BBD64B9DD}" type="parTrans" cxnId="{9D1FC8F1-715D-44A8-9751-B8401F93C887}">
      <dgm:prSet/>
      <dgm:spPr/>
    </dgm:pt>
    <dgm:pt modelId="{CB414AE6-B9F0-4D3B-BF1E-2C8238B38354}" type="sibTrans" cxnId="{9D1FC8F1-715D-44A8-9751-B8401F93C887}">
      <dgm:prSet/>
      <dgm:spPr/>
      <dgm:t>
        <a:bodyPr/>
        <a:lstStyle/>
        <a:p>
          <a:endParaRPr lang="ru-RU"/>
        </a:p>
      </dgm:t>
    </dgm:pt>
    <dgm:pt modelId="{C0E8E336-1448-4189-A0E0-61DFF8E6822F}" type="pres">
      <dgm:prSet presAssocID="{C94C6725-94F5-406D-8647-D611C8AF4EEF}" presName="diagram" presStyleCnt="0">
        <dgm:presLayoutVars>
          <dgm:dir/>
          <dgm:resizeHandles val="exact"/>
        </dgm:presLayoutVars>
      </dgm:prSet>
      <dgm:spPr/>
      <dgm:t>
        <a:bodyPr/>
        <a:lstStyle/>
        <a:p>
          <a:endParaRPr lang="ru-RU"/>
        </a:p>
      </dgm:t>
    </dgm:pt>
    <dgm:pt modelId="{D03FDC8A-5613-459B-B3AB-66DCDAF94965}" type="pres">
      <dgm:prSet presAssocID="{555BEB5A-4084-41D5-8483-4E7FFA57D84B}" presName="node" presStyleLbl="node1" presStyleIdx="0" presStyleCnt="2">
        <dgm:presLayoutVars>
          <dgm:bulletEnabled val="1"/>
        </dgm:presLayoutVars>
      </dgm:prSet>
      <dgm:spPr/>
      <dgm:t>
        <a:bodyPr/>
        <a:lstStyle/>
        <a:p>
          <a:endParaRPr lang="ru-RU"/>
        </a:p>
      </dgm:t>
    </dgm:pt>
    <dgm:pt modelId="{AC13C05B-F333-4769-AF2F-9FF7B2E669DD}" type="pres">
      <dgm:prSet presAssocID="{CB414AE6-B9F0-4D3B-BF1E-2C8238B38354}" presName="sibTrans" presStyleCnt="0"/>
      <dgm:spPr/>
    </dgm:pt>
    <dgm:pt modelId="{16E3976F-D470-4356-BF42-F9CF24313495}" type="pres">
      <dgm:prSet presAssocID="{639824F8-DF5B-43A8-A31F-4E7F7911BA4A}" presName="node" presStyleLbl="node1" presStyleIdx="1" presStyleCnt="2">
        <dgm:presLayoutVars>
          <dgm:bulletEnabled val="1"/>
        </dgm:presLayoutVars>
      </dgm:prSet>
      <dgm:spPr/>
      <dgm:t>
        <a:bodyPr/>
        <a:lstStyle/>
        <a:p>
          <a:endParaRPr lang="ru-RU"/>
        </a:p>
      </dgm:t>
    </dgm:pt>
  </dgm:ptLst>
  <dgm:cxnLst>
    <dgm:cxn modelId="{9D1FC8F1-715D-44A8-9751-B8401F93C887}" srcId="{C94C6725-94F5-406D-8647-D611C8AF4EEF}" destId="{555BEB5A-4084-41D5-8483-4E7FFA57D84B}" srcOrd="0" destOrd="0" parTransId="{6FA70540-B682-4C6C-88B7-FD8BBD64B9DD}" sibTransId="{CB414AE6-B9F0-4D3B-BF1E-2C8238B38354}"/>
    <dgm:cxn modelId="{6A7305D5-AFE3-4127-BD30-20EAD8950CCC}" type="presOf" srcId="{639824F8-DF5B-43A8-A31F-4E7F7911BA4A}" destId="{16E3976F-D470-4356-BF42-F9CF24313495}" srcOrd="0" destOrd="0" presId="urn:microsoft.com/office/officeart/2005/8/layout/default"/>
    <dgm:cxn modelId="{31E93FD8-3FA4-4F90-A229-FD0254AFDADC}" type="presOf" srcId="{555BEB5A-4084-41D5-8483-4E7FFA57D84B}" destId="{D03FDC8A-5613-459B-B3AB-66DCDAF94965}" srcOrd="0" destOrd="0" presId="urn:microsoft.com/office/officeart/2005/8/layout/default"/>
    <dgm:cxn modelId="{AFBDAF66-D05C-494B-B1C6-B20A63EF3B12}" type="presOf" srcId="{C94C6725-94F5-406D-8647-D611C8AF4EEF}" destId="{C0E8E336-1448-4189-A0E0-61DFF8E6822F}" srcOrd="0" destOrd="0" presId="urn:microsoft.com/office/officeart/2005/8/layout/default"/>
    <dgm:cxn modelId="{C14868B6-3CD8-49BA-AF4B-8B22D0717F4F}" srcId="{C94C6725-94F5-406D-8647-D611C8AF4EEF}" destId="{639824F8-DF5B-43A8-A31F-4E7F7911BA4A}" srcOrd="1" destOrd="0" parTransId="{476C4F54-240C-4056-99F4-28C417584E9A}" sibTransId="{798CF9DD-A2C0-495D-9E9C-A595CD3714DD}"/>
    <dgm:cxn modelId="{0B594EB6-07DB-4718-B8C2-9CA46E7D9D7F}" type="presParOf" srcId="{C0E8E336-1448-4189-A0E0-61DFF8E6822F}" destId="{D03FDC8A-5613-459B-B3AB-66DCDAF94965}" srcOrd="0" destOrd="0" presId="urn:microsoft.com/office/officeart/2005/8/layout/default"/>
    <dgm:cxn modelId="{4ADCA04C-07FD-43DF-A652-AB57C1BC45AC}" type="presParOf" srcId="{C0E8E336-1448-4189-A0E0-61DFF8E6822F}" destId="{AC13C05B-F333-4769-AF2F-9FF7B2E669DD}" srcOrd="1" destOrd="0" presId="urn:microsoft.com/office/officeart/2005/8/layout/default"/>
    <dgm:cxn modelId="{964D0082-1787-46C2-9AB0-E087B1BB3785}" type="presParOf" srcId="{C0E8E336-1448-4189-A0E0-61DFF8E6822F}" destId="{16E3976F-D470-4356-BF42-F9CF2431349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55ACB-4435-45B7-A8BF-37BF489BD930}" type="doc">
      <dgm:prSet loTypeId="urn:microsoft.com/office/officeart/2005/8/layout/hList6" loCatId="list" qsTypeId="urn:microsoft.com/office/officeart/2005/8/quickstyle/simple1" qsCatId="simple" csTypeId="urn:microsoft.com/office/officeart/2005/8/colors/accent1_1" csCatId="accent1" phldr="1"/>
      <dgm:spPr/>
    </dgm:pt>
    <dgm:pt modelId="{D4C84068-994F-4E0E-8635-798074CA69A6}">
      <dgm:prSet phldrT="[Текст]" phldr="0"/>
      <dgm:spPr/>
      <dgm:t>
        <a:bodyPr/>
        <a:lstStyle/>
        <a:p>
          <a:pPr algn="l">
            <a:lnSpc>
              <a:spcPct val="90000"/>
            </a:lnSpc>
          </a:pPr>
          <a:r>
            <a:rPr lang="ru-RU" dirty="0">
              <a:latin typeface="Times New Roman"/>
              <a:cs typeface="Times New Roman"/>
            </a:rPr>
            <a:t>Северная война, точнее, сокрушительное нарвское поражение, стала главным катализатором всех петровских преобразований. </a:t>
          </a:r>
          <a:endParaRPr lang="ru-RU" dirty="0"/>
        </a:p>
      </dgm:t>
    </dgm:pt>
    <dgm:pt modelId="{D90FA68F-1221-491F-8649-65CFEAB36E02}" type="parTrans" cxnId="{DB9AAA91-2427-4A99-8652-DDC55134D634}">
      <dgm:prSet/>
      <dgm:spPr/>
    </dgm:pt>
    <dgm:pt modelId="{A4936F7E-7E1C-4E70-BE73-0D9ECB1E850E}" type="sibTrans" cxnId="{DB9AAA91-2427-4A99-8652-DDC55134D634}">
      <dgm:prSet/>
      <dgm:spPr/>
      <dgm:t>
        <a:bodyPr/>
        <a:lstStyle/>
        <a:p>
          <a:endParaRPr lang="ru-RU"/>
        </a:p>
      </dgm:t>
    </dgm:pt>
    <dgm:pt modelId="{0F5986FA-4FC4-4122-BD0E-F0BE13586C7C}">
      <dgm:prSet phldr="0"/>
      <dgm:spPr/>
      <dgm:t>
        <a:bodyPr/>
        <a:lstStyle/>
        <a:p>
          <a:pPr algn="l" rtl="0">
            <a:lnSpc>
              <a:spcPct val="90000"/>
            </a:lnSpc>
          </a:pPr>
          <a:r>
            <a:rPr lang="ru-RU" dirty="0">
              <a:latin typeface="Times New Roman"/>
              <a:cs typeface="Times New Roman"/>
            </a:rPr>
            <a:t>Проводятся на основании европейского опыта.</a:t>
          </a:r>
        </a:p>
      </dgm:t>
    </dgm:pt>
    <dgm:pt modelId="{761F4A5F-64BF-424D-9A9E-E83A17F79696}" type="parTrans" cxnId="{641BA059-D4C1-4EB1-8192-09F627B615AC}">
      <dgm:prSet/>
      <dgm:spPr/>
    </dgm:pt>
    <dgm:pt modelId="{F8F87E17-467D-4D4E-B337-C0DCB1557D59}" type="sibTrans" cxnId="{641BA059-D4C1-4EB1-8192-09F627B615AC}">
      <dgm:prSet/>
      <dgm:spPr/>
      <dgm:t>
        <a:bodyPr/>
        <a:lstStyle/>
        <a:p>
          <a:endParaRPr lang="ru-RU"/>
        </a:p>
      </dgm:t>
    </dgm:pt>
    <dgm:pt modelId="{9AED931C-78F9-4A9D-9FCD-9E2F952EDD04}">
      <dgm:prSet phldr="0"/>
      <dgm:spPr/>
      <dgm:t>
        <a:bodyPr/>
        <a:lstStyle/>
        <a:p>
          <a:pPr algn="l">
            <a:lnSpc>
              <a:spcPct val="90000"/>
            </a:lnSpc>
          </a:pPr>
          <a:r>
            <a:rPr lang="ru-RU" dirty="0">
              <a:latin typeface="Times New Roman"/>
              <a:cs typeface="Times New Roman"/>
            </a:rPr>
            <a:t>Масштабность и распространение нововведений на все сферы жизни общества.</a:t>
          </a:r>
        </a:p>
      </dgm:t>
    </dgm:pt>
    <dgm:pt modelId="{94CB2AE9-B389-4A88-A0B4-E84B1A927E31}" type="parTrans" cxnId="{59AF4555-5C82-43E6-A3DE-50C8DE7C52F7}">
      <dgm:prSet/>
      <dgm:spPr/>
    </dgm:pt>
    <dgm:pt modelId="{70B88B26-1813-4CCF-825D-936BFE709059}" type="sibTrans" cxnId="{59AF4555-5C82-43E6-A3DE-50C8DE7C52F7}">
      <dgm:prSet/>
      <dgm:spPr/>
      <dgm:t>
        <a:bodyPr/>
        <a:lstStyle/>
        <a:p>
          <a:endParaRPr lang="ru-RU"/>
        </a:p>
      </dgm:t>
    </dgm:pt>
    <dgm:pt modelId="{A136BBC1-6A00-4C17-81CA-AD2D990945C3}">
      <dgm:prSet phldr="0"/>
      <dgm:spPr/>
      <dgm:t>
        <a:bodyPr/>
        <a:lstStyle/>
        <a:p>
          <a:pPr algn="l">
            <a:lnSpc>
              <a:spcPct val="90000"/>
            </a:lnSpc>
          </a:pPr>
          <a:r>
            <a:rPr lang="ru-RU" dirty="0">
              <a:latin typeface="Times New Roman"/>
              <a:cs typeface="Times New Roman"/>
            </a:rPr>
            <a:t>Бессистемность и зависимость реформ от внешней политики, т. к. они проводились в условиях Северной войны (1700–1721 </a:t>
          </a:r>
          <a:r>
            <a:rPr lang="ru-RU" dirty="0" err="1">
              <a:latin typeface="Times New Roman"/>
              <a:cs typeface="Times New Roman"/>
            </a:rPr>
            <a:t>гг</a:t>
          </a:r>
          <a:r>
            <a:rPr lang="ru-RU" dirty="0">
              <a:latin typeface="Times New Roman"/>
              <a:cs typeface="Times New Roman"/>
            </a:rPr>
            <a:t>).</a:t>
          </a:r>
        </a:p>
      </dgm:t>
    </dgm:pt>
    <dgm:pt modelId="{892F195C-60F2-4376-985C-CD2C4F048810}" type="parTrans" cxnId="{705D7BFA-5097-4918-809D-8A81B89DCFFD}">
      <dgm:prSet/>
      <dgm:spPr/>
    </dgm:pt>
    <dgm:pt modelId="{91DAAC47-8E62-46B8-808A-304DB763EECC}" type="sibTrans" cxnId="{705D7BFA-5097-4918-809D-8A81B89DCFFD}">
      <dgm:prSet/>
      <dgm:spPr/>
      <dgm:t>
        <a:bodyPr/>
        <a:lstStyle/>
        <a:p>
          <a:endParaRPr lang="ru-RU"/>
        </a:p>
      </dgm:t>
    </dgm:pt>
    <dgm:pt modelId="{246B1BF3-03E4-4869-9F32-B0B3F251D42A}">
      <dgm:prSet phldr="0"/>
      <dgm:spPr/>
      <dgm:t>
        <a:bodyPr/>
        <a:lstStyle/>
        <a:p>
          <a:pPr algn="l">
            <a:lnSpc>
              <a:spcPct val="90000"/>
            </a:lnSpc>
          </a:pPr>
          <a:r>
            <a:rPr lang="ru-RU" dirty="0">
              <a:latin typeface="Times New Roman"/>
              <a:cs typeface="Times New Roman"/>
            </a:rPr>
            <a:t>Жёсткий курс и быстрый темп преобразований.</a:t>
          </a:r>
        </a:p>
      </dgm:t>
    </dgm:pt>
    <dgm:pt modelId="{5BD08F81-5AD6-4D2B-9E5D-E87A6AF72B68}" type="parTrans" cxnId="{8AC12054-A73A-4521-B142-ABCC8772ADDC}">
      <dgm:prSet/>
      <dgm:spPr/>
    </dgm:pt>
    <dgm:pt modelId="{CE1EAF9A-8C94-4C7B-9FA5-8D2C17B38277}" type="sibTrans" cxnId="{8AC12054-A73A-4521-B142-ABCC8772ADDC}">
      <dgm:prSet/>
      <dgm:spPr/>
      <dgm:t>
        <a:bodyPr/>
        <a:lstStyle/>
        <a:p>
          <a:endParaRPr lang="ru-RU"/>
        </a:p>
      </dgm:t>
    </dgm:pt>
    <dgm:pt modelId="{E95ACE65-2335-46DB-BD0A-D55B7B08E5AC}">
      <dgm:prSet phldr="0"/>
      <dgm:spPr/>
      <dgm:t>
        <a:bodyPr/>
        <a:lstStyle/>
        <a:p>
          <a:pPr algn="l">
            <a:lnSpc>
              <a:spcPct val="90000"/>
            </a:lnSpc>
          </a:pPr>
          <a:r>
            <a:rPr lang="ru-RU" dirty="0">
              <a:latin typeface="Times New Roman"/>
              <a:cs typeface="Times New Roman"/>
            </a:rPr>
            <a:t>Осуществление на базе государственной системы крепостного права.</a:t>
          </a:r>
        </a:p>
      </dgm:t>
    </dgm:pt>
    <dgm:pt modelId="{6F3DB979-6062-4CE8-B219-78F0C0F09614}" type="parTrans" cxnId="{518FD22E-5022-4031-8B21-2CDA53C9E0E6}">
      <dgm:prSet/>
      <dgm:spPr/>
    </dgm:pt>
    <dgm:pt modelId="{42FDA8AD-4FE6-40B1-BE2E-830EE9C5EBD9}" type="sibTrans" cxnId="{518FD22E-5022-4031-8B21-2CDA53C9E0E6}">
      <dgm:prSet/>
      <dgm:spPr/>
      <dgm:t>
        <a:bodyPr/>
        <a:lstStyle/>
        <a:p>
          <a:endParaRPr lang="ru-RU"/>
        </a:p>
      </dgm:t>
    </dgm:pt>
    <dgm:pt modelId="{6226500A-6285-4A32-984C-C3D29A0570DF}" type="pres">
      <dgm:prSet presAssocID="{04B55ACB-4435-45B7-A8BF-37BF489BD930}" presName="Name0" presStyleCnt="0">
        <dgm:presLayoutVars>
          <dgm:dir/>
          <dgm:resizeHandles val="exact"/>
        </dgm:presLayoutVars>
      </dgm:prSet>
      <dgm:spPr/>
    </dgm:pt>
    <dgm:pt modelId="{BE5B7795-79AB-4E24-85A9-5B2861A753CB}" type="pres">
      <dgm:prSet presAssocID="{0F5986FA-4FC4-4122-BD0E-F0BE13586C7C}" presName="node" presStyleLbl="node1" presStyleIdx="0" presStyleCnt="6">
        <dgm:presLayoutVars>
          <dgm:bulletEnabled val="1"/>
        </dgm:presLayoutVars>
      </dgm:prSet>
      <dgm:spPr/>
      <dgm:t>
        <a:bodyPr/>
        <a:lstStyle/>
        <a:p>
          <a:endParaRPr lang="ru-RU"/>
        </a:p>
      </dgm:t>
    </dgm:pt>
    <dgm:pt modelId="{3DC98F69-45FB-4DAE-9E7F-D8F402C7244D}" type="pres">
      <dgm:prSet presAssocID="{F8F87E17-467D-4D4E-B337-C0DCB1557D59}" presName="sibTrans" presStyleCnt="0"/>
      <dgm:spPr/>
    </dgm:pt>
    <dgm:pt modelId="{259C220E-07F4-4A1D-9546-853E40E2D7B9}" type="pres">
      <dgm:prSet presAssocID="{9AED931C-78F9-4A9D-9FCD-9E2F952EDD04}" presName="node" presStyleLbl="node1" presStyleIdx="1" presStyleCnt="6">
        <dgm:presLayoutVars>
          <dgm:bulletEnabled val="1"/>
        </dgm:presLayoutVars>
      </dgm:prSet>
      <dgm:spPr/>
      <dgm:t>
        <a:bodyPr/>
        <a:lstStyle/>
        <a:p>
          <a:endParaRPr lang="ru-RU"/>
        </a:p>
      </dgm:t>
    </dgm:pt>
    <dgm:pt modelId="{5D4BA9AE-333B-45ED-857B-213C2ADE1897}" type="pres">
      <dgm:prSet presAssocID="{70B88B26-1813-4CCF-825D-936BFE709059}" presName="sibTrans" presStyleCnt="0"/>
      <dgm:spPr/>
    </dgm:pt>
    <dgm:pt modelId="{A561C949-0E7B-4657-8447-2EF953A90472}" type="pres">
      <dgm:prSet presAssocID="{A136BBC1-6A00-4C17-81CA-AD2D990945C3}" presName="node" presStyleLbl="node1" presStyleIdx="2" presStyleCnt="6">
        <dgm:presLayoutVars>
          <dgm:bulletEnabled val="1"/>
        </dgm:presLayoutVars>
      </dgm:prSet>
      <dgm:spPr/>
      <dgm:t>
        <a:bodyPr/>
        <a:lstStyle/>
        <a:p>
          <a:endParaRPr lang="ru-RU"/>
        </a:p>
      </dgm:t>
    </dgm:pt>
    <dgm:pt modelId="{58A0F089-133D-431F-A481-1C5563D60A48}" type="pres">
      <dgm:prSet presAssocID="{91DAAC47-8E62-46B8-808A-304DB763EECC}" presName="sibTrans" presStyleCnt="0"/>
      <dgm:spPr/>
    </dgm:pt>
    <dgm:pt modelId="{E9CF8E0C-CA0D-4C22-88EE-BF69CA52B627}" type="pres">
      <dgm:prSet presAssocID="{246B1BF3-03E4-4869-9F32-B0B3F251D42A}" presName="node" presStyleLbl="node1" presStyleIdx="3" presStyleCnt="6">
        <dgm:presLayoutVars>
          <dgm:bulletEnabled val="1"/>
        </dgm:presLayoutVars>
      </dgm:prSet>
      <dgm:spPr/>
      <dgm:t>
        <a:bodyPr/>
        <a:lstStyle/>
        <a:p>
          <a:endParaRPr lang="ru-RU"/>
        </a:p>
      </dgm:t>
    </dgm:pt>
    <dgm:pt modelId="{922225B3-CF9E-4394-AD92-BE1772B78750}" type="pres">
      <dgm:prSet presAssocID="{CE1EAF9A-8C94-4C7B-9FA5-8D2C17B38277}" presName="sibTrans" presStyleCnt="0"/>
      <dgm:spPr/>
    </dgm:pt>
    <dgm:pt modelId="{2BB6E15A-9D83-4B36-BA4C-B3E1AF98F8AE}" type="pres">
      <dgm:prSet presAssocID="{E95ACE65-2335-46DB-BD0A-D55B7B08E5AC}" presName="node" presStyleLbl="node1" presStyleIdx="4" presStyleCnt="6">
        <dgm:presLayoutVars>
          <dgm:bulletEnabled val="1"/>
        </dgm:presLayoutVars>
      </dgm:prSet>
      <dgm:spPr/>
      <dgm:t>
        <a:bodyPr/>
        <a:lstStyle/>
        <a:p>
          <a:endParaRPr lang="ru-RU"/>
        </a:p>
      </dgm:t>
    </dgm:pt>
    <dgm:pt modelId="{7E57B6A2-B236-4318-A366-B4025744F401}" type="pres">
      <dgm:prSet presAssocID="{42FDA8AD-4FE6-40B1-BE2E-830EE9C5EBD9}" presName="sibTrans" presStyleCnt="0"/>
      <dgm:spPr/>
    </dgm:pt>
    <dgm:pt modelId="{FC2E660E-399A-4D31-A3D6-8F9F377FA772}" type="pres">
      <dgm:prSet presAssocID="{D4C84068-994F-4E0E-8635-798074CA69A6}" presName="node" presStyleLbl="node1" presStyleIdx="5" presStyleCnt="6">
        <dgm:presLayoutVars>
          <dgm:bulletEnabled val="1"/>
        </dgm:presLayoutVars>
      </dgm:prSet>
      <dgm:spPr/>
      <dgm:t>
        <a:bodyPr/>
        <a:lstStyle/>
        <a:p>
          <a:endParaRPr lang="ru-RU"/>
        </a:p>
      </dgm:t>
    </dgm:pt>
  </dgm:ptLst>
  <dgm:cxnLst>
    <dgm:cxn modelId="{D6C8BF85-CFE6-4E32-B8E2-45165CF5B09F}" type="presOf" srcId="{D4C84068-994F-4E0E-8635-798074CA69A6}" destId="{FC2E660E-399A-4D31-A3D6-8F9F377FA772}" srcOrd="0" destOrd="0" presId="urn:microsoft.com/office/officeart/2005/8/layout/hList6"/>
    <dgm:cxn modelId="{DB9AAA91-2427-4A99-8652-DDC55134D634}" srcId="{04B55ACB-4435-45B7-A8BF-37BF489BD930}" destId="{D4C84068-994F-4E0E-8635-798074CA69A6}" srcOrd="5" destOrd="0" parTransId="{D90FA68F-1221-491F-8649-65CFEAB36E02}" sibTransId="{A4936F7E-7E1C-4E70-BE73-0D9ECB1E850E}"/>
    <dgm:cxn modelId="{FA4876BC-4D7C-4C44-A406-FBA8E9DB6BE2}" type="presOf" srcId="{246B1BF3-03E4-4869-9F32-B0B3F251D42A}" destId="{E9CF8E0C-CA0D-4C22-88EE-BF69CA52B627}" srcOrd="0" destOrd="0" presId="urn:microsoft.com/office/officeart/2005/8/layout/hList6"/>
    <dgm:cxn modelId="{875F58ED-2DA9-428B-BEFB-BFE3877B11B7}" type="presOf" srcId="{E95ACE65-2335-46DB-BD0A-D55B7B08E5AC}" destId="{2BB6E15A-9D83-4B36-BA4C-B3E1AF98F8AE}" srcOrd="0" destOrd="0" presId="urn:microsoft.com/office/officeart/2005/8/layout/hList6"/>
    <dgm:cxn modelId="{E687AC69-3649-4B4B-B498-B066913F9DFE}" type="presOf" srcId="{04B55ACB-4435-45B7-A8BF-37BF489BD930}" destId="{6226500A-6285-4A32-984C-C3D29A0570DF}" srcOrd="0" destOrd="0" presId="urn:microsoft.com/office/officeart/2005/8/layout/hList6"/>
    <dgm:cxn modelId="{89F1413A-50E0-47C5-B989-DF47D39406C2}" type="presOf" srcId="{9AED931C-78F9-4A9D-9FCD-9E2F952EDD04}" destId="{259C220E-07F4-4A1D-9546-853E40E2D7B9}" srcOrd="0" destOrd="0" presId="urn:microsoft.com/office/officeart/2005/8/layout/hList6"/>
    <dgm:cxn modelId="{59AF4555-5C82-43E6-A3DE-50C8DE7C52F7}" srcId="{04B55ACB-4435-45B7-A8BF-37BF489BD930}" destId="{9AED931C-78F9-4A9D-9FCD-9E2F952EDD04}" srcOrd="1" destOrd="0" parTransId="{94CB2AE9-B389-4A88-A0B4-E84B1A927E31}" sibTransId="{70B88B26-1813-4CCF-825D-936BFE709059}"/>
    <dgm:cxn modelId="{518FD22E-5022-4031-8B21-2CDA53C9E0E6}" srcId="{04B55ACB-4435-45B7-A8BF-37BF489BD930}" destId="{E95ACE65-2335-46DB-BD0A-D55B7B08E5AC}" srcOrd="4" destOrd="0" parTransId="{6F3DB979-6062-4CE8-B219-78F0C0F09614}" sibTransId="{42FDA8AD-4FE6-40B1-BE2E-830EE9C5EBD9}"/>
    <dgm:cxn modelId="{641BA059-D4C1-4EB1-8192-09F627B615AC}" srcId="{04B55ACB-4435-45B7-A8BF-37BF489BD930}" destId="{0F5986FA-4FC4-4122-BD0E-F0BE13586C7C}" srcOrd="0" destOrd="0" parTransId="{761F4A5F-64BF-424D-9A9E-E83A17F79696}" sibTransId="{F8F87E17-467D-4D4E-B337-C0DCB1557D59}"/>
    <dgm:cxn modelId="{8AC12054-A73A-4521-B142-ABCC8772ADDC}" srcId="{04B55ACB-4435-45B7-A8BF-37BF489BD930}" destId="{246B1BF3-03E4-4869-9F32-B0B3F251D42A}" srcOrd="3" destOrd="0" parTransId="{5BD08F81-5AD6-4D2B-9E5D-E87A6AF72B68}" sibTransId="{CE1EAF9A-8C94-4C7B-9FA5-8D2C17B38277}"/>
    <dgm:cxn modelId="{0AE70006-9477-40CC-8E15-923C7061357D}" type="presOf" srcId="{A136BBC1-6A00-4C17-81CA-AD2D990945C3}" destId="{A561C949-0E7B-4657-8447-2EF953A90472}" srcOrd="0" destOrd="0" presId="urn:microsoft.com/office/officeart/2005/8/layout/hList6"/>
    <dgm:cxn modelId="{705D7BFA-5097-4918-809D-8A81B89DCFFD}" srcId="{04B55ACB-4435-45B7-A8BF-37BF489BD930}" destId="{A136BBC1-6A00-4C17-81CA-AD2D990945C3}" srcOrd="2" destOrd="0" parTransId="{892F195C-60F2-4376-985C-CD2C4F048810}" sibTransId="{91DAAC47-8E62-46B8-808A-304DB763EECC}"/>
    <dgm:cxn modelId="{6078D2E8-9377-4704-A27D-5DE996E882E0}" type="presOf" srcId="{0F5986FA-4FC4-4122-BD0E-F0BE13586C7C}" destId="{BE5B7795-79AB-4E24-85A9-5B2861A753CB}" srcOrd="0" destOrd="0" presId="urn:microsoft.com/office/officeart/2005/8/layout/hList6"/>
    <dgm:cxn modelId="{9C424320-A989-45ED-BB9E-2DD6E8DE8E49}" type="presParOf" srcId="{6226500A-6285-4A32-984C-C3D29A0570DF}" destId="{BE5B7795-79AB-4E24-85A9-5B2861A753CB}" srcOrd="0" destOrd="0" presId="urn:microsoft.com/office/officeart/2005/8/layout/hList6"/>
    <dgm:cxn modelId="{11C9BAEA-8EE0-4C09-BCA1-0912B075B37A}" type="presParOf" srcId="{6226500A-6285-4A32-984C-C3D29A0570DF}" destId="{3DC98F69-45FB-4DAE-9E7F-D8F402C7244D}" srcOrd="1" destOrd="0" presId="urn:microsoft.com/office/officeart/2005/8/layout/hList6"/>
    <dgm:cxn modelId="{F8587E83-4172-4EB4-A732-8E33DF28DCEB}" type="presParOf" srcId="{6226500A-6285-4A32-984C-C3D29A0570DF}" destId="{259C220E-07F4-4A1D-9546-853E40E2D7B9}" srcOrd="2" destOrd="0" presId="urn:microsoft.com/office/officeart/2005/8/layout/hList6"/>
    <dgm:cxn modelId="{569270CF-CE43-4255-8906-11776161925C}" type="presParOf" srcId="{6226500A-6285-4A32-984C-C3D29A0570DF}" destId="{5D4BA9AE-333B-45ED-857B-213C2ADE1897}" srcOrd="3" destOrd="0" presId="urn:microsoft.com/office/officeart/2005/8/layout/hList6"/>
    <dgm:cxn modelId="{DC32F9E7-5C4D-4EBE-94AA-CFF04A69FDFA}" type="presParOf" srcId="{6226500A-6285-4A32-984C-C3D29A0570DF}" destId="{A561C949-0E7B-4657-8447-2EF953A90472}" srcOrd="4" destOrd="0" presId="urn:microsoft.com/office/officeart/2005/8/layout/hList6"/>
    <dgm:cxn modelId="{1957708E-DE68-40BE-A0B8-5AD18BBBA462}" type="presParOf" srcId="{6226500A-6285-4A32-984C-C3D29A0570DF}" destId="{58A0F089-133D-431F-A481-1C5563D60A48}" srcOrd="5" destOrd="0" presId="urn:microsoft.com/office/officeart/2005/8/layout/hList6"/>
    <dgm:cxn modelId="{796B9E78-1F08-4D28-94C2-074E7C7926E4}" type="presParOf" srcId="{6226500A-6285-4A32-984C-C3D29A0570DF}" destId="{E9CF8E0C-CA0D-4C22-88EE-BF69CA52B627}" srcOrd="6" destOrd="0" presId="urn:microsoft.com/office/officeart/2005/8/layout/hList6"/>
    <dgm:cxn modelId="{FC3FF391-688E-4475-B842-810B2461599D}" type="presParOf" srcId="{6226500A-6285-4A32-984C-C3D29A0570DF}" destId="{922225B3-CF9E-4394-AD92-BE1772B78750}" srcOrd="7" destOrd="0" presId="urn:microsoft.com/office/officeart/2005/8/layout/hList6"/>
    <dgm:cxn modelId="{C892501D-2A59-4EE6-8ADB-2A8734BDC1F6}" type="presParOf" srcId="{6226500A-6285-4A32-984C-C3D29A0570DF}" destId="{2BB6E15A-9D83-4B36-BA4C-B3E1AF98F8AE}" srcOrd="8" destOrd="0" presId="urn:microsoft.com/office/officeart/2005/8/layout/hList6"/>
    <dgm:cxn modelId="{BD416D37-A159-4188-8517-D418FF88C532}" type="presParOf" srcId="{6226500A-6285-4A32-984C-C3D29A0570DF}" destId="{7E57B6A2-B236-4318-A366-B4025744F401}" srcOrd="9" destOrd="0" presId="urn:microsoft.com/office/officeart/2005/8/layout/hList6"/>
    <dgm:cxn modelId="{621B256E-E5CD-4201-A7A1-56675E47C5DA}" type="presParOf" srcId="{6226500A-6285-4A32-984C-C3D29A0570DF}" destId="{FC2E660E-399A-4D31-A3D6-8F9F377FA772}"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125350-3536-4F1A-96D6-B5829C864D3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B9E72C3D-B791-4D78-9304-8FBB2D8AE8E7}">
      <dgm:prSet phldrT="[Текст]" phldr="0"/>
      <dgm:spPr/>
      <dgm:t>
        <a:bodyPr/>
        <a:lstStyle/>
        <a:p>
          <a:r>
            <a:rPr lang="ru-RU" dirty="0">
              <a:latin typeface="Aptos Display" panose="020F0302020204030204"/>
            </a:rPr>
            <a:t>Экономических</a:t>
          </a:r>
          <a:endParaRPr lang="ru-RU" dirty="0"/>
        </a:p>
      </dgm:t>
    </dgm:pt>
    <dgm:pt modelId="{249A1F3D-27FA-4B11-B0AD-5652D1BB915C}" type="parTrans" cxnId="{594671EB-7392-4B51-9093-5D5F921B1864}">
      <dgm:prSet/>
      <dgm:spPr/>
      <dgm:t>
        <a:bodyPr/>
        <a:lstStyle/>
        <a:p>
          <a:endParaRPr lang="ru-RU"/>
        </a:p>
      </dgm:t>
    </dgm:pt>
    <dgm:pt modelId="{E0D67D01-56BB-4DFB-8AF8-3961F1EE0826}" type="sibTrans" cxnId="{594671EB-7392-4B51-9093-5D5F921B1864}">
      <dgm:prSet/>
      <dgm:spPr/>
      <dgm:t>
        <a:bodyPr/>
        <a:lstStyle/>
        <a:p>
          <a:endParaRPr lang="ru-RU"/>
        </a:p>
      </dgm:t>
    </dgm:pt>
    <dgm:pt modelId="{F8FFD095-1665-4061-982E-243E9FD98C61}">
      <dgm:prSet phldrT="[Текст]" phldr="0"/>
      <dgm:spPr/>
      <dgm:t>
        <a:bodyPr/>
        <a:lstStyle/>
        <a:p>
          <a:pPr rtl="0"/>
          <a:r>
            <a:rPr lang="ru-RU" dirty="0">
              <a:latin typeface="Aptos Display" panose="020F0302020204030204"/>
            </a:rPr>
            <a:t>Обеспечение армии и флота оружием, обмундированием</a:t>
          </a:r>
          <a:endParaRPr lang="ru-RU" dirty="0"/>
        </a:p>
      </dgm:t>
    </dgm:pt>
    <dgm:pt modelId="{0E030B27-7342-41C3-88A1-09B66A43648F}" type="parTrans" cxnId="{87AEA069-1FD4-49EE-999C-0AF6139D4339}">
      <dgm:prSet/>
      <dgm:spPr/>
      <dgm:t>
        <a:bodyPr/>
        <a:lstStyle/>
        <a:p>
          <a:endParaRPr lang="ru-RU"/>
        </a:p>
      </dgm:t>
    </dgm:pt>
    <dgm:pt modelId="{513E54EF-F53C-4233-BDD7-C05B8C571CE4}" type="sibTrans" cxnId="{87AEA069-1FD4-49EE-999C-0AF6139D4339}">
      <dgm:prSet/>
      <dgm:spPr/>
      <dgm:t>
        <a:bodyPr/>
        <a:lstStyle/>
        <a:p>
          <a:endParaRPr lang="ru-RU"/>
        </a:p>
      </dgm:t>
    </dgm:pt>
    <dgm:pt modelId="{18A34D92-F847-4268-8FD8-B09409D18B40}">
      <dgm:prSet phldrT="[Текст]" phldr="0"/>
      <dgm:spPr/>
      <dgm:t>
        <a:bodyPr/>
        <a:lstStyle/>
        <a:p>
          <a:pPr rtl="0"/>
          <a:r>
            <a:rPr lang="ru-RU" dirty="0">
              <a:latin typeface="Aptos Display" panose="020F0302020204030204"/>
            </a:rPr>
            <a:t>Развитие промышленности, преодоление экономической отсталости</a:t>
          </a:r>
          <a:endParaRPr lang="ru-RU" dirty="0"/>
        </a:p>
      </dgm:t>
    </dgm:pt>
    <dgm:pt modelId="{861E3749-9571-4218-A272-BBEC0048931B}" type="parTrans" cxnId="{BD2DFA88-9044-4AA3-A310-3F5E040F39DC}">
      <dgm:prSet/>
      <dgm:spPr/>
      <dgm:t>
        <a:bodyPr/>
        <a:lstStyle/>
        <a:p>
          <a:endParaRPr lang="ru-RU"/>
        </a:p>
      </dgm:t>
    </dgm:pt>
    <dgm:pt modelId="{13B63FB0-2129-4937-90BC-9117CFB73B8C}" type="sibTrans" cxnId="{BD2DFA88-9044-4AA3-A310-3F5E040F39DC}">
      <dgm:prSet/>
      <dgm:spPr/>
      <dgm:t>
        <a:bodyPr/>
        <a:lstStyle/>
        <a:p>
          <a:endParaRPr lang="ru-RU"/>
        </a:p>
      </dgm:t>
    </dgm:pt>
    <dgm:pt modelId="{74C2F136-B916-4FEF-8D43-D4CD5C16751C}">
      <dgm:prSet phldrT="[Текст]" phldr="0"/>
      <dgm:spPr/>
      <dgm:t>
        <a:bodyPr/>
        <a:lstStyle/>
        <a:p>
          <a:r>
            <a:rPr lang="ru-RU" dirty="0">
              <a:latin typeface="Aptos Display" panose="020F0302020204030204"/>
            </a:rPr>
            <a:t>Государственных</a:t>
          </a:r>
          <a:endParaRPr lang="ru-RU" dirty="0"/>
        </a:p>
      </dgm:t>
    </dgm:pt>
    <dgm:pt modelId="{A0D032FF-D327-4071-BCB1-3387B64DF22A}" type="parTrans" cxnId="{1B3A6D55-C857-4743-9D44-957FAE5C5A2E}">
      <dgm:prSet/>
      <dgm:spPr/>
      <dgm:t>
        <a:bodyPr/>
        <a:lstStyle/>
        <a:p>
          <a:endParaRPr lang="ru-RU"/>
        </a:p>
      </dgm:t>
    </dgm:pt>
    <dgm:pt modelId="{86557D61-232A-4AFA-A2D8-559EDC03CF34}" type="sibTrans" cxnId="{1B3A6D55-C857-4743-9D44-957FAE5C5A2E}">
      <dgm:prSet/>
      <dgm:spPr/>
      <dgm:t>
        <a:bodyPr/>
        <a:lstStyle/>
        <a:p>
          <a:endParaRPr lang="ru-RU"/>
        </a:p>
      </dgm:t>
    </dgm:pt>
    <dgm:pt modelId="{E8E9C0BF-1ECC-4261-A803-B3E67D01662A}">
      <dgm:prSet phldrT="[Текст]" phldr="0"/>
      <dgm:spPr/>
      <dgm:t>
        <a:bodyPr/>
        <a:lstStyle/>
        <a:p>
          <a:pPr rtl="0"/>
          <a:r>
            <a:rPr lang="ru-RU" dirty="0">
              <a:latin typeface="Aptos Display" panose="020F0302020204030204"/>
            </a:rPr>
            <a:t>Создание четко действующего государственного механизма</a:t>
          </a:r>
          <a:endParaRPr lang="ru-RU" dirty="0"/>
        </a:p>
      </dgm:t>
    </dgm:pt>
    <dgm:pt modelId="{39F73BA6-6816-4C2B-9059-50BDE8AE3071}" type="parTrans" cxnId="{A38EBB96-DC25-4D6E-A3E0-658DC201BACD}">
      <dgm:prSet/>
      <dgm:spPr/>
      <dgm:t>
        <a:bodyPr/>
        <a:lstStyle/>
        <a:p>
          <a:endParaRPr lang="ru-RU"/>
        </a:p>
      </dgm:t>
    </dgm:pt>
    <dgm:pt modelId="{705AF2FC-F907-49A6-9F2F-D31DE0F797A7}" type="sibTrans" cxnId="{A38EBB96-DC25-4D6E-A3E0-658DC201BACD}">
      <dgm:prSet/>
      <dgm:spPr/>
      <dgm:t>
        <a:bodyPr/>
        <a:lstStyle/>
        <a:p>
          <a:endParaRPr lang="ru-RU"/>
        </a:p>
      </dgm:t>
    </dgm:pt>
    <dgm:pt modelId="{FF5BE452-8C5A-4340-BE4D-BF464A8643C6}">
      <dgm:prSet phldrT="[Текст]" phldr="0"/>
      <dgm:spPr/>
      <dgm:t>
        <a:bodyPr/>
        <a:lstStyle/>
        <a:p>
          <a:pPr rtl="0"/>
          <a:r>
            <a:rPr lang="ru-RU" dirty="0">
              <a:latin typeface="Aptos Display" panose="020F0302020204030204"/>
            </a:rPr>
            <a:t>Окончательное утверждение абсолютизма</a:t>
          </a:r>
          <a:endParaRPr lang="ru-RU" dirty="0"/>
        </a:p>
      </dgm:t>
    </dgm:pt>
    <dgm:pt modelId="{CF314B10-D440-4A64-B4CF-07331448EE1C}" type="parTrans" cxnId="{D8D6EB85-993E-418F-B693-AEEFCFA38E10}">
      <dgm:prSet/>
      <dgm:spPr/>
      <dgm:t>
        <a:bodyPr/>
        <a:lstStyle/>
        <a:p>
          <a:endParaRPr lang="ru-RU"/>
        </a:p>
      </dgm:t>
    </dgm:pt>
    <dgm:pt modelId="{95B78882-F1C8-4DC1-8EE9-4FB0EB5374ED}" type="sibTrans" cxnId="{D8D6EB85-993E-418F-B693-AEEFCFA38E10}">
      <dgm:prSet/>
      <dgm:spPr/>
      <dgm:t>
        <a:bodyPr/>
        <a:lstStyle/>
        <a:p>
          <a:endParaRPr lang="ru-RU"/>
        </a:p>
      </dgm:t>
    </dgm:pt>
    <dgm:pt modelId="{CBF2DF6B-7EE8-4887-ABB4-9F92E2C0A1FA}">
      <dgm:prSet phldrT="[Текст]" phldr="0"/>
      <dgm:spPr/>
      <dgm:t>
        <a:bodyPr/>
        <a:lstStyle/>
        <a:p>
          <a:r>
            <a:rPr lang="ru-RU" dirty="0">
              <a:latin typeface="Aptos Display" panose="020F0302020204030204"/>
            </a:rPr>
            <a:t>Социальных</a:t>
          </a:r>
          <a:endParaRPr lang="ru-RU" dirty="0"/>
        </a:p>
      </dgm:t>
    </dgm:pt>
    <dgm:pt modelId="{1C37013E-895A-498F-B87F-EC60FF880269}" type="parTrans" cxnId="{E5AEE614-E52D-49C4-9F0A-4127634FA909}">
      <dgm:prSet/>
      <dgm:spPr/>
      <dgm:t>
        <a:bodyPr/>
        <a:lstStyle/>
        <a:p>
          <a:endParaRPr lang="ru-RU"/>
        </a:p>
      </dgm:t>
    </dgm:pt>
    <dgm:pt modelId="{C48AC54F-6AA3-4FBB-91AD-E5A41838EE37}" type="sibTrans" cxnId="{E5AEE614-E52D-49C4-9F0A-4127634FA909}">
      <dgm:prSet/>
      <dgm:spPr/>
      <dgm:t>
        <a:bodyPr/>
        <a:lstStyle/>
        <a:p>
          <a:endParaRPr lang="ru-RU"/>
        </a:p>
      </dgm:t>
    </dgm:pt>
    <dgm:pt modelId="{8A95959F-0749-4A23-A3DF-8D73B81EE6DD}">
      <dgm:prSet phldrT="[Текст]" phldr="0"/>
      <dgm:spPr/>
      <dgm:t>
        <a:bodyPr/>
        <a:lstStyle/>
        <a:p>
          <a:pPr rtl="0"/>
          <a:r>
            <a:rPr lang="ru-RU" dirty="0">
              <a:latin typeface="Aptos Display" panose="020F0302020204030204"/>
            </a:rPr>
            <a:t>Укрепление позиции дворянства как главной опоры самодержавия</a:t>
          </a:r>
          <a:endParaRPr lang="ru-RU" dirty="0"/>
        </a:p>
      </dgm:t>
    </dgm:pt>
    <dgm:pt modelId="{C940F54F-CEB4-443F-BFB7-AF1520F5E077}" type="parTrans" cxnId="{CFF98D17-7E41-4E6B-B8D3-7A820641262C}">
      <dgm:prSet/>
      <dgm:spPr/>
      <dgm:t>
        <a:bodyPr/>
        <a:lstStyle/>
        <a:p>
          <a:endParaRPr lang="ru-RU"/>
        </a:p>
      </dgm:t>
    </dgm:pt>
    <dgm:pt modelId="{5430D818-07E6-412F-9214-6657A824CB91}" type="sibTrans" cxnId="{CFF98D17-7E41-4E6B-B8D3-7A820641262C}">
      <dgm:prSet/>
      <dgm:spPr/>
      <dgm:t>
        <a:bodyPr/>
        <a:lstStyle/>
        <a:p>
          <a:endParaRPr lang="ru-RU"/>
        </a:p>
      </dgm:t>
    </dgm:pt>
    <dgm:pt modelId="{4DE6860D-4008-41ED-9B8A-095544FFCBD2}">
      <dgm:prSet phldrT="[Текст]" phldr="0"/>
      <dgm:spPr/>
      <dgm:t>
        <a:bodyPr/>
        <a:lstStyle/>
        <a:p>
          <a:pPr rtl="0"/>
          <a:r>
            <a:rPr lang="ru-RU" dirty="0">
              <a:latin typeface="Aptos Display" panose="020F0302020204030204"/>
            </a:rPr>
            <a:t>Усиление крепостного права</a:t>
          </a:r>
          <a:endParaRPr lang="ru-RU" dirty="0"/>
        </a:p>
      </dgm:t>
    </dgm:pt>
    <dgm:pt modelId="{0E91AC87-42BB-4AC9-8555-119B9FEE4173}" type="parTrans" cxnId="{4182D352-54C6-48A9-9D39-9F76D6FB38AB}">
      <dgm:prSet/>
      <dgm:spPr/>
      <dgm:t>
        <a:bodyPr/>
        <a:lstStyle/>
        <a:p>
          <a:endParaRPr lang="ru-RU"/>
        </a:p>
      </dgm:t>
    </dgm:pt>
    <dgm:pt modelId="{2764D298-535B-411A-A62F-898E9051D0C2}" type="sibTrans" cxnId="{4182D352-54C6-48A9-9D39-9F76D6FB38AB}">
      <dgm:prSet/>
      <dgm:spPr/>
      <dgm:t>
        <a:bodyPr/>
        <a:lstStyle/>
        <a:p>
          <a:endParaRPr lang="ru-RU"/>
        </a:p>
      </dgm:t>
    </dgm:pt>
    <dgm:pt modelId="{92922E43-43C9-44E8-8727-4F643CB78E5F}">
      <dgm:prSet phldr="0"/>
      <dgm:spPr/>
      <dgm:t>
        <a:bodyPr/>
        <a:lstStyle/>
        <a:p>
          <a:pPr rtl="0"/>
          <a:r>
            <a:rPr lang="ru-RU" dirty="0">
              <a:latin typeface="Aptos Display" panose="020F0302020204030204"/>
            </a:rPr>
            <a:t>Развитие внутренней и внешней торговли</a:t>
          </a:r>
        </a:p>
      </dgm:t>
    </dgm:pt>
    <dgm:pt modelId="{2D2FCB9B-2175-4693-A7BD-EC456448A5A5}" type="parTrans" cxnId="{0D95C929-2617-4C76-BA81-EACA252F32C7}">
      <dgm:prSet/>
      <dgm:spPr/>
    </dgm:pt>
    <dgm:pt modelId="{2BAB82BD-70BC-4523-B7F3-3E0A7870149D}" type="sibTrans" cxnId="{0D95C929-2617-4C76-BA81-EACA252F32C7}">
      <dgm:prSet/>
      <dgm:spPr/>
    </dgm:pt>
    <dgm:pt modelId="{59930630-4B12-49C1-9F6A-581C59470A89}">
      <dgm:prSet phldr="0"/>
      <dgm:spPr/>
      <dgm:t>
        <a:bodyPr/>
        <a:lstStyle/>
        <a:p>
          <a:pPr rtl="0"/>
          <a:r>
            <a:rPr lang="ru-RU" dirty="0">
              <a:latin typeface="Aptos Display" panose="020F0302020204030204"/>
            </a:rPr>
            <a:t>Обороноспособность: создание регулярной армии и флота</a:t>
          </a:r>
        </a:p>
      </dgm:t>
    </dgm:pt>
    <dgm:pt modelId="{07078837-7467-4E56-94CF-351B010A7C4B}" type="parTrans" cxnId="{99EF21D0-FE96-4972-81D6-3BE75E10F1DB}">
      <dgm:prSet/>
      <dgm:spPr/>
    </dgm:pt>
    <dgm:pt modelId="{5F91BB78-6C8D-4D72-936D-2B6834FFA1D0}" type="sibTrans" cxnId="{99EF21D0-FE96-4972-81D6-3BE75E10F1DB}">
      <dgm:prSet/>
      <dgm:spPr/>
    </dgm:pt>
    <dgm:pt modelId="{6EC79D9F-7569-4FE5-8714-BC774E132DFE}">
      <dgm:prSet phldr="0"/>
      <dgm:spPr/>
      <dgm:t>
        <a:bodyPr/>
        <a:lstStyle/>
        <a:p>
          <a:pPr rtl="0"/>
          <a:r>
            <a:rPr lang="ru-RU" dirty="0">
              <a:latin typeface="Aptos Display" panose="020F0302020204030204"/>
            </a:rPr>
            <a:t>Начало формирования слоя национальной торгово-промышленной буржуазии</a:t>
          </a:r>
        </a:p>
      </dgm:t>
    </dgm:pt>
    <dgm:pt modelId="{7A537B04-0EAD-4874-A12C-FCBEDA595A4F}" type="parTrans" cxnId="{1DE8E048-A427-424A-A1C0-92D5A41FF896}">
      <dgm:prSet/>
      <dgm:spPr/>
    </dgm:pt>
    <dgm:pt modelId="{2F41A38E-9DE6-4B78-B122-40A03CF4CC7D}" type="sibTrans" cxnId="{1DE8E048-A427-424A-A1C0-92D5A41FF896}">
      <dgm:prSet/>
      <dgm:spPr/>
    </dgm:pt>
    <dgm:pt modelId="{FB443957-5648-4A83-B70D-01933F69D6FB}" type="pres">
      <dgm:prSet presAssocID="{75125350-3536-4F1A-96D6-B5829C864D3E}" presName="theList" presStyleCnt="0">
        <dgm:presLayoutVars>
          <dgm:dir/>
          <dgm:animLvl val="lvl"/>
          <dgm:resizeHandles val="exact"/>
        </dgm:presLayoutVars>
      </dgm:prSet>
      <dgm:spPr/>
      <dgm:t>
        <a:bodyPr/>
        <a:lstStyle/>
        <a:p>
          <a:endParaRPr lang="ru-RU"/>
        </a:p>
      </dgm:t>
    </dgm:pt>
    <dgm:pt modelId="{D4336FE4-2751-466D-B166-37E92A234F49}" type="pres">
      <dgm:prSet presAssocID="{B9E72C3D-B791-4D78-9304-8FBB2D8AE8E7}" presName="compNode" presStyleCnt="0"/>
      <dgm:spPr/>
    </dgm:pt>
    <dgm:pt modelId="{76262442-47A4-4F23-B040-3099D1F53A3B}" type="pres">
      <dgm:prSet presAssocID="{B9E72C3D-B791-4D78-9304-8FBB2D8AE8E7}" presName="aNode" presStyleLbl="bgShp" presStyleIdx="0" presStyleCnt="3"/>
      <dgm:spPr/>
      <dgm:t>
        <a:bodyPr/>
        <a:lstStyle/>
        <a:p>
          <a:endParaRPr lang="ru-RU"/>
        </a:p>
      </dgm:t>
    </dgm:pt>
    <dgm:pt modelId="{6C126CFF-5665-4814-A457-E42375F1CBF8}" type="pres">
      <dgm:prSet presAssocID="{B9E72C3D-B791-4D78-9304-8FBB2D8AE8E7}" presName="textNode" presStyleLbl="bgShp" presStyleIdx="0" presStyleCnt="3"/>
      <dgm:spPr/>
      <dgm:t>
        <a:bodyPr/>
        <a:lstStyle/>
        <a:p>
          <a:endParaRPr lang="ru-RU"/>
        </a:p>
      </dgm:t>
    </dgm:pt>
    <dgm:pt modelId="{1F568F76-73B5-4A92-88B6-6FA5BD35F83C}" type="pres">
      <dgm:prSet presAssocID="{B9E72C3D-B791-4D78-9304-8FBB2D8AE8E7}" presName="compChildNode" presStyleCnt="0"/>
      <dgm:spPr/>
    </dgm:pt>
    <dgm:pt modelId="{48DD440E-B084-4EF5-97EF-B572CF3F755D}" type="pres">
      <dgm:prSet presAssocID="{B9E72C3D-B791-4D78-9304-8FBB2D8AE8E7}" presName="theInnerList" presStyleCnt="0"/>
      <dgm:spPr/>
    </dgm:pt>
    <dgm:pt modelId="{697483F4-A476-41B7-8F95-DBCCD052349D}" type="pres">
      <dgm:prSet presAssocID="{F8FFD095-1665-4061-982E-243E9FD98C61}" presName="childNode" presStyleLbl="node1" presStyleIdx="0" presStyleCnt="9">
        <dgm:presLayoutVars>
          <dgm:bulletEnabled val="1"/>
        </dgm:presLayoutVars>
      </dgm:prSet>
      <dgm:spPr/>
      <dgm:t>
        <a:bodyPr/>
        <a:lstStyle/>
        <a:p>
          <a:endParaRPr lang="ru-RU"/>
        </a:p>
      </dgm:t>
    </dgm:pt>
    <dgm:pt modelId="{B8CD384C-6405-4BEF-A34B-0E0176312CEC}" type="pres">
      <dgm:prSet presAssocID="{F8FFD095-1665-4061-982E-243E9FD98C61}" presName="aSpace2" presStyleCnt="0"/>
      <dgm:spPr/>
    </dgm:pt>
    <dgm:pt modelId="{36D1916A-C339-488E-AAD5-F6F4BB058423}" type="pres">
      <dgm:prSet presAssocID="{18A34D92-F847-4268-8FD8-B09409D18B40}" presName="childNode" presStyleLbl="node1" presStyleIdx="1" presStyleCnt="9">
        <dgm:presLayoutVars>
          <dgm:bulletEnabled val="1"/>
        </dgm:presLayoutVars>
      </dgm:prSet>
      <dgm:spPr/>
      <dgm:t>
        <a:bodyPr/>
        <a:lstStyle/>
        <a:p>
          <a:endParaRPr lang="ru-RU"/>
        </a:p>
      </dgm:t>
    </dgm:pt>
    <dgm:pt modelId="{43959E0C-E6A0-4BC3-84BA-14BAD1B3829C}" type="pres">
      <dgm:prSet presAssocID="{18A34D92-F847-4268-8FD8-B09409D18B40}" presName="aSpace2" presStyleCnt="0"/>
      <dgm:spPr/>
    </dgm:pt>
    <dgm:pt modelId="{7AE0EFB2-A383-43B8-BC12-38D9454FADEA}" type="pres">
      <dgm:prSet presAssocID="{92922E43-43C9-44E8-8727-4F643CB78E5F}" presName="childNode" presStyleLbl="node1" presStyleIdx="2" presStyleCnt="9">
        <dgm:presLayoutVars>
          <dgm:bulletEnabled val="1"/>
        </dgm:presLayoutVars>
      </dgm:prSet>
      <dgm:spPr/>
      <dgm:t>
        <a:bodyPr/>
        <a:lstStyle/>
        <a:p>
          <a:endParaRPr lang="ru-RU"/>
        </a:p>
      </dgm:t>
    </dgm:pt>
    <dgm:pt modelId="{81D66755-8175-4D10-9FA4-77ACE3211044}" type="pres">
      <dgm:prSet presAssocID="{B9E72C3D-B791-4D78-9304-8FBB2D8AE8E7}" presName="aSpace" presStyleCnt="0"/>
      <dgm:spPr/>
    </dgm:pt>
    <dgm:pt modelId="{86DE432C-D886-4331-9614-36A380CC0A90}" type="pres">
      <dgm:prSet presAssocID="{74C2F136-B916-4FEF-8D43-D4CD5C16751C}" presName="compNode" presStyleCnt="0"/>
      <dgm:spPr/>
    </dgm:pt>
    <dgm:pt modelId="{83153D89-7BF0-44C4-93EF-B7A6FE7A9FEE}" type="pres">
      <dgm:prSet presAssocID="{74C2F136-B916-4FEF-8D43-D4CD5C16751C}" presName="aNode" presStyleLbl="bgShp" presStyleIdx="1" presStyleCnt="3"/>
      <dgm:spPr/>
      <dgm:t>
        <a:bodyPr/>
        <a:lstStyle/>
        <a:p>
          <a:endParaRPr lang="ru-RU"/>
        </a:p>
      </dgm:t>
    </dgm:pt>
    <dgm:pt modelId="{E0E5CE7E-9576-439D-B645-06662F6FA9BF}" type="pres">
      <dgm:prSet presAssocID="{74C2F136-B916-4FEF-8D43-D4CD5C16751C}" presName="textNode" presStyleLbl="bgShp" presStyleIdx="1" presStyleCnt="3"/>
      <dgm:spPr/>
      <dgm:t>
        <a:bodyPr/>
        <a:lstStyle/>
        <a:p>
          <a:endParaRPr lang="ru-RU"/>
        </a:p>
      </dgm:t>
    </dgm:pt>
    <dgm:pt modelId="{1FFB618A-19F7-4E8A-8A29-642367E92EA3}" type="pres">
      <dgm:prSet presAssocID="{74C2F136-B916-4FEF-8D43-D4CD5C16751C}" presName="compChildNode" presStyleCnt="0"/>
      <dgm:spPr/>
    </dgm:pt>
    <dgm:pt modelId="{C3650168-5747-4A8D-A3AB-C315873DBB07}" type="pres">
      <dgm:prSet presAssocID="{74C2F136-B916-4FEF-8D43-D4CD5C16751C}" presName="theInnerList" presStyleCnt="0"/>
      <dgm:spPr/>
    </dgm:pt>
    <dgm:pt modelId="{5BD19086-F3EB-4D80-A078-C5D437881ABD}" type="pres">
      <dgm:prSet presAssocID="{E8E9C0BF-1ECC-4261-A803-B3E67D01662A}" presName="childNode" presStyleLbl="node1" presStyleIdx="3" presStyleCnt="9">
        <dgm:presLayoutVars>
          <dgm:bulletEnabled val="1"/>
        </dgm:presLayoutVars>
      </dgm:prSet>
      <dgm:spPr/>
      <dgm:t>
        <a:bodyPr/>
        <a:lstStyle/>
        <a:p>
          <a:endParaRPr lang="ru-RU"/>
        </a:p>
      </dgm:t>
    </dgm:pt>
    <dgm:pt modelId="{C186DE74-6CC3-4497-8ED0-3E3F7ADAC5B9}" type="pres">
      <dgm:prSet presAssocID="{E8E9C0BF-1ECC-4261-A803-B3E67D01662A}" presName="aSpace2" presStyleCnt="0"/>
      <dgm:spPr/>
    </dgm:pt>
    <dgm:pt modelId="{9CECE4D1-F75A-4207-AB1D-FC2F098CC1D6}" type="pres">
      <dgm:prSet presAssocID="{FF5BE452-8C5A-4340-BE4D-BF464A8643C6}" presName="childNode" presStyleLbl="node1" presStyleIdx="4" presStyleCnt="9">
        <dgm:presLayoutVars>
          <dgm:bulletEnabled val="1"/>
        </dgm:presLayoutVars>
      </dgm:prSet>
      <dgm:spPr/>
      <dgm:t>
        <a:bodyPr/>
        <a:lstStyle/>
        <a:p>
          <a:endParaRPr lang="ru-RU"/>
        </a:p>
      </dgm:t>
    </dgm:pt>
    <dgm:pt modelId="{4641A978-C83B-4625-B5FB-33526D794F29}" type="pres">
      <dgm:prSet presAssocID="{FF5BE452-8C5A-4340-BE4D-BF464A8643C6}" presName="aSpace2" presStyleCnt="0"/>
      <dgm:spPr/>
    </dgm:pt>
    <dgm:pt modelId="{EFA40D15-10B8-43DD-9520-B0F4E6119F0E}" type="pres">
      <dgm:prSet presAssocID="{59930630-4B12-49C1-9F6A-581C59470A89}" presName="childNode" presStyleLbl="node1" presStyleIdx="5" presStyleCnt="9">
        <dgm:presLayoutVars>
          <dgm:bulletEnabled val="1"/>
        </dgm:presLayoutVars>
      </dgm:prSet>
      <dgm:spPr/>
      <dgm:t>
        <a:bodyPr/>
        <a:lstStyle/>
        <a:p>
          <a:endParaRPr lang="ru-RU"/>
        </a:p>
      </dgm:t>
    </dgm:pt>
    <dgm:pt modelId="{5332AC94-C1DE-4681-8904-26E1448088F9}" type="pres">
      <dgm:prSet presAssocID="{74C2F136-B916-4FEF-8D43-D4CD5C16751C}" presName="aSpace" presStyleCnt="0"/>
      <dgm:spPr/>
    </dgm:pt>
    <dgm:pt modelId="{323D5194-7B3D-417E-AF05-A1AB8F148BC8}" type="pres">
      <dgm:prSet presAssocID="{CBF2DF6B-7EE8-4887-ABB4-9F92E2C0A1FA}" presName="compNode" presStyleCnt="0"/>
      <dgm:spPr/>
    </dgm:pt>
    <dgm:pt modelId="{D5911E85-C516-49B3-AD7D-1CAD7E07B837}" type="pres">
      <dgm:prSet presAssocID="{CBF2DF6B-7EE8-4887-ABB4-9F92E2C0A1FA}" presName="aNode" presStyleLbl="bgShp" presStyleIdx="2" presStyleCnt="3"/>
      <dgm:spPr/>
      <dgm:t>
        <a:bodyPr/>
        <a:lstStyle/>
        <a:p>
          <a:endParaRPr lang="ru-RU"/>
        </a:p>
      </dgm:t>
    </dgm:pt>
    <dgm:pt modelId="{1181C394-6C34-407A-A902-84CE3614693E}" type="pres">
      <dgm:prSet presAssocID="{CBF2DF6B-7EE8-4887-ABB4-9F92E2C0A1FA}" presName="textNode" presStyleLbl="bgShp" presStyleIdx="2" presStyleCnt="3"/>
      <dgm:spPr/>
      <dgm:t>
        <a:bodyPr/>
        <a:lstStyle/>
        <a:p>
          <a:endParaRPr lang="ru-RU"/>
        </a:p>
      </dgm:t>
    </dgm:pt>
    <dgm:pt modelId="{4425044E-32B4-4183-AC3E-E5494106ECF3}" type="pres">
      <dgm:prSet presAssocID="{CBF2DF6B-7EE8-4887-ABB4-9F92E2C0A1FA}" presName="compChildNode" presStyleCnt="0"/>
      <dgm:spPr/>
    </dgm:pt>
    <dgm:pt modelId="{734E0754-1680-4321-8129-0FBA295405EF}" type="pres">
      <dgm:prSet presAssocID="{CBF2DF6B-7EE8-4887-ABB4-9F92E2C0A1FA}" presName="theInnerList" presStyleCnt="0"/>
      <dgm:spPr/>
    </dgm:pt>
    <dgm:pt modelId="{8BB83916-A73D-4282-80EA-2CDB400E8031}" type="pres">
      <dgm:prSet presAssocID="{8A95959F-0749-4A23-A3DF-8D73B81EE6DD}" presName="childNode" presStyleLbl="node1" presStyleIdx="6" presStyleCnt="9">
        <dgm:presLayoutVars>
          <dgm:bulletEnabled val="1"/>
        </dgm:presLayoutVars>
      </dgm:prSet>
      <dgm:spPr/>
      <dgm:t>
        <a:bodyPr/>
        <a:lstStyle/>
        <a:p>
          <a:endParaRPr lang="ru-RU"/>
        </a:p>
      </dgm:t>
    </dgm:pt>
    <dgm:pt modelId="{08D8DB40-49E8-4FF8-8743-67A3E69EDFDA}" type="pres">
      <dgm:prSet presAssocID="{8A95959F-0749-4A23-A3DF-8D73B81EE6DD}" presName="aSpace2" presStyleCnt="0"/>
      <dgm:spPr/>
    </dgm:pt>
    <dgm:pt modelId="{08B7272E-5465-45A2-B665-5BF665FDE5E1}" type="pres">
      <dgm:prSet presAssocID="{4DE6860D-4008-41ED-9B8A-095544FFCBD2}" presName="childNode" presStyleLbl="node1" presStyleIdx="7" presStyleCnt="9">
        <dgm:presLayoutVars>
          <dgm:bulletEnabled val="1"/>
        </dgm:presLayoutVars>
      </dgm:prSet>
      <dgm:spPr/>
      <dgm:t>
        <a:bodyPr/>
        <a:lstStyle/>
        <a:p>
          <a:endParaRPr lang="ru-RU"/>
        </a:p>
      </dgm:t>
    </dgm:pt>
    <dgm:pt modelId="{903B184F-8075-4701-A93B-96092447D15B}" type="pres">
      <dgm:prSet presAssocID="{4DE6860D-4008-41ED-9B8A-095544FFCBD2}" presName="aSpace2" presStyleCnt="0"/>
      <dgm:spPr/>
    </dgm:pt>
    <dgm:pt modelId="{2EDE51EC-406E-4A3B-A84A-93E59924954A}" type="pres">
      <dgm:prSet presAssocID="{6EC79D9F-7569-4FE5-8714-BC774E132DFE}" presName="childNode" presStyleLbl="node1" presStyleIdx="8" presStyleCnt="9">
        <dgm:presLayoutVars>
          <dgm:bulletEnabled val="1"/>
        </dgm:presLayoutVars>
      </dgm:prSet>
      <dgm:spPr/>
      <dgm:t>
        <a:bodyPr/>
        <a:lstStyle/>
        <a:p>
          <a:endParaRPr lang="ru-RU"/>
        </a:p>
      </dgm:t>
    </dgm:pt>
  </dgm:ptLst>
  <dgm:cxnLst>
    <dgm:cxn modelId="{F8C773E9-CCD1-446F-9E81-7CB9E6AB725C}" type="presOf" srcId="{F8FFD095-1665-4061-982E-243E9FD98C61}" destId="{697483F4-A476-41B7-8F95-DBCCD052349D}" srcOrd="0" destOrd="0" presId="urn:microsoft.com/office/officeart/2005/8/layout/lProcess2"/>
    <dgm:cxn modelId="{FCF55426-ACC8-4D6A-BC6A-5BD5BDD8B0B8}" type="presOf" srcId="{6EC79D9F-7569-4FE5-8714-BC774E132DFE}" destId="{2EDE51EC-406E-4A3B-A84A-93E59924954A}" srcOrd="0" destOrd="0" presId="urn:microsoft.com/office/officeart/2005/8/layout/lProcess2"/>
    <dgm:cxn modelId="{0D95C929-2617-4C76-BA81-EACA252F32C7}" srcId="{B9E72C3D-B791-4D78-9304-8FBB2D8AE8E7}" destId="{92922E43-43C9-44E8-8727-4F643CB78E5F}" srcOrd="2" destOrd="0" parTransId="{2D2FCB9B-2175-4693-A7BD-EC456448A5A5}" sibTransId="{2BAB82BD-70BC-4523-B7F3-3E0A7870149D}"/>
    <dgm:cxn modelId="{752F700F-3B08-40B1-9745-C399A4E72195}" type="presOf" srcId="{59930630-4B12-49C1-9F6A-581C59470A89}" destId="{EFA40D15-10B8-43DD-9520-B0F4E6119F0E}" srcOrd="0" destOrd="0" presId="urn:microsoft.com/office/officeart/2005/8/layout/lProcess2"/>
    <dgm:cxn modelId="{04ADD3A2-39AF-4A9B-ABC4-053E541A3B86}" type="presOf" srcId="{B9E72C3D-B791-4D78-9304-8FBB2D8AE8E7}" destId="{6C126CFF-5665-4814-A457-E42375F1CBF8}" srcOrd="1" destOrd="0" presId="urn:microsoft.com/office/officeart/2005/8/layout/lProcess2"/>
    <dgm:cxn modelId="{4DD7ABC6-7EC5-452B-83E6-E3ED13FF32E0}" type="presOf" srcId="{CBF2DF6B-7EE8-4887-ABB4-9F92E2C0A1FA}" destId="{D5911E85-C516-49B3-AD7D-1CAD7E07B837}" srcOrd="0" destOrd="0" presId="urn:microsoft.com/office/officeart/2005/8/layout/lProcess2"/>
    <dgm:cxn modelId="{594671EB-7392-4B51-9093-5D5F921B1864}" srcId="{75125350-3536-4F1A-96D6-B5829C864D3E}" destId="{B9E72C3D-B791-4D78-9304-8FBB2D8AE8E7}" srcOrd="0" destOrd="0" parTransId="{249A1F3D-27FA-4B11-B0AD-5652D1BB915C}" sibTransId="{E0D67D01-56BB-4DFB-8AF8-3961F1EE0826}"/>
    <dgm:cxn modelId="{E5AEE614-E52D-49C4-9F0A-4127634FA909}" srcId="{75125350-3536-4F1A-96D6-B5829C864D3E}" destId="{CBF2DF6B-7EE8-4887-ABB4-9F92E2C0A1FA}" srcOrd="2" destOrd="0" parTransId="{1C37013E-895A-498F-B87F-EC60FF880269}" sibTransId="{C48AC54F-6AA3-4FBB-91AD-E5A41838EE37}"/>
    <dgm:cxn modelId="{166E4689-C1A1-4457-A1C2-5E213FF777FC}" type="presOf" srcId="{CBF2DF6B-7EE8-4887-ABB4-9F92E2C0A1FA}" destId="{1181C394-6C34-407A-A902-84CE3614693E}" srcOrd="1" destOrd="0" presId="urn:microsoft.com/office/officeart/2005/8/layout/lProcess2"/>
    <dgm:cxn modelId="{1DE8E048-A427-424A-A1C0-92D5A41FF896}" srcId="{CBF2DF6B-7EE8-4887-ABB4-9F92E2C0A1FA}" destId="{6EC79D9F-7569-4FE5-8714-BC774E132DFE}" srcOrd="2" destOrd="0" parTransId="{7A537B04-0EAD-4874-A12C-FCBEDA595A4F}" sibTransId="{2F41A38E-9DE6-4B78-B122-40A03CF4CC7D}"/>
    <dgm:cxn modelId="{4548B488-480F-42E2-8CD5-5B4A4717F32F}" type="presOf" srcId="{18A34D92-F847-4268-8FD8-B09409D18B40}" destId="{36D1916A-C339-488E-AAD5-F6F4BB058423}" srcOrd="0" destOrd="0" presId="urn:microsoft.com/office/officeart/2005/8/layout/lProcess2"/>
    <dgm:cxn modelId="{D8D6EB85-993E-418F-B693-AEEFCFA38E10}" srcId="{74C2F136-B916-4FEF-8D43-D4CD5C16751C}" destId="{FF5BE452-8C5A-4340-BE4D-BF464A8643C6}" srcOrd="1" destOrd="0" parTransId="{CF314B10-D440-4A64-B4CF-07331448EE1C}" sibTransId="{95B78882-F1C8-4DC1-8EE9-4FB0EB5374ED}"/>
    <dgm:cxn modelId="{C1A800F7-1495-4E90-9B99-5605CBFD9A12}" type="presOf" srcId="{74C2F136-B916-4FEF-8D43-D4CD5C16751C}" destId="{E0E5CE7E-9576-439D-B645-06662F6FA9BF}" srcOrd="1" destOrd="0" presId="urn:microsoft.com/office/officeart/2005/8/layout/lProcess2"/>
    <dgm:cxn modelId="{40691CD5-4850-474C-AEEC-62D91EA78682}" type="presOf" srcId="{75125350-3536-4F1A-96D6-B5829C864D3E}" destId="{FB443957-5648-4A83-B70D-01933F69D6FB}" srcOrd="0" destOrd="0" presId="urn:microsoft.com/office/officeart/2005/8/layout/lProcess2"/>
    <dgm:cxn modelId="{D829C529-A2AB-439F-BE3C-2020D899F23C}" type="presOf" srcId="{92922E43-43C9-44E8-8727-4F643CB78E5F}" destId="{7AE0EFB2-A383-43B8-BC12-38D9454FADEA}" srcOrd="0" destOrd="0" presId="urn:microsoft.com/office/officeart/2005/8/layout/lProcess2"/>
    <dgm:cxn modelId="{4182D352-54C6-48A9-9D39-9F76D6FB38AB}" srcId="{CBF2DF6B-7EE8-4887-ABB4-9F92E2C0A1FA}" destId="{4DE6860D-4008-41ED-9B8A-095544FFCBD2}" srcOrd="1" destOrd="0" parTransId="{0E91AC87-42BB-4AC9-8555-119B9FEE4173}" sibTransId="{2764D298-535B-411A-A62F-898E9051D0C2}"/>
    <dgm:cxn modelId="{CFF98D17-7E41-4E6B-B8D3-7A820641262C}" srcId="{CBF2DF6B-7EE8-4887-ABB4-9F92E2C0A1FA}" destId="{8A95959F-0749-4A23-A3DF-8D73B81EE6DD}" srcOrd="0" destOrd="0" parTransId="{C940F54F-CEB4-443F-BFB7-AF1520F5E077}" sibTransId="{5430D818-07E6-412F-9214-6657A824CB91}"/>
    <dgm:cxn modelId="{2ADF50B6-F1C4-4021-A0DB-D10888410369}" type="presOf" srcId="{E8E9C0BF-1ECC-4261-A803-B3E67D01662A}" destId="{5BD19086-F3EB-4D80-A078-C5D437881ABD}" srcOrd="0" destOrd="0" presId="urn:microsoft.com/office/officeart/2005/8/layout/lProcess2"/>
    <dgm:cxn modelId="{6D38FE6C-9578-452C-B72E-CDFC3DA5D60F}" type="presOf" srcId="{B9E72C3D-B791-4D78-9304-8FBB2D8AE8E7}" destId="{76262442-47A4-4F23-B040-3099D1F53A3B}" srcOrd="0" destOrd="0" presId="urn:microsoft.com/office/officeart/2005/8/layout/lProcess2"/>
    <dgm:cxn modelId="{A38EBB96-DC25-4D6E-A3E0-658DC201BACD}" srcId="{74C2F136-B916-4FEF-8D43-D4CD5C16751C}" destId="{E8E9C0BF-1ECC-4261-A803-B3E67D01662A}" srcOrd="0" destOrd="0" parTransId="{39F73BA6-6816-4C2B-9059-50BDE8AE3071}" sibTransId="{705AF2FC-F907-49A6-9F2F-D31DE0F797A7}"/>
    <dgm:cxn modelId="{87AEA069-1FD4-49EE-999C-0AF6139D4339}" srcId="{B9E72C3D-B791-4D78-9304-8FBB2D8AE8E7}" destId="{F8FFD095-1665-4061-982E-243E9FD98C61}" srcOrd="0" destOrd="0" parTransId="{0E030B27-7342-41C3-88A1-09B66A43648F}" sibTransId="{513E54EF-F53C-4233-BDD7-C05B8C571CE4}"/>
    <dgm:cxn modelId="{1B3A6D55-C857-4743-9D44-957FAE5C5A2E}" srcId="{75125350-3536-4F1A-96D6-B5829C864D3E}" destId="{74C2F136-B916-4FEF-8D43-D4CD5C16751C}" srcOrd="1" destOrd="0" parTransId="{A0D032FF-D327-4071-BCB1-3387B64DF22A}" sibTransId="{86557D61-232A-4AFA-A2D8-559EDC03CF34}"/>
    <dgm:cxn modelId="{19554799-454E-4721-96B4-B225180BB0D8}" type="presOf" srcId="{74C2F136-B916-4FEF-8D43-D4CD5C16751C}" destId="{83153D89-7BF0-44C4-93EF-B7A6FE7A9FEE}" srcOrd="0" destOrd="0" presId="urn:microsoft.com/office/officeart/2005/8/layout/lProcess2"/>
    <dgm:cxn modelId="{7EE154BC-F577-40BF-BCAD-529EA28CFAA5}" type="presOf" srcId="{8A95959F-0749-4A23-A3DF-8D73B81EE6DD}" destId="{8BB83916-A73D-4282-80EA-2CDB400E8031}" srcOrd="0" destOrd="0" presId="urn:microsoft.com/office/officeart/2005/8/layout/lProcess2"/>
    <dgm:cxn modelId="{FD3CF7BB-90A5-47BE-8471-0B7530C95CD1}" type="presOf" srcId="{4DE6860D-4008-41ED-9B8A-095544FFCBD2}" destId="{08B7272E-5465-45A2-B665-5BF665FDE5E1}" srcOrd="0" destOrd="0" presId="urn:microsoft.com/office/officeart/2005/8/layout/lProcess2"/>
    <dgm:cxn modelId="{EC4C393F-8D9F-4173-BE04-E36392A59A3F}" type="presOf" srcId="{FF5BE452-8C5A-4340-BE4D-BF464A8643C6}" destId="{9CECE4D1-F75A-4207-AB1D-FC2F098CC1D6}" srcOrd="0" destOrd="0" presId="urn:microsoft.com/office/officeart/2005/8/layout/lProcess2"/>
    <dgm:cxn modelId="{99EF21D0-FE96-4972-81D6-3BE75E10F1DB}" srcId="{74C2F136-B916-4FEF-8D43-D4CD5C16751C}" destId="{59930630-4B12-49C1-9F6A-581C59470A89}" srcOrd="2" destOrd="0" parTransId="{07078837-7467-4E56-94CF-351B010A7C4B}" sibTransId="{5F91BB78-6C8D-4D72-936D-2B6834FFA1D0}"/>
    <dgm:cxn modelId="{BD2DFA88-9044-4AA3-A310-3F5E040F39DC}" srcId="{B9E72C3D-B791-4D78-9304-8FBB2D8AE8E7}" destId="{18A34D92-F847-4268-8FD8-B09409D18B40}" srcOrd="1" destOrd="0" parTransId="{861E3749-9571-4218-A272-BBEC0048931B}" sibTransId="{13B63FB0-2129-4937-90BC-9117CFB73B8C}"/>
    <dgm:cxn modelId="{CBDA7DD0-3F64-4F8A-B3D4-673BC87E5F34}" type="presParOf" srcId="{FB443957-5648-4A83-B70D-01933F69D6FB}" destId="{D4336FE4-2751-466D-B166-37E92A234F49}" srcOrd="0" destOrd="0" presId="urn:microsoft.com/office/officeart/2005/8/layout/lProcess2"/>
    <dgm:cxn modelId="{E90B6CCD-5D54-4E29-899C-9921E58B9F1E}" type="presParOf" srcId="{D4336FE4-2751-466D-B166-37E92A234F49}" destId="{76262442-47A4-4F23-B040-3099D1F53A3B}" srcOrd="0" destOrd="0" presId="urn:microsoft.com/office/officeart/2005/8/layout/lProcess2"/>
    <dgm:cxn modelId="{D2820242-DCDE-4E60-B638-4FF186226DE0}" type="presParOf" srcId="{D4336FE4-2751-466D-B166-37E92A234F49}" destId="{6C126CFF-5665-4814-A457-E42375F1CBF8}" srcOrd="1" destOrd="0" presId="urn:microsoft.com/office/officeart/2005/8/layout/lProcess2"/>
    <dgm:cxn modelId="{243F62D6-4C7C-4AEC-8492-DADD8904CBE8}" type="presParOf" srcId="{D4336FE4-2751-466D-B166-37E92A234F49}" destId="{1F568F76-73B5-4A92-88B6-6FA5BD35F83C}" srcOrd="2" destOrd="0" presId="urn:microsoft.com/office/officeart/2005/8/layout/lProcess2"/>
    <dgm:cxn modelId="{F117D085-3BE2-46C3-AC73-6F6D77D24687}" type="presParOf" srcId="{1F568F76-73B5-4A92-88B6-6FA5BD35F83C}" destId="{48DD440E-B084-4EF5-97EF-B572CF3F755D}" srcOrd="0" destOrd="0" presId="urn:microsoft.com/office/officeart/2005/8/layout/lProcess2"/>
    <dgm:cxn modelId="{4D80E0B9-42B9-4D7F-8E57-07BC11B507AA}" type="presParOf" srcId="{48DD440E-B084-4EF5-97EF-B572CF3F755D}" destId="{697483F4-A476-41B7-8F95-DBCCD052349D}" srcOrd="0" destOrd="0" presId="urn:microsoft.com/office/officeart/2005/8/layout/lProcess2"/>
    <dgm:cxn modelId="{42731E8D-38EC-4C82-BE66-5227C53C2FC9}" type="presParOf" srcId="{48DD440E-B084-4EF5-97EF-B572CF3F755D}" destId="{B8CD384C-6405-4BEF-A34B-0E0176312CEC}" srcOrd="1" destOrd="0" presId="urn:microsoft.com/office/officeart/2005/8/layout/lProcess2"/>
    <dgm:cxn modelId="{78A7FB6A-5FB3-445C-B664-52710CE03C34}" type="presParOf" srcId="{48DD440E-B084-4EF5-97EF-B572CF3F755D}" destId="{36D1916A-C339-488E-AAD5-F6F4BB058423}" srcOrd="2" destOrd="0" presId="urn:microsoft.com/office/officeart/2005/8/layout/lProcess2"/>
    <dgm:cxn modelId="{801403E7-769A-48AC-9F50-BABDC34A9732}" type="presParOf" srcId="{48DD440E-B084-4EF5-97EF-B572CF3F755D}" destId="{43959E0C-E6A0-4BC3-84BA-14BAD1B3829C}" srcOrd="3" destOrd="0" presId="urn:microsoft.com/office/officeart/2005/8/layout/lProcess2"/>
    <dgm:cxn modelId="{24F5F0EF-8ECB-4CC5-80E1-B8C327DED0B3}" type="presParOf" srcId="{48DD440E-B084-4EF5-97EF-B572CF3F755D}" destId="{7AE0EFB2-A383-43B8-BC12-38D9454FADEA}" srcOrd="4" destOrd="0" presId="urn:microsoft.com/office/officeart/2005/8/layout/lProcess2"/>
    <dgm:cxn modelId="{6E746DB3-9427-4CF0-BB62-40D56936C00D}" type="presParOf" srcId="{FB443957-5648-4A83-B70D-01933F69D6FB}" destId="{81D66755-8175-4D10-9FA4-77ACE3211044}" srcOrd="1" destOrd="0" presId="urn:microsoft.com/office/officeart/2005/8/layout/lProcess2"/>
    <dgm:cxn modelId="{096EB1CC-F0E6-4191-B5D0-302645C18AB5}" type="presParOf" srcId="{FB443957-5648-4A83-B70D-01933F69D6FB}" destId="{86DE432C-D886-4331-9614-36A380CC0A90}" srcOrd="2" destOrd="0" presId="urn:microsoft.com/office/officeart/2005/8/layout/lProcess2"/>
    <dgm:cxn modelId="{7F54E9A4-25BF-4EDF-94A7-7CA6D116E442}" type="presParOf" srcId="{86DE432C-D886-4331-9614-36A380CC0A90}" destId="{83153D89-7BF0-44C4-93EF-B7A6FE7A9FEE}" srcOrd="0" destOrd="0" presId="urn:microsoft.com/office/officeart/2005/8/layout/lProcess2"/>
    <dgm:cxn modelId="{BE55BF1B-6A85-478F-8323-B7AA721D88FC}" type="presParOf" srcId="{86DE432C-D886-4331-9614-36A380CC0A90}" destId="{E0E5CE7E-9576-439D-B645-06662F6FA9BF}" srcOrd="1" destOrd="0" presId="urn:microsoft.com/office/officeart/2005/8/layout/lProcess2"/>
    <dgm:cxn modelId="{CBF6146A-8EF7-4563-A4E7-3C4575876DD0}" type="presParOf" srcId="{86DE432C-D886-4331-9614-36A380CC0A90}" destId="{1FFB618A-19F7-4E8A-8A29-642367E92EA3}" srcOrd="2" destOrd="0" presId="urn:microsoft.com/office/officeart/2005/8/layout/lProcess2"/>
    <dgm:cxn modelId="{C8AD3FEC-81F3-4FE1-9E25-FC551E18BDA8}" type="presParOf" srcId="{1FFB618A-19F7-4E8A-8A29-642367E92EA3}" destId="{C3650168-5747-4A8D-A3AB-C315873DBB07}" srcOrd="0" destOrd="0" presId="urn:microsoft.com/office/officeart/2005/8/layout/lProcess2"/>
    <dgm:cxn modelId="{86B148AB-3A05-4898-A45B-0CB1CCC83F8D}" type="presParOf" srcId="{C3650168-5747-4A8D-A3AB-C315873DBB07}" destId="{5BD19086-F3EB-4D80-A078-C5D437881ABD}" srcOrd="0" destOrd="0" presId="urn:microsoft.com/office/officeart/2005/8/layout/lProcess2"/>
    <dgm:cxn modelId="{1264D262-C188-4EAC-B30E-5D00C31CDBBD}" type="presParOf" srcId="{C3650168-5747-4A8D-A3AB-C315873DBB07}" destId="{C186DE74-6CC3-4497-8ED0-3E3F7ADAC5B9}" srcOrd="1" destOrd="0" presId="urn:microsoft.com/office/officeart/2005/8/layout/lProcess2"/>
    <dgm:cxn modelId="{FFBB76E5-1631-4C33-A4E6-E547F707DA79}" type="presParOf" srcId="{C3650168-5747-4A8D-A3AB-C315873DBB07}" destId="{9CECE4D1-F75A-4207-AB1D-FC2F098CC1D6}" srcOrd="2" destOrd="0" presId="urn:microsoft.com/office/officeart/2005/8/layout/lProcess2"/>
    <dgm:cxn modelId="{B810C246-93CB-460E-A4D0-DF36587941BE}" type="presParOf" srcId="{C3650168-5747-4A8D-A3AB-C315873DBB07}" destId="{4641A978-C83B-4625-B5FB-33526D794F29}" srcOrd="3" destOrd="0" presId="urn:microsoft.com/office/officeart/2005/8/layout/lProcess2"/>
    <dgm:cxn modelId="{37F065A6-0E1E-400F-A865-9BDBBD265973}" type="presParOf" srcId="{C3650168-5747-4A8D-A3AB-C315873DBB07}" destId="{EFA40D15-10B8-43DD-9520-B0F4E6119F0E}" srcOrd="4" destOrd="0" presId="urn:microsoft.com/office/officeart/2005/8/layout/lProcess2"/>
    <dgm:cxn modelId="{258B1E24-E980-4905-BAE1-5BBD2717646E}" type="presParOf" srcId="{FB443957-5648-4A83-B70D-01933F69D6FB}" destId="{5332AC94-C1DE-4681-8904-26E1448088F9}" srcOrd="3" destOrd="0" presId="urn:microsoft.com/office/officeart/2005/8/layout/lProcess2"/>
    <dgm:cxn modelId="{6A8FCB03-AC5B-40B7-9B7C-927D6568DB89}" type="presParOf" srcId="{FB443957-5648-4A83-B70D-01933F69D6FB}" destId="{323D5194-7B3D-417E-AF05-A1AB8F148BC8}" srcOrd="4" destOrd="0" presId="urn:microsoft.com/office/officeart/2005/8/layout/lProcess2"/>
    <dgm:cxn modelId="{B1C2B825-D604-432C-B19E-A54DE24A362A}" type="presParOf" srcId="{323D5194-7B3D-417E-AF05-A1AB8F148BC8}" destId="{D5911E85-C516-49B3-AD7D-1CAD7E07B837}" srcOrd="0" destOrd="0" presId="urn:microsoft.com/office/officeart/2005/8/layout/lProcess2"/>
    <dgm:cxn modelId="{5484FB52-283C-4E65-9BA8-4012E11D988C}" type="presParOf" srcId="{323D5194-7B3D-417E-AF05-A1AB8F148BC8}" destId="{1181C394-6C34-407A-A902-84CE3614693E}" srcOrd="1" destOrd="0" presId="urn:microsoft.com/office/officeart/2005/8/layout/lProcess2"/>
    <dgm:cxn modelId="{91FE7921-6E5F-4774-88BA-B98CF5BEBA50}" type="presParOf" srcId="{323D5194-7B3D-417E-AF05-A1AB8F148BC8}" destId="{4425044E-32B4-4183-AC3E-E5494106ECF3}" srcOrd="2" destOrd="0" presId="urn:microsoft.com/office/officeart/2005/8/layout/lProcess2"/>
    <dgm:cxn modelId="{58A711C0-C58A-4612-BE3E-ECA80D7429B8}" type="presParOf" srcId="{4425044E-32B4-4183-AC3E-E5494106ECF3}" destId="{734E0754-1680-4321-8129-0FBA295405EF}" srcOrd="0" destOrd="0" presId="urn:microsoft.com/office/officeart/2005/8/layout/lProcess2"/>
    <dgm:cxn modelId="{2D0368E5-E5C7-42B2-B266-54F88CFD40A4}" type="presParOf" srcId="{734E0754-1680-4321-8129-0FBA295405EF}" destId="{8BB83916-A73D-4282-80EA-2CDB400E8031}" srcOrd="0" destOrd="0" presId="urn:microsoft.com/office/officeart/2005/8/layout/lProcess2"/>
    <dgm:cxn modelId="{DAA7ADAB-8602-4C85-B234-DA87B7B818E0}" type="presParOf" srcId="{734E0754-1680-4321-8129-0FBA295405EF}" destId="{08D8DB40-49E8-4FF8-8743-67A3E69EDFDA}" srcOrd="1" destOrd="0" presId="urn:microsoft.com/office/officeart/2005/8/layout/lProcess2"/>
    <dgm:cxn modelId="{9BB2F099-2525-4B86-8588-FC2A9AD70B36}" type="presParOf" srcId="{734E0754-1680-4321-8129-0FBA295405EF}" destId="{08B7272E-5465-45A2-B665-5BF665FDE5E1}" srcOrd="2" destOrd="0" presId="urn:microsoft.com/office/officeart/2005/8/layout/lProcess2"/>
    <dgm:cxn modelId="{F65029DD-E597-434F-ADA8-93AEBE3E79A4}" type="presParOf" srcId="{734E0754-1680-4321-8129-0FBA295405EF}" destId="{903B184F-8075-4701-A93B-96092447D15B}" srcOrd="3" destOrd="0" presId="urn:microsoft.com/office/officeart/2005/8/layout/lProcess2"/>
    <dgm:cxn modelId="{8667BDAF-16F9-4628-9439-893409AAD8BD}" type="presParOf" srcId="{734E0754-1680-4321-8129-0FBA295405EF}" destId="{2EDE51EC-406E-4A3B-A84A-93E59924954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CE94A1-F809-4440-894D-64114367BB23}" type="doc">
      <dgm:prSet loTypeId="urn:microsoft.com/office/officeart/2017/3/layout/HorizontalLabelsTimeline" loCatId="timeline" qsTypeId="urn:microsoft.com/office/officeart/2005/8/quickstyle/simple1" qsCatId="simple" csTypeId="urn:microsoft.com/office/officeart/2005/8/colors/accent1_2" csCatId="accent1" phldr="1"/>
      <dgm:spPr/>
      <dgm:t>
        <a:bodyPr/>
        <a:lstStyle/>
        <a:p>
          <a:endParaRPr lang="ru-RU"/>
        </a:p>
      </dgm:t>
    </dgm:pt>
    <dgm:pt modelId="{DADFB2C2-B62F-4D50-B590-62793D2FFD02}">
      <dgm:prSet phldrT="[Текст]" phldr="0"/>
      <dgm:spPr/>
      <dgm:t>
        <a:bodyPr/>
        <a:lstStyle/>
        <a:p>
          <a:pPr>
            <a:defRPr b="1"/>
          </a:pPr>
          <a:r>
            <a:rPr lang="ru-RU" dirty="0">
              <a:latin typeface="Aptos Display" panose="020F0302020204030204"/>
            </a:rPr>
            <a:t>1711</a:t>
          </a:r>
          <a:endParaRPr lang="ru-RU" dirty="0"/>
        </a:p>
      </dgm:t>
    </dgm:pt>
    <dgm:pt modelId="{5D37C756-DA11-4C0A-ADFF-19A9AD0E2D85}" type="parTrans" cxnId="{E45DB56C-01E6-4568-9B9D-083D3E4F12A1}">
      <dgm:prSet/>
      <dgm:spPr/>
      <dgm:t>
        <a:bodyPr/>
        <a:lstStyle/>
        <a:p>
          <a:endParaRPr lang="ru-RU"/>
        </a:p>
      </dgm:t>
    </dgm:pt>
    <dgm:pt modelId="{52177EAA-2C89-4891-8911-5CFFEC2F48DC}" type="sibTrans" cxnId="{E45DB56C-01E6-4568-9B9D-083D3E4F12A1}">
      <dgm:prSet/>
      <dgm:spPr/>
      <dgm:t>
        <a:bodyPr/>
        <a:lstStyle/>
        <a:p>
          <a:endParaRPr lang="ru-RU"/>
        </a:p>
      </dgm:t>
    </dgm:pt>
    <dgm:pt modelId="{1FAB6F71-B29D-41DE-85D0-2123E1F64B67}">
      <dgm:prSet phldrT="[Текст]" phldr="0"/>
      <dgm:spPr/>
      <dgm:t>
        <a:bodyPr/>
        <a:lstStyle/>
        <a:p>
          <a:r>
            <a:rPr lang="ru-RU" dirty="0">
              <a:latin typeface="Aptos Display" panose="020F0302020204030204"/>
            </a:rPr>
            <a:t>Учреждение Правительствующего сената</a:t>
          </a:r>
          <a:endParaRPr lang="ru-RU" dirty="0"/>
        </a:p>
      </dgm:t>
    </dgm:pt>
    <dgm:pt modelId="{B56C0404-37F9-4115-BACB-B494D0844CDF}" type="parTrans" cxnId="{B33C400C-54CA-403B-A2D2-F203B3A11DCD}">
      <dgm:prSet/>
      <dgm:spPr/>
      <dgm:t>
        <a:bodyPr/>
        <a:lstStyle/>
        <a:p>
          <a:endParaRPr lang="ru-RU"/>
        </a:p>
      </dgm:t>
    </dgm:pt>
    <dgm:pt modelId="{1E6E36F1-9C11-47BE-9E8C-58AD07AD9AAA}" type="sibTrans" cxnId="{B33C400C-54CA-403B-A2D2-F203B3A11DCD}">
      <dgm:prSet/>
      <dgm:spPr/>
      <dgm:t>
        <a:bodyPr/>
        <a:lstStyle/>
        <a:p>
          <a:endParaRPr lang="ru-RU"/>
        </a:p>
      </dgm:t>
    </dgm:pt>
    <dgm:pt modelId="{C9F070D6-F0F6-43D6-921B-E7898A307D7D}">
      <dgm:prSet phldrT="[Текст]" phldr="0"/>
      <dgm:spPr/>
      <dgm:t>
        <a:bodyPr/>
        <a:lstStyle/>
        <a:p>
          <a:pPr>
            <a:defRPr b="1"/>
          </a:pPr>
          <a:r>
            <a:rPr lang="ru-RU" dirty="0">
              <a:latin typeface="Aptos Display" panose="020F0302020204030204"/>
            </a:rPr>
            <a:t>1717-1721</a:t>
          </a:r>
          <a:endParaRPr lang="ru-RU" dirty="0"/>
        </a:p>
      </dgm:t>
    </dgm:pt>
    <dgm:pt modelId="{8F9F1E0B-7732-4C86-98E2-08BF5C15BA67}" type="parTrans" cxnId="{D8579FC0-0FE5-4DDC-99EC-3DE1D40A683B}">
      <dgm:prSet/>
      <dgm:spPr/>
      <dgm:t>
        <a:bodyPr/>
        <a:lstStyle/>
        <a:p>
          <a:endParaRPr lang="ru-RU"/>
        </a:p>
      </dgm:t>
    </dgm:pt>
    <dgm:pt modelId="{031963A0-ECF0-4104-910D-E9215AB2E806}" type="sibTrans" cxnId="{D8579FC0-0FE5-4DDC-99EC-3DE1D40A683B}">
      <dgm:prSet/>
      <dgm:spPr/>
      <dgm:t>
        <a:bodyPr/>
        <a:lstStyle/>
        <a:p>
          <a:endParaRPr lang="ru-RU"/>
        </a:p>
      </dgm:t>
    </dgm:pt>
    <dgm:pt modelId="{8120C3E7-8F67-4EDD-8BED-89C4036BEEB5}">
      <dgm:prSet phldrT="[Текст]" phldr="0"/>
      <dgm:spPr/>
      <dgm:t>
        <a:bodyPr/>
        <a:lstStyle/>
        <a:p>
          <a:r>
            <a:rPr lang="ru-RU" dirty="0">
              <a:latin typeface="Aptos Display" panose="020F0302020204030204"/>
            </a:rPr>
            <a:t>Учреждение коллегий</a:t>
          </a:r>
          <a:endParaRPr lang="ru-RU" dirty="0"/>
        </a:p>
      </dgm:t>
    </dgm:pt>
    <dgm:pt modelId="{EE066B7C-C643-4743-BC7A-40F7AB85ADB0}" type="parTrans" cxnId="{ACCEC488-8A49-4623-BBCF-00DEA808A5F1}">
      <dgm:prSet/>
      <dgm:spPr/>
      <dgm:t>
        <a:bodyPr/>
        <a:lstStyle/>
        <a:p>
          <a:endParaRPr lang="ru-RU"/>
        </a:p>
      </dgm:t>
    </dgm:pt>
    <dgm:pt modelId="{46A98D53-6A1C-42B8-8651-659A4DB0CC41}" type="sibTrans" cxnId="{ACCEC488-8A49-4623-BBCF-00DEA808A5F1}">
      <dgm:prSet/>
      <dgm:spPr/>
      <dgm:t>
        <a:bodyPr/>
        <a:lstStyle/>
        <a:p>
          <a:endParaRPr lang="ru-RU"/>
        </a:p>
      </dgm:t>
    </dgm:pt>
    <dgm:pt modelId="{68303F2D-0BDF-43B5-A226-5777541D33B4}">
      <dgm:prSet phldrT="[Текст]" phldr="0"/>
      <dgm:spPr/>
      <dgm:t>
        <a:bodyPr/>
        <a:lstStyle/>
        <a:p>
          <a:pPr>
            <a:defRPr b="1"/>
          </a:pPr>
          <a:r>
            <a:rPr lang="ru-RU" dirty="0">
              <a:latin typeface="Aptos Display" panose="020F0302020204030204"/>
            </a:rPr>
            <a:t>1720</a:t>
          </a:r>
          <a:endParaRPr lang="ru-RU" dirty="0"/>
        </a:p>
      </dgm:t>
    </dgm:pt>
    <dgm:pt modelId="{1FE26322-5B0E-483E-AB6D-60BF835C0F94}" type="parTrans" cxnId="{766BDEE3-A593-48D0-8B06-36081E18EBA0}">
      <dgm:prSet/>
      <dgm:spPr/>
      <dgm:t>
        <a:bodyPr/>
        <a:lstStyle/>
        <a:p>
          <a:endParaRPr lang="ru-RU"/>
        </a:p>
      </dgm:t>
    </dgm:pt>
    <dgm:pt modelId="{FDC50F10-4D4E-4CB0-8A7F-3453B897F7F8}" type="sibTrans" cxnId="{766BDEE3-A593-48D0-8B06-36081E18EBA0}">
      <dgm:prSet/>
      <dgm:spPr/>
      <dgm:t>
        <a:bodyPr/>
        <a:lstStyle/>
        <a:p>
          <a:endParaRPr lang="ru-RU"/>
        </a:p>
      </dgm:t>
    </dgm:pt>
    <dgm:pt modelId="{29EA7D65-8EA4-42B9-9F96-7851A42FA156}">
      <dgm:prSet phldrT="[Текст]" phldr="0"/>
      <dgm:spPr/>
      <dgm:t>
        <a:bodyPr/>
        <a:lstStyle/>
        <a:p>
          <a:r>
            <a:rPr lang="ru-RU" b="0" dirty="0">
              <a:latin typeface="Aptos Display" panose="020F0302020204030204"/>
            </a:rPr>
            <a:t>Издание Генерального регламента</a:t>
          </a:r>
          <a:endParaRPr lang="ru-RU" b="0" dirty="0"/>
        </a:p>
      </dgm:t>
    </dgm:pt>
    <dgm:pt modelId="{CB84A95F-CB04-411B-B7B2-92A26F07CD22}" type="parTrans" cxnId="{30B4BFAD-6848-4E63-8B64-FA40E57549BA}">
      <dgm:prSet/>
      <dgm:spPr/>
      <dgm:t>
        <a:bodyPr/>
        <a:lstStyle/>
        <a:p>
          <a:endParaRPr lang="ru-RU"/>
        </a:p>
      </dgm:t>
    </dgm:pt>
    <dgm:pt modelId="{AAAC6152-88E5-4180-961D-21D8046814DB}" type="sibTrans" cxnId="{30B4BFAD-6848-4E63-8B64-FA40E57549BA}">
      <dgm:prSet/>
      <dgm:spPr/>
      <dgm:t>
        <a:bodyPr/>
        <a:lstStyle/>
        <a:p>
          <a:endParaRPr lang="ru-RU"/>
        </a:p>
      </dgm:t>
    </dgm:pt>
    <dgm:pt modelId="{2AF212A7-3C5F-40A9-986A-1D2EB93386F0}">
      <dgm:prSet phldr="0"/>
      <dgm:spPr/>
      <dgm:t>
        <a:bodyPr/>
        <a:lstStyle/>
        <a:p>
          <a:pPr>
            <a:defRPr b="1"/>
          </a:pPr>
          <a:r>
            <a:rPr lang="ru-RU" b="0" dirty="0">
              <a:latin typeface="Aptos Display" panose="020F0302020204030204"/>
            </a:rPr>
            <a:t>1722 </a:t>
          </a:r>
        </a:p>
      </dgm:t>
    </dgm:pt>
    <dgm:pt modelId="{C7F38A4B-52EB-4E0A-A49D-C9CBCA2F97DE}" type="parTrans" cxnId="{92FA550A-CA7C-4CF5-BE86-FD645F0D63AA}">
      <dgm:prSet/>
      <dgm:spPr/>
    </dgm:pt>
    <dgm:pt modelId="{C30D0DDB-303C-42CE-828E-4B82A70EEB7F}" type="sibTrans" cxnId="{92FA550A-CA7C-4CF5-BE86-FD645F0D63AA}">
      <dgm:prSet/>
      <dgm:spPr/>
    </dgm:pt>
    <dgm:pt modelId="{F49F6500-25EF-40EB-8A44-B964CF71629D}">
      <dgm:prSet phldr="0"/>
      <dgm:spPr/>
      <dgm:t>
        <a:bodyPr/>
        <a:lstStyle/>
        <a:p>
          <a:r>
            <a:rPr lang="ru-RU" b="0" dirty="0">
              <a:latin typeface="Aptos Display" panose="020F0302020204030204"/>
            </a:rPr>
            <a:t>Издание Табели о рангах</a:t>
          </a:r>
        </a:p>
      </dgm:t>
    </dgm:pt>
    <dgm:pt modelId="{0DD27991-E2E9-4DEA-86ED-A8052F0F3848}" type="parTrans" cxnId="{BFBEAACF-3869-414B-A70D-266FDAB14F5D}">
      <dgm:prSet/>
      <dgm:spPr/>
    </dgm:pt>
    <dgm:pt modelId="{8B80C907-358A-4C67-95DB-52F4C832FA77}" type="sibTrans" cxnId="{BFBEAACF-3869-414B-A70D-266FDAB14F5D}">
      <dgm:prSet/>
      <dgm:spPr/>
    </dgm:pt>
    <dgm:pt modelId="{5E7FBDA8-3D13-449B-9446-7270D74F9999}" type="pres">
      <dgm:prSet presAssocID="{F2CE94A1-F809-4440-894D-64114367BB23}" presName="root" presStyleCnt="0">
        <dgm:presLayoutVars>
          <dgm:chMax/>
          <dgm:chPref/>
          <dgm:animLvl val="lvl"/>
        </dgm:presLayoutVars>
      </dgm:prSet>
      <dgm:spPr/>
      <dgm:t>
        <a:bodyPr/>
        <a:lstStyle/>
        <a:p>
          <a:endParaRPr lang="ru-RU"/>
        </a:p>
      </dgm:t>
    </dgm:pt>
    <dgm:pt modelId="{54829EC6-8D0A-488E-A09B-44AA98430AD8}" type="pres">
      <dgm:prSet presAssocID="{F2CE94A1-F809-4440-894D-64114367BB23}" presName="divider" presStyleLbl="fgAcc1" presStyleIdx="0" presStyleCnt="1"/>
      <dgm:spPr/>
    </dgm:pt>
    <dgm:pt modelId="{E38BC076-2DB9-4931-ADC3-0152F1BD2832}" type="pres">
      <dgm:prSet presAssocID="{F2CE94A1-F809-4440-894D-64114367BB23}" presName="nodes" presStyleCnt="0">
        <dgm:presLayoutVars>
          <dgm:chMax/>
          <dgm:chPref/>
          <dgm:animLvl val="lvl"/>
        </dgm:presLayoutVars>
      </dgm:prSet>
      <dgm:spPr/>
    </dgm:pt>
    <dgm:pt modelId="{2459C2D5-67CE-45D9-87A5-A8B84E1FFE02}" type="pres">
      <dgm:prSet presAssocID="{DADFB2C2-B62F-4D50-B590-62793D2FFD02}" presName="composite" presStyleCnt="0"/>
      <dgm:spPr/>
    </dgm:pt>
    <dgm:pt modelId="{8EBCDFF0-83E7-4D35-8BA2-D242E2DD236C}" type="pres">
      <dgm:prSet presAssocID="{DADFB2C2-B62F-4D50-B590-62793D2FFD02}" presName="L1TextContainer" presStyleLbl="alignNode1" presStyleIdx="0" presStyleCnt="4">
        <dgm:presLayoutVars>
          <dgm:chMax val="1"/>
          <dgm:chPref val="1"/>
          <dgm:bulletEnabled val="1"/>
        </dgm:presLayoutVars>
      </dgm:prSet>
      <dgm:spPr/>
      <dgm:t>
        <a:bodyPr/>
        <a:lstStyle/>
        <a:p>
          <a:endParaRPr lang="ru-RU"/>
        </a:p>
      </dgm:t>
    </dgm:pt>
    <dgm:pt modelId="{201F2343-2838-4217-B600-983B24291333}" type="pres">
      <dgm:prSet presAssocID="{DADFB2C2-B62F-4D50-B590-62793D2FFD02}" presName="L2TextContainerWrapper" presStyleCnt="0">
        <dgm:presLayoutVars>
          <dgm:bulletEnabled val="1"/>
        </dgm:presLayoutVars>
      </dgm:prSet>
      <dgm:spPr/>
    </dgm:pt>
    <dgm:pt modelId="{559F2BE7-CF05-40A1-A26A-AF797DAA7B56}" type="pres">
      <dgm:prSet presAssocID="{DADFB2C2-B62F-4D50-B590-62793D2FFD02}" presName="L2TextContainer" presStyleLbl="bgAccFollowNode1" presStyleIdx="0" presStyleCnt="4"/>
      <dgm:spPr/>
      <dgm:t>
        <a:bodyPr/>
        <a:lstStyle/>
        <a:p>
          <a:endParaRPr lang="ru-RU"/>
        </a:p>
      </dgm:t>
    </dgm:pt>
    <dgm:pt modelId="{BA8385FD-14A3-45D8-9F8E-054F9FC65A3A}" type="pres">
      <dgm:prSet presAssocID="{DADFB2C2-B62F-4D50-B590-62793D2FFD02}" presName="FlexibleEmptyPlaceHolder" presStyleCnt="0"/>
      <dgm:spPr/>
    </dgm:pt>
    <dgm:pt modelId="{D9E0BE0E-5A24-492F-BA20-D4ED16DF7C31}" type="pres">
      <dgm:prSet presAssocID="{DADFB2C2-B62F-4D50-B590-62793D2FFD02}" presName="ConnectLine" presStyleLbl="sibTrans1D1" presStyleIdx="0" presStyleCnt="4"/>
      <dgm:spPr/>
    </dgm:pt>
    <dgm:pt modelId="{60FCA390-F30C-4850-AB98-C4B16005B62E}" type="pres">
      <dgm:prSet presAssocID="{DADFB2C2-B62F-4D50-B590-62793D2FFD02}" presName="ConnectorPoint" presStyleLbl="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5B1F469-84BA-433B-8AC6-DF5ABB0F507B}" type="pres">
      <dgm:prSet presAssocID="{DADFB2C2-B62F-4D50-B590-62793D2FFD02}" presName="EmptyPlaceHolder" presStyleCnt="0"/>
      <dgm:spPr/>
    </dgm:pt>
    <dgm:pt modelId="{2FA3BF57-7C16-4C59-A928-ED7C1C01E4DD}" type="pres">
      <dgm:prSet presAssocID="{52177EAA-2C89-4891-8911-5CFFEC2F48DC}" presName="spaceBetweenRectangles" presStyleCnt="0"/>
      <dgm:spPr/>
    </dgm:pt>
    <dgm:pt modelId="{99D8B09B-41E9-4D36-9BF8-F1E322A3B7B6}" type="pres">
      <dgm:prSet presAssocID="{C9F070D6-F0F6-43D6-921B-E7898A307D7D}" presName="composite" presStyleCnt="0"/>
      <dgm:spPr/>
    </dgm:pt>
    <dgm:pt modelId="{3FD4847A-5E67-4919-AD4E-AA55E22DBFEC}" type="pres">
      <dgm:prSet presAssocID="{C9F070D6-F0F6-43D6-921B-E7898A307D7D}" presName="L1TextContainer" presStyleLbl="alignNode1" presStyleIdx="1" presStyleCnt="4">
        <dgm:presLayoutVars>
          <dgm:chMax val="1"/>
          <dgm:chPref val="1"/>
          <dgm:bulletEnabled val="1"/>
        </dgm:presLayoutVars>
      </dgm:prSet>
      <dgm:spPr/>
      <dgm:t>
        <a:bodyPr/>
        <a:lstStyle/>
        <a:p>
          <a:endParaRPr lang="ru-RU"/>
        </a:p>
      </dgm:t>
    </dgm:pt>
    <dgm:pt modelId="{52301D44-E5A8-4A3A-9648-25D6263312DA}" type="pres">
      <dgm:prSet presAssocID="{C9F070D6-F0F6-43D6-921B-E7898A307D7D}" presName="L2TextContainerWrapper" presStyleCnt="0">
        <dgm:presLayoutVars>
          <dgm:bulletEnabled val="1"/>
        </dgm:presLayoutVars>
      </dgm:prSet>
      <dgm:spPr/>
    </dgm:pt>
    <dgm:pt modelId="{732251C7-20C3-4E9B-9A9B-4D60ECB0C9D3}" type="pres">
      <dgm:prSet presAssocID="{C9F070D6-F0F6-43D6-921B-E7898A307D7D}" presName="L2TextContainer" presStyleLbl="bgAccFollowNode1" presStyleIdx="1" presStyleCnt="4"/>
      <dgm:spPr/>
      <dgm:t>
        <a:bodyPr/>
        <a:lstStyle/>
        <a:p>
          <a:endParaRPr lang="ru-RU"/>
        </a:p>
      </dgm:t>
    </dgm:pt>
    <dgm:pt modelId="{4DFBB659-A134-4388-900A-7B27C33FA07E}" type="pres">
      <dgm:prSet presAssocID="{C9F070D6-F0F6-43D6-921B-E7898A307D7D}" presName="FlexibleEmptyPlaceHolder" presStyleCnt="0"/>
      <dgm:spPr/>
    </dgm:pt>
    <dgm:pt modelId="{FACF5F62-F1DF-4BEE-B34C-26F8BF52BCA8}" type="pres">
      <dgm:prSet presAssocID="{C9F070D6-F0F6-43D6-921B-E7898A307D7D}" presName="ConnectLine" presStyleLbl="sibTrans1D1" presStyleIdx="1" presStyleCnt="4"/>
      <dgm:spPr/>
    </dgm:pt>
    <dgm:pt modelId="{643A6718-5BC0-41F5-8444-7B6B8514539E}" type="pres">
      <dgm:prSet presAssocID="{C9F070D6-F0F6-43D6-921B-E7898A307D7D}" presName="ConnectorPoint" presStyleLbl="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EAC6F16-D480-43DE-B612-7DA28C58C2A3}" type="pres">
      <dgm:prSet presAssocID="{C9F070D6-F0F6-43D6-921B-E7898A307D7D}" presName="EmptyPlaceHolder" presStyleCnt="0"/>
      <dgm:spPr/>
    </dgm:pt>
    <dgm:pt modelId="{CC67E4F7-06EA-4311-BB7B-74B997B904D7}" type="pres">
      <dgm:prSet presAssocID="{031963A0-ECF0-4104-910D-E9215AB2E806}" presName="spaceBetweenRectangles" presStyleCnt="0"/>
      <dgm:spPr/>
    </dgm:pt>
    <dgm:pt modelId="{66A39B13-13B0-4508-A05E-40DD565C7D11}" type="pres">
      <dgm:prSet presAssocID="{68303F2D-0BDF-43B5-A226-5777541D33B4}" presName="composite" presStyleCnt="0"/>
      <dgm:spPr/>
    </dgm:pt>
    <dgm:pt modelId="{F9D29297-06A4-4D10-A32E-258A929F79C6}" type="pres">
      <dgm:prSet presAssocID="{68303F2D-0BDF-43B5-A226-5777541D33B4}" presName="L1TextContainer" presStyleLbl="alignNode1" presStyleIdx="2" presStyleCnt="4">
        <dgm:presLayoutVars>
          <dgm:chMax val="1"/>
          <dgm:chPref val="1"/>
          <dgm:bulletEnabled val="1"/>
        </dgm:presLayoutVars>
      </dgm:prSet>
      <dgm:spPr/>
      <dgm:t>
        <a:bodyPr/>
        <a:lstStyle/>
        <a:p>
          <a:endParaRPr lang="ru-RU"/>
        </a:p>
      </dgm:t>
    </dgm:pt>
    <dgm:pt modelId="{185FBD55-BE66-4465-9649-23082F12E192}" type="pres">
      <dgm:prSet presAssocID="{68303F2D-0BDF-43B5-A226-5777541D33B4}" presName="L2TextContainerWrapper" presStyleCnt="0">
        <dgm:presLayoutVars>
          <dgm:bulletEnabled val="1"/>
        </dgm:presLayoutVars>
      </dgm:prSet>
      <dgm:spPr/>
    </dgm:pt>
    <dgm:pt modelId="{D30206FF-6F8D-4CCD-8284-31B5E083D400}" type="pres">
      <dgm:prSet presAssocID="{68303F2D-0BDF-43B5-A226-5777541D33B4}" presName="L2TextContainer" presStyleLbl="bgAccFollowNode1" presStyleIdx="2" presStyleCnt="4"/>
      <dgm:spPr/>
      <dgm:t>
        <a:bodyPr/>
        <a:lstStyle/>
        <a:p>
          <a:endParaRPr lang="ru-RU"/>
        </a:p>
      </dgm:t>
    </dgm:pt>
    <dgm:pt modelId="{746B0DA8-7323-40F2-8DA8-CAC1AFA5EED7}" type="pres">
      <dgm:prSet presAssocID="{68303F2D-0BDF-43B5-A226-5777541D33B4}" presName="FlexibleEmptyPlaceHolder" presStyleCnt="0"/>
      <dgm:spPr/>
    </dgm:pt>
    <dgm:pt modelId="{E59DF88E-C03B-4319-BF77-136567ED15A8}" type="pres">
      <dgm:prSet presAssocID="{68303F2D-0BDF-43B5-A226-5777541D33B4}" presName="ConnectLine" presStyleLbl="sibTrans1D1" presStyleIdx="2" presStyleCnt="4"/>
      <dgm:spPr/>
    </dgm:pt>
    <dgm:pt modelId="{CD13B10C-33F5-4764-9A1D-B91BE2BA3133}" type="pres">
      <dgm:prSet presAssocID="{68303F2D-0BDF-43B5-A226-5777541D33B4}" presName="ConnectorPoint" presStyleLbl="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D328FFF-A402-4657-94C3-CADF4460AFDE}" type="pres">
      <dgm:prSet presAssocID="{68303F2D-0BDF-43B5-A226-5777541D33B4}" presName="EmptyPlaceHolder" presStyleCnt="0"/>
      <dgm:spPr/>
    </dgm:pt>
    <dgm:pt modelId="{D9831DE4-F1EE-4CEE-B537-7C0235118909}" type="pres">
      <dgm:prSet presAssocID="{FDC50F10-4D4E-4CB0-8A7F-3453B897F7F8}" presName="spaceBetweenRectangles" presStyleCnt="0"/>
      <dgm:spPr/>
    </dgm:pt>
    <dgm:pt modelId="{AF40A977-698D-46D3-A87E-6654652EAA37}" type="pres">
      <dgm:prSet presAssocID="{2AF212A7-3C5F-40A9-986A-1D2EB93386F0}" presName="composite" presStyleCnt="0"/>
      <dgm:spPr/>
    </dgm:pt>
    <dgm:pt modelId="{55553FAE-1265-4F4F-A9D7-E61055C36F0E}" type="pres">
      <dgm:prSet presAssocID="{2AF212A7-3C5F-40A9-986A-1D2EB93386F0}" presName="L1TextContainer" presStyleLbl="alignNode1" presStyleIdx="3" presStyleCnt="4">
        <dgm:presLayoutVars>
          <dgm:chMax val="1"/>
          <dgm:chPref val="1"/>
          <dgm:bulletEnabled val="1"/>
        </dgm:presLayoutVars>
      </dgm:prSet>
      <dgm:spPr/>
      <dgm:t>
        <a:bodyPr/>
        <a:lstStyle/>
        <a:p>
          <a:endParaRPr lang="ru-RU"/>
        </a:p>
      </dgm:t>
    </dgm:pt>
    <dgm:pt modelId="{868507FC-515C-4EFA-8540-C853DE57B8BB}" type="pres">
      <dgm:prSet presAssocID="{2AF212A7-3C5F-40A9-986A-1D2EB93386F0}" presName="L2TextContainerWrapper" presStyleCnt="0">
        <dgm:presLayoutVars>
          <dgm:bulletEnabled val="1"/>
        </dgm:presLayoutVars>
      </dgm:prSet>
      <dgm:spPr/>
    </dgm:pt>
    <dgm:pt modelId="{8E332BFE-9E29-4E82-8670-E7138B926943}" type="pres">
      <dgm:prSet presAssocID="{2AF212A7-3C5F-40A9-986A-1D2EB93386F0}" presName="L2TextContainer" presStyleLbl="bgAccFollowNode1" presStyleIdx="3" presStyleCnt="4"/>
      <dgm:spPr/>
      <dgm:t>
        <a:bodyPr/>
        <a:lstStyle/>
        <a:p>
          <a:endParaRPr lang="ru-RU"/>
        </a:p>
      </dgm:t>
    </dgm:pt>
    <dgm:pt modelId="{3D1D3348-1F29-4521-8DFA-0A20D9ADD01D}" type="pres">
      <dgm:prSet presAssocID="{2AF212A7-3C5F-40A9-986A-1D2EB93386F0}" presName="FlexibleEmptyPlaceHolder" presStyleCnt="0"/>
      <dgm:spPr/>
    </dgm:pt>
    <dgm:pt modelId="{1281AD89-E80B-4D7E-88DA-D32112BFBF0F}" type="pres">
      <dgm:prSet presAssocID="{2AF212A7-3C5F-40A9-986A-1D2EB93386F0}" presName="ConnectLine" presStyleLbl="sibTrans1D1" presStyleIdx="3" presStyleCnt="4"/>
      <dgm:spPr/>
    </dgm:pt>
    <dgm:pt modelId="{CD1B9A1D-15F5-4512-962D-6B158F00ADF2}" type="pres">
      <dgm:prSet presAssocID="{2AF212A7-3C5F-40A9-986A-1D2EB93386F0}" presName="ConnectorPoint" presStyleLbl="node1" presStyleIdx="3"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4CFE4AB-90B5-4AD6-8798-665FAD110537}" type="pres">
      <dgm:prSet presAssocID="{2AF212A7-3C5F-40A9-986A-1D2EB93386F0}" presName="EmptyPlaceHolder" presStyleCnt="0"/>
      <dgm:spPr/>
    </dgm:pt>
  </dgm:ptLst>
  <dgm:cxnLst>
    <dgm:cxn modelId="{3098145E-AD34-4FE3-9DB1-5A0EDBD78469}" type="presOf" srcId="{8120C3E7-8F67-4EDD-8BED-89C4036BEEB5}" destId="{732251C7-20C3-4E9B-9A9B-4D60ECB0C9D3}" srcOrd="0" destOrd="0" presId="urn:microsoft.com/office/officeart/2017/3/layout/HorizontalLabelsTimeline"/>
    <dgm:cxn modelId="{D8579FC0-0FE5-4DDC-99EC-3DE1D40A683B}" srcId="{F2CE94A1-F809-4440-894D-64114367BB23}" destId="{C9F070D6-F0F6-43D6-921B-E7898A307D7D}" srcOrd="1" destOrd="0" parTransId="{8F9F1E0B-7732-4C86-98E2-08BF5C15BA67}" sibTransId="{031963A0-ECF0-4104-910D-E9215AB2E806}"/>
    <dgm:cxn modelId="{132FBA48-7667-4851-B1CE-0575267CFC47}" type="presOf" srcId="{68303F2D-0BDF-43B5-A226-5777541D33B4}" destId="{F9D29297-06A4-4D10-A32E-258A929F79C6}" srcOrd="0" destOrd="0" presId="urn:microsoft.com/office/officeart/2017/3/layout/HorizontalLabelsTimeline"/>
    <dgm:cxn modelId="{E45DB56C-01E6-4568-9B9D-083D3E4F12A1}" srcId="{F2CE94A1-F809-4440-894D-64114367BB23}" destId="{DADFB2C2-B62F-4D50-B590-62793D2FFD02}" srcOrd="0" destOrd="0" parTransId="{5D37C756-DA11-4C0A-ADFF-19A9AD0E2D85}" sibTransId="{52177EAA-2C89-4891-8911-5CFFEC2F48DC}"/>
    <dgm:cxn modelId="{92FA550A-CA7C-4CF5-BE86-FD645F0D63AA}" srcId="{F2CE94A1-F809-4440-894D-64114367BB23}" destId="{2AF212A7-3C5F-40A9-986A-1D2EB93386F0}" srcOrd="3" destOrd="0" parTransId="{C7F38A4B-52EB-4E0A-A49D-C9CBCA2F97DE}" sibTransId="{C30D0DDB-303C-42CE-828E-4B82A70EEB7F}"/>
    <dgm:cxn modelId="{1C7AEAC6-ED1D-431B-9722-EF31E874DF10}" type="presOf" srcId="{DADFB2C2-B62F-4D50-B590-62793D2FFD02}" destId="{8EBCDFF0-83E7-4D35-8BA2-D242E2DD236C}" srcOrd="0" destOrd="0" presId="urn:microsoft.com/office/officeart/2017/3/layout/HorizontalLabelsTimeline"/>
    <dgm:cxn modelId="{D4A50A19-9171-4C9A-8520-3DECCE3F74D7}" type="presOf" srcId="{C9F070D6-F0F6-43D6-921B-E7898A307D7D}" destId="{3FD4847A-5E67-4919-AD4E-AA55E22DBFEC}" srcOrd="0" destOrd="0" presId="urn:microsoft.com/office/officeart/2017/3/layout/HorizontalLabelsTimeline"/>
    <dgm:cxn modelId="{766BDEE3-A593-48D0-8B06-36081E18EBA0}" srcId="{F2CE94A1-F809-4440-894D-64114367BB23}" destId="{68303F2D-0BDF-43B5-A226-5777541D33B4}" srcOrd="2" destOrd="0" parTransId="{1FE26322-5B0E-483E-AB6D-60BF835C0F94}" sibTransId="{FDC50F10-4D4E-4CB0-8A7F-3453B897F7F8}"/>
    <dgm:cxn modelId="{0758D0E0-3ED5-4FFD-8FC5-32B542161C11}" type="presOf" srcId="{1FAB6F71-B29D-41DE-85D0-2123E1F64B67}" destId="{559F2BE7-CF05-40A1-A26A-AF797DAA7B56}" srcOrd="0" destOrd="0" presId="urn:microsoft.com/office/officeart/2017/3/layout/HorizontalLabelsTimeline"/>
    <dgm:cxn modelId="{B40A9C7C-17C9-4C48-8B15-D91178F06CAA}" type="presOf" srcId="{29EA7D65-8EA4-42B9-9F96-7851A42FA156}" destId="{D30206FF-6F8D-4CCD-8284-31B5E083D400}" srcOrd="0" destOrd="0" presId="urn:microsoft.com/office/officeart/2017/3/layout/HorizontalLabelsTimeline"/>
    <dgm:cxn modelId="{B33C400C-54CA-403B-A2D2-F203B3A11DCD}" srcId="{DADFB2C2-B62F-4D50-B590-62793D2FFD02}" destId="{1FAB6F71-B29D-41DE-85D0-2123E1F64B67}" srcOrd="0" destOrd="0" parTransId="{B56C0404-37F9-4115-BACB-B494D0844CDF}" sibTransId="{1E6E36F1-9C11-47BE-9E8C-58AD07AD9AAA}"/>
    <dgm:cxn modelId="{ACCEC488-8A49-4623-BBCF-00DEA808A5F1}" srcId="{C9F070D6-F0F6-43D6-921B-E7898A307D7D}" destId="{8120C3E7-8F67-4EDD-8BED-89C4036BEEB5}" srcOrd="0" destOrd="0" parTransId="{EE066B7C-C643-4743-BC7A-40F7AB85ADB0}" sibTransId="{46A98D53-6A1C-42B8-8651-659A4DB0CC41}"/>
    <dgm:cxn modelId="{0EDFBFA4-D680-496D-9C97-F437739E3A44}" type="presOf" srcId="{2AF212A7-3C5F-40A9-986A-1D2EB93386F0}" destId="{55553FAE-1265-4F4F-A9D7-E61055C36F0E}" srcOrd="0" destOrd="0" presId="urn:microsoft.com/office/officeart/2017/3/layout/HorizontalLabelsTimeline"/>
    <dgm:cxn modelId="{DD10177A-CD65-4276-A451-8B30D1219F8C}" type="presOf" srcId="{F2CE94A1-F809-4440-894D-64114367BB23}" destId="{5E7FBDA8-3D13-449B-9446-7270D74F9999}" srcOrd="0" destOrd="0" presId="urn:microsoft.com/office/officeart/2017/3/layout/HorizontalLabelsTimeline"/>
    <dgm:cxn modelId="{8636DA07-B0EF-42D4-B932-0319DEA28A8B}" type="presOf" srcId="{F49F6500-25EF-40EB-8A44-B964CF71629D}" destId="{8E332BFE-9E29-4E82-8670-E7138B926943}" srcOrd="0" destOrd="0" presId="urn:microsoft.com/office/officeart/2017/3/layout/HorizontalLabelsTimeline"/>
    <dgm:cxn modelId="{BFBEAACF-3869-414B-A70D-266FDAB14F5D}" srcId="{2AF212A7-3C5F-40A9-986A-1D2EB93386F0}" destId="{F49F6500-25EF-40EB-8A44-B964CF71629D}" srcOrd="0" destOrd="0" parTransId="{0DD27991-E2E9-4DEA-86ED-A8052F0F3848}" sibTransId="{8B80C907-358A-4C67-95DB-52F4C832FA77}"/>
    <dgm:cxn modelId="{30B4BFAD-6848-4E63-8B64-FA40E57549BA}" srcId="{68303F2D-0BDF-43B5-A226-5777541D33B4}" destId="{29EA7D65-8EA4-42B9-9F96-7851A42FA156}" srcOrd="0" destOrd="0" parTransId="{CB84A95F-CB04-411B-B7B2-92A26F07CD22}" sibTransId="{AAAC6152-88E5-4180-961D-21D8046814DB}"/>
    <dgm:cxn modelId="{4CE846EA-4F0C-4698-BB2A-FCD7705BBF88}" type="presParOf" srcId="{5E7FBDA8-3D13-449B-9446-7270D74F9999}" destId="{54829EC6-8D0A-488E-A09B-44AA98430AD8}" srcOrd="0" destOrd="0" presId="urn:microsoft.com/office/officeart/2017/3/layout/HorizontalLabelsTimeline"/>
    <dgm:cxn modelId="{E30BEE44-A51B-4EB3-A9DB-BEF556A5C120}" type="presParOf" srcId="{5E7FBDA8-3D13-449B-9446-7270D74F9999}" destId="{E38BC076-2DB9-4931-ADC3-0152F1BD2832}" srcOrd="1" destOrd="0" presId="urn:microsoft.com/office/officeart/2017/3/layout/HorizontalLabelsTimeline"/>
    <dgm:cxn modelId="{2431034D-C14A-4B47-8C63-4D4DC7998F96}" type="presParOf" srcId="{E38BC076-2DB9-4931-ADC3-0152F1BD2832}" destId="{2459C2D5-67CE-45D9-87A5-A8B84E1FFE02}" srcOrd="0" destOrd="0" presId="urn:microsoft.com/office/officeart/2017/3/layout/HorizontalLabelsTimeline"/>
    <dgm:cxn modelId="{293DD2D7-0C53-4E33-8B94-AD51C277FDB8}" type="presParOf" srcId="{2459C2D5-67CE-45D9-87A5-A8B84E1FFE02}" destId="{8EBCDFF0-83E7-4D35-8BA2-D242E2DD236C}" srcOrd="0" destOrd="0" presId="urn:microsoft.com/office/officeart/2017/3/layout/HorizontalLabelsTimeline"/>
    <dgm:cxn modelId="{13A3AF14-7F31-478D-8794-BDD4E3859324}" type="presParOf" srcId="{2459C2D5-67CE-45D9-87A5-A8B84E1FFE02}" destId="{201F2343-2838-4217-B600-983B24291333}" srcOrd="1" destOrd="0" presId="urn:microsoft.com/office/officeart/2017/3/layout/HorizontalLabelsTimeline"/>
    <dgm:cxn modelId="{15AC5DA9-3A27-4351-AD74-65856B3EF204}" type="presParOf" srcId="{201F2343-2838-4217-B600-983B24291333}" destId="{559F2BE7-CF05-40A1-A26A-AF797DAA7B56}" srcOrd="0" destOrd="0" presId="urn:microsoft.com/office/officeart/2017/3/layout/HorizontalLabelsTimeline"/>
    <dgm:cxn modelId="{68732A0A-6B0C-47CC-89C7-9AE44D8D34DC}" type="presParOf" srcId="{201F2343-2838-4217-B600-983B24291333}" destId="{BA8385FD-14A3-45D8-9F8E-054F9FC65A3A}" srcOrd="1" destOrd="0" presId="urn:microsoft.com/office/officeart/2017/3/layout/HorizontalLabelsTimeline"/>
    <dgm:cxn modelId="{368232FD-A456-485C-A0D6-3C80E3618B71}" type="presParOf" srcId="{2459C2D5-67CE-45D9-87A5-A8B84E1FFE02}" destId="{D9E0BE0E-5A24-492F-BA20-D4ED16DF7C31}" srcOrd="2" destOrd="0" presId="urn:microsoft.com/office/officeart/2017/3/layout/HorizontalLabelsTimeline"/>
    <dgm:cxn modelId="{65B609C4-048E-4CB1-A85C-E48F1D985400}" type="presParOf" srcId="{2459C2D5-67CE-45D9-87A5-A8B84E1FFE02}" destId="{60FCA390-F30C-4850-AB98-C4B16005B62E}" srcOrd="3" destOrd="0" presId="urn:microsoft.com/office/officeart/2017/3/layout/HorizontalLabelsTimeline"/>
    <dgm:cxn modelId="{C9B59DAF-F7E4-4B09-B03E-4C376F422AC0}" type="presParOf" srcId="{2459C2D5-67CE-45D9-87A5-A8B84E1FFE02}" destId="{05B1F469-84BA-433B-8AC6-DF5ABB0F507B}" srcOrd="4" destOrd="0" presId="urn:microsoft.com/office/officeart/2017/3/layout/HorizontalLabelsTimeline"/>
    <dgm:cxn modelId="{601138A5-421B-4C4C-927C-046F8888B177}" type="presParOf" srcId="{E38BC076-2DB9-4931-ADC3-0152F1BD2832}" destId="{2FA3BF57-7C16-4C59-A928-ED7C1C01E4DD}" srcOrd="1" destOrd="0" presId="urn:microsoft.com/office/officeart/2017/3/layout/HorizontalLabelsTimeline"/>
    <dgm:cxn modelId="{86FF7FBD-EB0D-45A8-95BA-8A7591F10545}" type="presParOf" srcId="{E38BC076-2DB9-4931-ADC3-0152F1BD2832}" destId="{99D8B09B-41E9-4D36-9BF8-F1E322A3B7B6}" srcOrd="2" destOrd="0" presId="urn:microsoft.com/office/officeart/2017/3/layout/HorizontalLabelsTimeline"/>
    <dgm:cxn modelId="{45A97198-E023-4424-85BB-342C86C7087D}" type="presParOf" srcId="{99D8B09B-41E9-4D36-9BF8-F1E322A3B7B6}" destId="{3FD4847A-5E67-4919-AD4E-AA55E22DBFEC}" srcOrd="0" destOrd="0" presId="urn:microsoft.com/office/officeart/2017/3/layout/HorizontalLabelsTimeline"/>
    <dgm:cxn modelId="{B094D6D3-E463-44A6-A4D9-E56E5AD96600}" type="presParOf" srcId="{99D8B09B-41E9-4D36-9BF8-F1E322A3B7B6}" destId="{52301D44-E5A8-4A3A-9648-25D6263312DA}" srcOrd="1" destOrd="0" presId="urn:microsoft.com/office/officeart/2017/3/layout/HorizontalLabelsTimeline"/>
    <dgm:cxn modelId="{81C5A444-8DB7-4657-9534-E49FC5475D45}" type="presParOf" srcId="{52301D44-E5A8-4A3A-9648-25D6263312DA}" destId="{732251C7-20C3-4E9B-9A9B-4D60ECB0C9D3}" srcOrd="0" destOrd="0" presId="urn:microsoft.com/office/officeart/2017/3/layout/HorizontalLabelsTimeline"/>
    <dgm:cxn modelId="{2892CBE0-4DEC-4772-9446-163000341E4D}" type="presParOf" srcId="{52301D44-E5A8-4A3A-9648-25D6263312DA}" destId="{4DFBB659-A134-4388-900A-7B27C33FA07E}" srcOrd="1" destOrd="0" presId="urn:microsoft.com/office/officeart/2017/3/layout/HorizontalLabelsTimeline"/>
    <dgm:cxn modelId="{7AB5DDF0-F932-4676-9D89-D1C10FBB4A51}" type="presParOf" srcId="{99D8B09B-41E9-4D36-9BF8-F1E322A3B7B6}" destId="{FACF5F62-F1DF-4BEE-B34C-26F8BF52BCA8}" srcOrd="2" destOrd="0" presId="urn:microsoft.com/office/officeart/2017/3/layout/HorizontalLabelsTimeline"/>
    <dgm:cxn modelId="{A2528F14-14AC-439C-979E-E5647918170A}" type="presParOf" srcId="{99D8B09B-41E9-4D36-9BF8-F1E322A3B7B6}" destId="{643A6718-5BC0-41F5-8444-7B6B8514539E}" srcOrd="3" destOrd="0" presId="urn:microsoft.com/office/officeart/2017/3/layout/HorizontalLabelsTimeline"/>
    <dgm:cxn modelId="{63B4DBBD-A95E-4119-BDC7-3FCAB2F70BE4}" type="presParOf" srcId="{99D8B09B-41E9-4D36-9BF8-F1E322A3B7B6}" destId="{5EAC6F16-D480-43DE-B612-7DA28C58C2A3}" srcOrd="4" destOrd="0" presId="urn:microsoft.com/office/officeart/2017/3/layout/HorizontalLabelsTimeline"/>
    <dgm:cxn modelId="{0E4E3016-DF07-4AF0-9FF5-3ED1D485C95B}" type="presParOf" srcId="{E38BC076-2DB9-4931-ADC3-0152F1BD2832}" destId="{CC67E4F7-06EA-4311-BB7B-74B997B904D7}" srcOrd="3" destOrd="0" presId="urn:microsoft.com/office/officeart/2017/3/layout/HorizontalLabelsTimeline"/>
    <dgm:cxn modelId="{BE78F5AE-76E3-4655-B3E1-CAAE8E8D2543}" type="presParOf" srcId="{E38BC076-2DB9-4931-ADC3-0152F1BD2832}" destId="{66A39B13-13B0-4508-A05E-40DD565C7D11}" srcOrd="4" destOrd="0" presId="urn:microsoft.com/office/officeart/2017/3/layout/HorizontalLabelsTimeline"/>
    <dgm:cxn modelId="{289D73E2-2919-44A9-B8D4-8FB36F038804}" type="presParOf" srcId="{66A39B13-13B0-4508-A05E-40DD565C7D11}" destId="{F9D29297-06A4-4D10-A32E-258A929F79C6}" srcOrd="0" destOrd="0" presId="urn:microsoft.com/office/officeart/2017/3/layout/HorizontalLabelsTimeline"/>
    <dgm:cxn modelId="{62960A08-AF8E-4BF5-BA8E-356CB1FDC7C8}" type="presParOf" srcId="{66A39B13-13B0-4508-A05E-40DD565C7D11}" destId="{185FBD55-BE66-4465-9649-23082F12E192}" srcOrd="1" destOrd="0" presId="urn:microsoft.com/office/officeart/2017/3/layout/HorizontalLabelsTimeline"/>
    <dgm:cxn modelId="{4098A87E-09E3-44DE-8D3E-F3C263296F24}" type="presParOf" srcId="{185FBD55-BE66-4465-9649-23082F12E192}" destId="{D30206FF-6F8D-4CCD-8284-31B5E083D400}" srcOrd="0" destOrd="0" presId="urn:microsoft.com/office/officeart/2017/3/layout/HorizontalLabelsTimeline"/>
    <dgm:cxn modelId="{2FBEDF30-3ED8-4BC8-B101-DE8C8B61C559}" type="presParOf" srcId="{185FBD55-BE66-4465-9649-23082F12E192}" destId="{746B0DA8-7323-40F2-8DA8-CAC1AFA5EED7}" srcOrd="1" destOrd="0" presId="urn:microsoft.com/office/officeart/2017/3/layout/HorizontalLabelsTimeline"/>
    <dgm:cxn modelId="{7FB61CA3-07E8-4ED3-BECF-E1D76ACEC3EB}" type="presParOf" srcId="{66A39B13-13B0-4508-A05E-40DD565C7D11}" destId="{E59DF88E-C03B-4319-BF77-136567ED15A8}" srcOrd="2" destOrd="0" presId="urn:microsoft.com/office/officeart/2017/3/layout/HorizontalLabelsTimeline"/>
    <dgm:cxn modelId="{A1BDE951-0021-46C0-823D-8B75F9495002}" type="presParOf" srcId="{66A39B13-13B0-4508-A05E-40DD565C7D11}" destId="{CD13B10C-33F5-4764-9A1D-B91BE2BA3133}" srcOrd="3" destOrd="0" presId="urn:microsoft.com/office/officeart/2017/3/layout/HorizontalLabelsTimeline"/>
    <dgm:cxn modelId="{1169333A-972E-45A1-A061-C42CB9EF49A5}" type="presParOf" srcId="{66A39B13-13B0-4508-A05E-40DD565C7D11}" destId="{1D328FFF-A402-4657-94C3-CADF4460AFDE}" srcOrd="4" destOrd="0" presId="urn:microsoft.com/office/officeart/2017/3/layout/HorizontalLabelsTimeline"/>
    <dgm:cxn modelId="{85EC013F-45FB-4FE6-AA3B-117B11D050D5}" type="presParOf" srcId="{E38BC076-2DB9-4931-ADC3-0152F1BD2832}" destId="{D9831DE4-F1EE-4CEE-B537-7C0235118909}" srcOrd="5" destOrd="0" presId="urn:microsoft.com/office/officeart/2017/3/layout/HorizontalLabelsTimeline"/>
    <dgm:cxn modelId="{76ED0F1A-1FF7-4C1C-9F54-155D784162E7}" type="presParOf" srcId="{E38BC076-2DB9-4931-ADC3-0152F1BD2832}" destId="{AF40A977-698D-46D3-A87E-6654652EAA37}" srcOrd="6" destOrd="0" presId="urn:microsoft.com/office/officeart/2017/3/layout/HorizontalLabelsTimeline"/>
    <dgm:cxn modelId="{EFD1B597-1443-435A-B1F8-B2E8FCCC5666}" type="presParOf" srcId="{AF40A977-698D-46D3-A87E-6654652EAA37}" destId="{55553FAE-1265-4F4F-A9D7-E61055C36F0E}" srcOrd="0" destOrd="0" presId="urn:microsoft.com/office/officeart/2017/3/layout/HorizontalLabelsTimeline"/>
    <dgm:cxn modelId="{9AE22981-EBC7-4385-B44A-F935C10D6666}" type="presParOf" srcId="{AF40A977-698D-46D3-A87E-6654652EAA37}" destId="{868507FC-515C-4EFA-8540-C853DE57B8BB}" srcOrd="1" destOrd="0" presId="urn:microsoft.com/office/officeart/2017/3/layout/HorizontalLabelsTimeline"/>
    <dgm:cxn modelId="{BD7C6A21-C465-4221-90BE-207B0600FA98}" type="presParOf" srcId="{868507FC-515C-4EFA-8540-C853DE57B8BB}" destId="{8E332BFE-9E29-4E82-8670-E7138B926943}" srcOrd="0" destOrd="0" presId="urn:microsoft.com/office/officeart/2017/3/layout/HorizontalLabelsTimeline"/>
    <dgm:cxn modelId="{E42B34A0-2A45-4D75-B752-D1B30048BCA5}" type="presParOf" srcId="{868507FC-515C-4EFA-8540-C853DE57B8BB}" destId="{3D1D3348-1F29-4521-8DFA-0A20D9ADD01D}" srcOrd="1" destOrd="0" presId="urn:microsoft.com/office/officeart/2017/3/layout/HorizontalLabelsTimeline"/>
    <dgm:cxn modelId="{BFE4A492-5146-4548-8435-07E134B72AEF}" type="presParOf" srcId="{AF40A977-698D-46D3-A87E-6654652EAA37}" destId="{1281AD89-E80B-4D7E-88DA-D32112BFBF0F}" srcOrd="2" destOrd="0" presId="urn:microsoft.com/office/officeart/2017/3/layout/HorizontalLabelsTimeline"/>
    <dgm:cxn modelId="{0931AC47-5EEE-4DC4-967F-E8A3E4CB4CC6}" type="presParOf" srcId="{AF40A977-698D-46D3-A87E-6654652EAA37}" destId="{CD1B9A1D-15F5-4512-962D-6B158F00ADF2}" srcOrd="3" destOrd="0" presId="urn:microsoft.com/office/officeart/2017/3/layout/HorizontalLabelsTimeline"/>
    <dgm:cxn modelId="{F1CB0B47-2DCF-449D-8976-97401AB9E16D}" type="presParOf" srcId="{AF40A977-698D-46D3-A87E-6654652EAA37}" destId="{84CFE4AB-90B5-4AD6-8798-665FAD110537}"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245E55-A9C8-44A1-8893-CE6530DBD2A9}" type="doc">
      <dgm:prSet loTypeId="urn:microsoft.com/office/officeart/2017/3/layout/HorizontalLabelsTimeline" loCatId="timeline" qsTypeId="urn:microsoft.com/office/officeart/2005/8/quickstyle/simple1" qsCatId="simple" csTypeId="urn:microsoft.com/office/officeart/2005/8/colors/accent1_2" csCatId="accent1" phldr="1"/>
      <dgm:spPr/>
      <dgm:t>
        <a:bodyPr/>
        <a:lstStyle/>
        <a:p>
          <a:endParaRPr lang="ru-RU"/>
        </a:p>
      </dgm:t>
    </dgm:pt>
    <dgm:pt modelId="{6C786417-2A5E-4FFC-926A-E14477AD0ADA}">
      <dgm:prSet phldrT="[Текст]" phldr="0"/>
      <dgm:spPr/>
      <dgm:t>
        <a:bodyPr/>
        <a:lstStyle/>
        <a:p>
          <a:pPr>
            <a:defRPr b="1"/>
          </a:pPr>
          <a:r>
            <a:rPr lang="ru-RU" dirty="0">
              <a:latin typeface="Aptos Display" panose="020F0302020204030204"/>
            </a:rPr>
            <a:t>1700</a:t>
          </a:r>
          <a:endParaRPr lang="ru-RU" dirty="0"/>
        </a:p>
      </dgm:t>
    </dgm:pt>
    <dgm:pt modelId="{DF443659-5EDB-42EB-9E14-1D6B75B6BE91}" type="parTrans" cxnId="{914B775D-4E39-405A-A74B-C04CC5693F15}">
      <dgm:prSet/>
      <dgm:spPr/>
      <dgm:t>
        <a:bodyPr/>
        <a:lstStyle/>
        <a:p>
          <a:endParaRPr lang="ru-RU"/>
        </a:p>
      </dgm:t>
    </dgm:pt>
    <dgm:pt modelId="{45DD9E5B-5785-4FF7-9881-844671EE962E}" type="sibTrans" cxnId="{914B775D-4E39-405A-A74B-C04CC5693F15}">
      <dgm:prSet/>
      <dgm:spPr/>
      <dgm:t>
        <a:bodyPr/>
        <a:lstStyle/>
        <a:p>
          <a:endParaRPr lang="ru-RU"/>
        </a:p>
      </dgm:t>
    </dgm:pt>
    <dgm:pt modelId="{6881C457-1F2A-491A-B340-03CC64AA0DA4}">
      <dgm:prSet phldrT="[Текст]" phldr="0"/>
      <dgm:spPr/>
      <dgm:t>
        <a:bodyPr/>
        <a:lstStyle/>
        <a:p>
          <a:pPr>
            <a:defRPr b="1"/>
          </a:pPr>
          <a:r>
            <a:rPr lang="ru-RU" dirty="0">
              <a:latin typeface="Aptos Display" panose="020F0302020204030204"/>
            </a:rPr>
            <a:t>1721</a:t>
          </a:r>
          <a:endParaRPr lang="ru-RU" dirty="0"/>
        </a:p>
      </dgm:t>
    </dgm:pt>
    <dgm:pt modelId="{8BB28BC1-C85C-4B89-9374-DD947D91A663}" type="parTrans" cxnId="{3ABAE0CC-A3BF-4F6C-88EB-330E29767C02}">
      <dgm:prSet/>
      <dgm:spPr/>
      <dgm:t>
        <a:bodyPr/>
        <a:lstStyle/>
        <a:p>
          <a:endParaRPr lang="ru-RU"/>
        </a:p>
      </dgm:t>
    </dgm:pt>
    <dgm:pt modelId="{45DBF92E-B2CF-46A2-8DF2-8448B683F690}" type="sibTrans" cxnId="{3ABAE0CC-A3BF-4F6C-88EB-330E29767C02}">
      <dgm:prSet/>
      <dgm:spPr/>
      <dgm:t>
        <a:bodyPr/>
        <a:lstStyle/>
        <a:p>
          <a:endParaRPr lang="ru-RU"/>
        </a:p>
      </dgm:t>
    </dgm:pt>
    <dgm:pt modelId="{809A4B87-2B08-45A8-917D-63B23D0222B2}">
      <dgm:prSet phldr="0"/>
      <dgm:spPr/>
      <dgm:t>
        <a:bodyPr/>
        <a:lstStyle/>
        <a:p>
          <a:r>
            <a:rPr lang="ru-RU" dirty="0">
              <a:latin typeface="Aptos Display" panose="020F0302020204030204"/>
            </a:rPr>
            <a:t>смерть</a:t>
          </a:r>
          <a:r>
            <a:rPr lang="ru-RU" dirty="0"/>
            <a:t> патриарха Адриана и фактическая ликвидация института патриаршества</a:t>
          </a:r>
        </a:p>
      </dgm:t>
    </dgm:pt>
    <dgm:pt modelId="{DCC5D72D-F343-453A-A546-573AF769E073}" type="parTrans" cxnId="{77AD5A55-5067-4276-B005-F2D9DB912149}">
      <dgm:prSet/>
      <dgm:spPr/>
    </dgm:pt>
    <dgm:pt modelId="{C7E6C295-2615-4F21-81A2-53BB55A01401}" type="sibTrans" cxnId="{77AD5A55-5067-4276-B005-F2D9DB912149}">
      <dgm:prSet/>
      <dgm:spPr/>
    </dgm:pt>
    <dgm:pt modelId="{8A31E3B0-A215-4D8F-B07D-AC16F2FAD28D}">
      <dgm:prSet phldr="0"/>
      <dgm:spPr/>
      <dgm:t>
        <a:bodyPr/>
        <a:lstStyle/>
        <a:p>
          <a:r>
            <a:rPr lang="ru-RU" dirty="0"/>
            <a:t>«Духовный регламент» — закон, определявший правовое положение Православной Церкви в Российской империи, создание Священного Синода (Духовная коллегия</a:t>
          </a:r>
          <a:r>
            <a:rPr lang="ru-RU" dirty="0">
              <a:latin typeface="Aptos Display" panose="020F0302020204030204"/>
            </a:rPr>
            <a:t>)</a:t>
          </a:r>
        </a:p>
      </dgm:t>
    </dgm:pt>
    <dgm:pt modelId="{6B90ECDD-8EBC-4B41-82D8-B7E13A6F2E68}" type="parTrans" cxnId="{170B37A0-2B20-451B-B5A0-22AD2F6DF5CC}">
      <dgm:prSet/>
      <dgm:spPr/>
    </dgm:pt>
    <dgm:pt modelId="{F29B664E-2759-4B7D-9E22-31DBFE9C179A}" type="sibTrans" cxnId="{170B37A0-2B20-451B-B5A0-22AD2F6DF5CC}">
      <dgm:prSet/>
      <dgm:spPr/>
    </dgm:pt>
    <dgm:pt modelId="{35BC1B99-E8E7-44CD-845A-BCF56429FB5B}">
      <dgm:prSet phldr="0"/>
      <dgm:spPr/>
      <dgm:t>
        <a:bodyPr/>
        <a:lstStyle/>
        <a:p>
          <a:pPr>
            <a:defRPr b="1"/>
          </a:pPr>
          <a:r>
            <a:rPr lang="ru-RU">
              <a:latin typeface="Aptos Display" panose="020F0302020204030204"/>
            </a:rPr>
            <a:t>1722</a:t>
          </a:r>
          <a:endParaRPr lang="ru-RU"/>
        </a:p>
      </dgm:t>
    </dgm:pt>
    <dgm:pt modelId="{866CD4AD-ABAD-4BC6-819D-D9804AA05B87}" type="parTrans" cxnId="{AA281719-39B0-4624-90C9-FDB1E961D5D7}">
      <dgm:prSet/>
      <dgm:spPr/>
    </dgm:pt>
    <dgm:pt modelId="{410392CB-50C2-4859-91DC-865670E40C71}" type="sibTrans" cxnId="{AA281719-39B0-4624-90C9-FDB1E961D5D7}">
      <dgm:prSet/>
      <dgm:spPr/>
    </dgm:pt>
    <dgm:pt modelId="{DEF67F47-C287-457F-BBE7-36F2C7D0F1DF}">
      <dgm:prSet phldr="0"/>
      <dgm:spPr/>
      <dgm:t>
        <a:bodyPr/>
        <a:lstStyle/>
        <a:p>
          <a:r>
            <a:rPr lang="ru-RU" dirty="0"/>
            <a:t>учреждение должности обер-прокурора для надзора за деятельностью Синода</a:t>
          </a:r>
          <a:endParaRPr lang="ru-RU" dirty="0">
            <a:latin typeface="Aptos Display" panose="020F0302020204030204"/>
          </a:endParaRPr>
        </a:p>
      </dgm:t>
    </dgm:pt>
    <dgm:pt modelId="{71B9B106-F30C-4DB5-A4AD-129BFA46EE46}" type="parTrans" cxnId="{51A95E60-D58F-409B-83A4-C3CF64B3048F}">
      <dgm:prSet/>
      <dgm:spPr/>
    </dgm:pt>
    <dgm:pt modelId="{B99DD318-345C-4001-A8CD-B821473CA617}" type="sibTrans" cxnId="{51A95E60-D58F-409B-83A4-C3CF64B3048F}">
      <dgm:prSet/>
      <dgm:spPr/>
    </dgm:pt>
    <dgm:pt modelId="{8370CE3A-6C64-48E1-A146-757E178F4FA5}" type="pres">
      <dgm:prSet presAssocID="{F6245E55-A9C8-44A1-8893-CE6530DBD2A9}" presName="root" presStyleCnt="0">
        <dgm:presLayoutVars>
          <dgm:chMax/>
          <dgm:chPref/>
          <dgm:animLvl val="lvl"/>
        </dgm:presLayoutVars>
      </dgm:prSet>
      <dgm:spPr/>
      <dgm:t>
        <a:bodyPr/>
        <a:lstStyle/>
        <a:p>
          <a:endParaRPr lang="ru-RU"/>
        </a:p>
      </dgm:t>
    </dgm:pt>
    <dgm:pt modelId="{B03211BE-CB19-4338-89A2-A06989BA3275}" type="pres">
      <dgm:prSet presAssocID="{F6245E55-A9C8-44A1-8893-CE6530DBD2A9}" presName="divider" presStyleLbl="fgAcc1" presStyleIdx="0" presStyleCnt="1"/>
      <dgm:spPr/>
    </dgm:pt>
    <dgm:pt modelId="{272E9F0A-2A95-481A-BD00-3D88BCD79458}" type="pres">
      <dgm:prSet presAssocID="{F6245E55-A9C8-44A1-8893-CE6530DBD2A9}" presName="nodes" presStyleCnt="0">
        <dgm:presLayoutVars>
          <dgm:chMax/>
          <dgm:chPref/>
          <dgm:animLvl val="lvl"/>
        </dgm:presLayoutVars>
      </dgm:prSet>
      <dgm:spPr/>
    </dgm:pt>
    <dgm:pt modelId="{5AA43EF4-1BA6-44F5-88E1-B66D2476C2E1}" type="pres">
      <dgm:prSet presAssocID="{6C786417-2A5E-4FFC-926A-E14477AD0ADA}" presName="composite" presStyleCnt="0"/>
      <dgm:spPr/>
    </dgm:pt>
    <dgm:pt modelId="{3A970A36-B6EA-4CA6-B5F1-0C9A00D874D2}" type="pres">
      <dgm:prSet presAssocID="{6C786417-2A5E-4FFC-926A-E14477AD0ADA}" presName="L1TextContainer" presStyleLbl="alignNode1" presStyleIdx="0" presStyleCnt="3">
        <dgm:presLayoutVars>
          <dgm:chMax val="1"/>
          <dgm:chPref val="1"/>
          <dgm:bulletEnabled val="1"/>
        </dgm:presLayoutVars>
      </dgm:prSet>
      <dgm:spPr/>
      <dgm:t>
        <a:bodyPr/>
        <a:lstStyle/>
        <a:p>
          <a:endParaRPr lang="ru-RU"/>
        </a:p>
      </dgm:t>
    </dgm:pt>
    <dgm:pt modelId="{17434821-9129-4A65-A80F-B9081FB64287}" type="pres">
      <dgm:prSet presAssocID="{6C786417-2A5E-4FFC-926A-E14477AD0ADA}" presName="L2TextContainerWrapper" presStyleCnt="0">
        <dgm:presLayoutVars>
          <dgm:bulletEnabled val="1"/>
        </dgm:presLayoutVars>
      </dgm:prSet>
      <dgm:spPr/>
    </dgm:pt>
    <dgm:pt modelId="{6674B52A-B202-40AA-A1AC-12962F51E45A}" type="pres">
      <dgm:prSet presAssocID="{6C786417-2A5E-4FFC-926A-E14477AD0ADA}" presName="L2TextContainer" presStyleLbl="bgAccFollowNode1" presStyleIdx="0" presStyleCnt="3"/>
      <dgm:spPr/>
      <dgm:t>
        <a:bodyPr/>
        <a:lstStyle/>
        <a:p>
          <a:endParaRPr lang="ru-RU"/>
        </a:p>
      </dgm:t>
    </dgm:pt>
    <dgm:pt modelId="{04C6E598-881C-47AC-A2D8-19B18212496A}" type="pres">
      <dgm:prSet presAssocID="{6C786417-2A5E-4FFC-926A-E14477AD0ADA}" presName="FlexibleEmptyPlaceHolder" presStyleCnt="0"/>
      <dgm:spPr/>
    </dgm:pt>
    <dgm:pt modelId="{68F4C929-BC4D-4DBA-9D35-15192050C832}" type="pres">
      <dgm:prSet presAssocID="{6C786417-2A5E-4FFC-926A-E14477AD0ADA}" presName="ConnectLine" presStyleLbl="sibTrans1D1" presStyleIdx="0" presStyleCnt="3"/>
      <dgm:spPr/>
    </dgm:pt>
    <dgm:pt modelId="{B26D4990-7555-44B8-82C7-0DA82A6D4B69}" type="pres">
      <dgm:prSet presAssocID="{6C786417-2A5E-4FFC-926A-E14477AD0ADA}" presName="ConnectorPoint" presStyleLbl="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2ED4E78-DC62-4FAA-8E46-0BBA1DFFCB0C}" type="pres">
      <dgm:prSet presAssocID="{6C786417-2A5E-4FFC-926A-E14477AD0ADA}" presName="EmptyPlaceHolder" presStyleCnt="0"/>
      <dgm:spPr/>
    </dgm:pt>
    <dgm:pt modelId="{9FD87071-8DAB-42D7-ABC3-9E6EF6385A6D}" type="pres">
      <dgm:prSet presAssocID="{45DD9E5B-5785-4FF7-9881-844671EE962E}" presName="spaceBetweenRectangles" presStyleCnt="0"/>
      <dgm:spPr/>
    </dgm:pt>
    <dgm:pt modelId="{AD575864-B3F2-47DC-8BE4-95C2329BDDE2}" type="pres">
      <dgm:prSet presAssocID="{6881C457-1F2A-491A-B340-03CC64AA0DA4}" presName="composite" presStyleCnt="0"/>
      <dgm:spPr/>
    </dgm:pt>
    <dgm:pt modelId="{E3EC6A67-2BBD-468F-A008-E49523BC6CF1}" type="pres">
      <dgm:prSet presAssocID="{6881C457-1F2A-491A-B340-03CC64AA0DA4}" presName="L1TextContainer" presStyleLbl="alignNode1" presStyleIdx="1" presStyleCnt="3">
        <dgm:presLayoutVars>
          <dgm:chMax val="1"/>
          <dgm:chPref val="1"/>
          <dgm:bulletEnabled val="1"/>
        </dgm:presLayoutVars>
      </dgm:prSet>
      <dgm:spPr/>
      <dgm:t>
        <a:bodyPr/>
        <a:lstStyle/>
        <a:p>
          <a:endParaRPr lang="ru-RU"/>
        </a:p>
      </dgm:t>
    </dgm:pt>
    <dgm:pt modelId="{C4CD1E3C-0483-4574-B01E-0E8C90794B81}" type="pres">
      <dgm:prSet presAssocID="{6881C457-1F2A-491A-B340-03CC64AA0DA4}" presName="L2TextContainerWrapper" presStyleCnt="0">
        <dgm:presLayoutVars>
          <dgm:bulletEnabled val="1"/>
        </dgm:presLayoutVars>
      </dgm:prSet>
      <dgm:spPr/>
    </dgm:pt>
    <dgm:pt modelId="{96E43899-825F-4C82-A11A-CE4957936589}" type="pres">
      <dgm:prSet presAssocID="{6881C457-1F2A-491A-B340-03CC64AA0DA4}" presName="L2TextContainer" presStyleLbl="bgAccFollowNode1" presStyleIdx="1" presStyleCnt="3"/>
      <dgm:spPr/>
      <dgm:t>
        <a:bodyPr/>
        <a:lstStyle/>
        <a:p>
          <a:endParaRPr lang="ru-RU"/>
        </a:p>
      </dgm:t>
    </dgm:pt>
    <dgm:pt modelId="{3EC975B8-E701-4DA8-9686-A383B9DD868B}" type="pres">
      <dgm:prSet presAssocID="{6881C457-1F2A-491A-B340-03CC64AA0DA4}" presName="FlexibleEmptyPlaceHolder" presStyleCnt="0"/>
      <dgm:spPr/>
    </dgm:pt>
    <dgm:pt modelId="{FB6576FB-F077-4EB8-AFDC-82381D54765E}" type="pres">
      <dgm:prSet presAssocID="{6881C457-1F2A-491A-B340-03CC64AA0DA4}" presName="ConnectLine" presStyleLbl="sibTrans1D1" presStyleIdx="1" presStyleCnt="3"/>
      <dgm:spPr/>
    </dgm:pt>
    <dgm:pt modelId="{37BF7A3B-014B-443E-A52A-17680A9DE064}" type="pres">
      <dgm:prSet presAssocID="{6881C457-1F2A-491A-B340-03CC64AA0DA4}" presName="ConnectorPoint" presStyleLbl="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EE7FBED-DC45-4DC0-B8DB-29FF4E731971}" type="pres">
      <dgm:prSet presAssocID="{6881C457-1F2A-491A-B340-03CC64AA0DA4}" presName="EmptyPlaceHolder" presStyleCnt="0"/>
      <dgm:spPr/>
    </dgm:pt>
    <dgm:pt modelId="{BDCCB9EB-255F-4E25-80E8-93D598E07A54}" type="pres">
      <dgm:prSet presAssocID="{45DBF92E-B2CF-46A2-8DF2-8448B683F690}" presName="spaceBetweenRectangles" presStyleCnt="0"/>
      <dgm:spPr/>
    </dgm:pt>
    <dgm:pt modelId="{ED9E8BA0-FC03-47A2-9901-26312BBDE04B}" type="pres">
      <dgm:prSet presAssocID="{35BC1B99-E8E7-44CD-845A-BCF56429FB5B}" presName="composite" presStyleCnt="0"/>
      <dgm:spPr/>
    </dgm:pt>
    <dgm:pt modelId="{E8F05A26-741B-47FF-9E1C-C598F89109E4}" type="pres">
      <dgm:prSet presAssocID="{35BC1B99-E8E7-44CD-845A-BCF56429FB5B}" presName="L1TextContainer" presStyleLbl="alignNode1" presStyleIdx="2" presStyleCnt="3">
        <dgm:presLayoutVars>
          <dgm:chMax val="1"/>
          <dgm:chPref val="1"/>
          <dgm:bulletEnabled val="1"/>
        </dgm:presLayoutVars>
      </dgm:prSet>
      <dgm:spPr/>
      <dgm:t>
        <a:bodyPr/>
        <a:lstStyle/>
        <a:p>
          <a:endParaRPr lang="ru-RU"/>
        </a:p>
      </dgm:t>
    </dgm:pt>
    <dgm:pt modelId="{8C5D1FA8-7D9D-4221-A299-00C89C966C1E}" type="pres">
      <dgm:prSet presAssocID="{35BC1B99-E8E7-44CD-845A-BCF56429FB5B}" presName="L2TextContainerWrapper" presStyleCnt="0">
        <dgm:presLayoutVars>
          <dgm:bulletEnabled val="1"/>
        </dgm:presLayoutVars>
      </dgm:prSet>
      <dgm:spPr/>
    </dgm:pt>
    <dgm:pt modelId="{2840A200-4AA4-4F81-BC96-399D2E172F2D}" type="pres">
      <dgm:prSet presAssocID="{35BC1B99-E8E7-44CD-845A-BCF56429FB5B}" presName="L2TextContainer" presStyleLbl="bgAccFollowNode1" presStyleIdx="2" presStyleCnt="3"/>
      <dgm:spPr/>
      <dgm:t>
        <a:bodyPr/>
        <a:lstStyle/>
        <a:p>
          <a:endParaRPr lang="ru-RU"/>
        </a:p>
      </dgm:t>
    </dgm:pt>
    <dgm:pt modelId="{D7D9F45E-6518-4481-9A79-D9337A63D27B}" type="pres">
      <dgm:prSet presAssocID="{35BC1B99-E8E7-44CD-845A-BCF56429FB5B}" presName="FlexibleEmptyPlaceHolder" presStyleCnt="0"/>
      <dgm:spPr/>
    </dgm:pt>
    <dgm:pt modelId="{4119B365-06A5-4513-AC13-72398B2D0729}" type="pres">
      <dgm:prSet presAssocID="{35BC1B99-E8E7-44CD-845A-BCF56429FB5B}" presName="ConnectLine" presStyleLbl="sibTrans1D1" presStyleIdx="2" presStyleCnt="3"/>
      <dgm:spPr/>
    </dgm:pt>
    <dgm:pt modelId="{50CEDC18-1236-4A08-8494-6D2A48C3D917}" type="pres">
      <dgm:prSet presAssocID="{35BC1B99-E8E7-44CD-845A-BCF56429FB5B}" presName="ConnectorPoint" presStyleLbl="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C4B193D-A80F-4B56-8CD6-44757E8FAC69}" type="pres">
      <dgm:prSet presAssocID="{35BC1B99-E8E7-44CD-845A-BCF56429FB5B}" presName="EmptyPlaceHolder" presStyleCnt="0"/>
      <dgm:spPr/>
    </dgm:pt>
  </dgm:ptLst>
  <dgm:cxnLst>
    <dgm:cxn modelId="{1AAB0102-C4B4-4CEE-AE86-258F05685C9E}" type="presOf" srcId="{6C786417-2A5E-4FFC-926A-E14477AD0ADA}" destId="{3A970A36-B6EA-4CA6-B5F1-0C9A00D874D2}" srcOrd="0" destOrd="0" presId="urn:microsoft.com/office/officeart/2017/3/layout/HorizontalLabelsTimeline"/>
    <dgm:cxn modelId="{51A95E60-D58F-409B-83A4-C3CF64B3048F}" srcId="{35BC1B99-E8E7-44CD-845A-BCF56429FB5B}" destId="{DEF67F47-C287-457F-BBE7-36F2C7D0F1DF}" srcOrd="0" destOrd="0" parTransId="{71B9B106-F30C-4DB5-A4AD-129BFA46EE46}" sibTransId="{B99DD318-345C-4001-A8CD-B821473CA617}"/>
    <dgm:cxn modelId="{0E428D1B-941C-424E-8257-E81DB152719A}" type="presOf" srcId="{809A4B87-2B08-45A8-917D-63B23D0222B2}" destId="{6674B52A-B202-40AA-A1AC-12962F51E45A}" srcOrd="0" destOrd="0" presId="urn:microsoft.com/office/officeart/2017/3/layout/HorizontalLabelsTimeline"/>
    <dgm:cxn modelId="{AA281719-39B0-4624-90C9-FDB1E961D5D7}" srcId="{F6245E55-A9C8-44A1-8893-CE6530DBD2A9}" destId="{35BC1B99-E8E7-44CD-845A-BCF56429FB5B}" srcOrd="2" destOrd="0" parTransId="{866CD4AD-ABAD-4BC6-819D-D9804AA05B87}" sibTransId="{410392CB-50C2-4859-91DC-865670E40C71}"/>
    <dgm:cxn modelId="{914B775D-4E39-405A-A74B-C04CC5693F15}" srcId="{F6245E55-A9C8-44A1-8893-CE6530DBD2A9}" destId="{6C786417-2A5E-4FFC-926A-E14477AD0ADA}" srcOrd="0" destOrd="0" parTransId="{DF443659-5EDB-42EB-9E14-1D6B75B6BE91}" sibTransId="{45DD9E5B-5785-4FF7-9881-844671EE962E}"/>
    <dgm:cxn modelId="{FE8C182C-4B61-4C77-89E4-1A639626EDC5}" type="presOf" srcId="{DEF67F47-C287-457F-BBE7-36F2C7D0F1DF}" destId="{2840A200-4AA4-4F81-BC96-399D2E172F2D}" srcOrd="0" destOrd="0" presId="urn:microsoft.com/office/officeart/2017/3/layout/HorizontalLabelsTimeline"/>
    <dgm:cxn modelId="{77AD5A55-5067-4276-B005-F2D9DB912149}" srcId="{6C786417-2A5E-4FFC-926A-E14477AD0ADA}" destId="{809A4B87-2B08-45A8-917D-63B23D0222B2}" srcOrd="0" destOrd="0" parTransId="{DCC5D72D-F343-453A-A546-573AF769E073}" sibTransId="{C7E6C295-2615-4F21-81A2-53BB55A01401}"/>
    <dgm:cxn modelId="{83A0F7F7-4539-46CC-8E5A-E84AE0936FAE}" type="presOf" srcId="{8A31E3B0-A215-4D8F-B07D-AC16F2FAD28D}" destId="{96E43899-825F-4C82-A11A-CE4957936589}" srcOrd="0" destOrd="0" presId="urn:microsoft.com/office/officeart/2017/3/layout/HorizontalLabelsTimeline"/>
    <dgm:cxn modelId="{3ABAE0CC-A3BF-4F6C-88EB-330E29767C02}" srcId="{F6245E55-A9C8-44A1-8893-CE6530DBD2A9}" destId="{6881C457-1F2A-491A-B340-03CC64AA0DA4}" srcOrd="1" destOrd="0" parTransId="{8BB28BC1-C85C-4B89-9374-DD947D91A663}" sibTransId="{45DBF92E-B2CF-46A2-8DF2-8448B683F690}"/>
    <dgm:cxn modelId="{F1B8A001-C791-473C-955D-3EF1023E4CF5}" type="presOf" srcId="{F6245E55-A9C8-44A1-8893-CE6530DBD2A9}" destId="{8370CE3A-6C64-48E1-A146-757E178F4FA5}" srcOrd="0" destOrd="0" presId="urn:microsoft.com/office/officeart/2017/3/layout/HorizontalLabelsTimeline"/>
    <dgm:cxn modelId="{170B37A0-2B20-451B-B5A0-22AD2F6DF5CC}" srcId="{6881C457-1F2A-491A-B340-03CC64AA0DA4}" destId="{8A31E3B0-A215-4D8F-B07D-AC16F2FAD28D}" srcOrd="0" destOrd="0" parTransId="{6B90ECDD-8EBC-4B41-82D8-B7E13A6F2E68}" sibTransId="{F29B664E-2759-4B7D-9E22-31DBFE9C179A}"/>
    <dgm:cxn modelId="{91F1FB5D-A2AE-4808-811F-FE831FB19835}" type="presOf" srcId="{35BC1B99-E8E7-44CD-845A-BCF56429FB5B}" destId="{E8F05A26-741B-47FF-9E1C-C598F89109E4}" srcOrd="0" destOrd="0" presId="urn:microsoft.com/office/officeart/2017/3/layout/HorizontalLabelsTimeline"/>
    <dgm:cxn modelId="{CF297733-78DE-41DE-BFA4-7AA4CFC7AC96}" type="presOf" srcId="{6881C457-1F2A-491A-B340-03CC64AA0DA4}" destId="{E3EC6A67-2BBD-468F-A008-E49523BC6CF1}" srcOrd="0" destOrd="0" presId="urn:microsoft.com/office/officeart/2017/3/layout/HorizontalLabelsTimeline"/>
    <dgm:cxn modelId="{3B74A35F-5844-4340-8ABC-7439FDBFE58A}" type="presParOf" srcId="{8370CE3A-6C64-48E1-A146-757E178F4FA5}" destId="{B03211BE-CB19-4338-89A2-A06989BA3275}" srcOrd="0" destOrd="0" presId="urn:microsoft.com/office/officeart/2017/3/layout/HorizontalLabelsTimeline"/>
    <dgm:cxn modelId="{D965FDDB-39C0-43D8-807C-15A04C63E241}" type="presParOf" srcId="{8370CE3A-6C64-48E1-A146-757E178F4FA5}" destId="{272E9F0A-2A95-481A-BD00-3D88BCD79458}" srcOrd="1" destOrd="0" presId="urn:microsoft.com/office/officeart/2017/3/layout/HorizontalLabelsTimeline"/>
    <dgm:cxn modelId="{85BED53B-F6DB-4ACB-A54E-AEBA98808CA6}" type="presParOf" srcId="{272E9F0A-2A95-481A-BD00-3D88BCD79458}" destId="{5AA43EF4-1BA6-44F5-88E1-B66D2476C2E1}" srcOrd="0" destOrd="0" presId="urn:microsoft.com/office/officeart/2017/3/layout/HorizontalLabelsTimeline"/>
    <dgm:cxn modelId="{5E13EFCC-DE8F-4FC1-80C3-1ACA38125A5C}" type="presParOf" srcId="{5AA43EF4-1BA6-44F5-88E1-B66D2476C2E1}" destId="{3A970A36-B6EA-4CA6-B5F1-0C9A00D874D2}" srcOrd="0" destOrd="0" presId="urn:microsoft.com/office/officeart/2017/3/layout/HorizontalLabelsTimeline"/>
    <dgm:cxn modelId="{1C79770C-EB6E-401C-AADD-0DE02AC6119E}" type="presParOf" srcId="{5AA43EF4-1BA6-44F5-88E1-B66D2476C2E1}" destId="{17434821-9129-4A65-A80F-B9081FB64287}" srcOrd="1" destOrd="0" presId="urn:microsoft.com/office/officeart/2017/3/layout/HorizontalLabelsTimeline"/>
    <dgm:cxn modelId="{18929023-058D-492F-A60B-9D3A3DB555B2}" type="presParOf" srcId="{17434821-9129-4A65-A80F-B9081FB64287}" destId="{6674B52A-B202-40AA-A1AC-12962F51E45A}" srcOrd="0" destOrd="0" presId="urn:microsoft.com/office/officeart/2017/3/layout/HorizontalLabelsTimeline"/>
    <dgm:cxn modelId="{86E47870-C3A2-4BAE-B3B8-70CF72EE3CD1}" type="presParOf" srcId="{17434821-9129-4A65-A80F-B9081FB64287}" destId="{04C6E598-881C-47AC-A2D8-19B18212496A}" srcOrd="1" destOrd="0" presId="urn:microsoft.com/office/officeart/2017/3/layout/HorizontalLabelsTimeline"/>
    <dgm:cxn modelId="{6C941D0B-D50C-443C-A1DA-698CE7B78CF3}" type="presParOf" srcId="{5AA43EF4-1BA6-44F5-88E1-B66D2476C2E1}" destId="{68F4C929-BC4D-4DBA-9D35-15192050C832}" srcOrd="2" destOrd="0" presId="urn:microsoft.com/office/officeart/2017/3/layout/HorizontalLabelsTimeline"/>
    <dgm:cxn modelId="{6F53F2D5-AD96-4196-87B1-70D29978EEFB}" type="presParOf" srcId="{5AA43EF4-1BA6-44F5-88E1-B66D2476C2E1}" destId="{B26D4990-7555-44B8-82C7-0DA82A6D4B69}" srcOrd="3" destOrd="0" presId="urn:microsoft.com/office/officeart/2017/3/layout/HorizontalLabelsTimeline"/>
    <dgm:cxn modelId="{F608BF07-B39D-44FF-A6EC-AAACADBA80C2}" type="presParOf" srcId="{5AA43EF4-1BA6-44F5-88E1-B66D2476C2E1}" destId="{D2ED4E78-DC62-4FAA-8E46-0BBA1DFFCB0C}" srcOrd="4" destOrd="0" presId="urn:microsoft.com/office/officeart/2017/3/layout/HorizontalLabelsTimeline"/>
    <dgm:cxn modelId="{5908B5D6-FDFA-4FED-8DDB-4AA5D367DCA4}" type="presParOf" srcId="{272E9F0A-2A95-481A-BD00-3D88BCD79458}" destId="{9FD87071-8DAB-42D7-ABC3-9E6EF6385A6D}" srcOrd="1" destOrd="0" presId="urn:microsoft.com/office/officeart/2017/3/layout/HorizontalLabelsTimeline"/>
    <dgm:cxn modelId="{DB9CD3B1-2779-4DEB-976F-52D2DEE3FFBD}" type="presParOf" srcId="{272E9F0A-2A95-481A-BD00-3D88BCD79458}" destId="{AD575864-B3F2-47DC-8BE4-95C2329BDDE2}" srcOrd="2" destOrd="0" presId="urn:microsoft.com/office/officeart/2017/3/layout/HorizontalLabelsTimeline"/>
    <dgm:cxn modelId="{12B49EDF-8A9A-48B1-90E3-42CBFFD9B4F5}" type="presParOf" srcId="{AD575864-B3F2-47DC-8BE4-95C2329BDDE2}" destId="{E3EC6A67-2BBD-468F-A008-E49523BC6CF1}" srcOrd="0" destOrd="0" presId="urn:microsoft.com/office/officeart/2017/3/layout/HorizontalLabelsTimeline"/>
    <dgm:cxn modelId="{B7893FCE-EC17-46CF-855B-201D67C95262}" type="presParOf" srcId="{AD575864-B3F2-47DC-8BE4-95C2329BDDE2}" destId="{C4CD1E3C-0483-4574-B01E-0E8C90794B81}" srcOrd="1" destOrd="0" presId="urn:microsoft.com/office/officeart/2017/3/layout/HorizontalLabelsTimeline"/>
    <dgm:cxn modelId="{08E367BD-05EA-47B3-84A0-EB0587C2BC72}" type="presParOf" srcId="{C4CD1E3C-0483-4574-B01E-0E8C90794B81}" destId="{96E43899-825F-4C82-A11A-CE4957936589}" srcOrd="0" destOrd="0" presId="urn:microsoft.com/office/officeart/2017/3/layout/HorizontalLabelsTimeline"/>
    <dgm:cxn modelId="{19BEE6BC-CF98-43A3-8CFF-A5162147CD98}" type="presParOf" srcId="{C4CD1E3C-0483-4574-B01E-0E8C90794B81}" destId="{3EC975B8-E701-4DA8-9686-A383B9DD868B}" srcOrd="1" destOrd="0" presId="urn:microsoft.com/office/officeart/2017/3/layout/HorizontalLabelsTimeline"/>
    <dgm:cxn modelId="{9810105F-BB62-418B-921B-EC929425F52B}" type="presParOf" srcId="{AD575864-B3F2-47DC-8BE4-95C2329BDDE2}" destId="{FB6576FB-F077-4EB8-AFDC-82381D54765E}" srcOrd="2" destOrd="0" presId="urn:microsoft.com/office/officeart/2017/3/layout/HorizontalLabelsTimeline"/>
    <dgm:cxn modelId="{78D81966-8DBB-475C-AD8F-B0A7FEF003B3}" type="presParOf" srcId="{AD575864-B3F2-47DC-8BE4-95C2329BDDE2}" destId="{37BF7A3B-014B-443E-A52A-17680A9DE064}" srcOrd="3" destOrd="0" presId="urn:microsoft.com/office/officeart/2017/3/layout/HorizontalLabelsTimeline"/>
    <dgm:cxn modelId="{B999A481-31A3-4F41-AE91-B218683D5B90}" type="presParOf" srcId="{AD575864-B3F2-47DC-8BE4-95C2329BDDE2}" destId="{6EE7FBED-DC45-4DC0-B8DB-29FF4E731971}" srcOrd="4" destOrd="0" presId="urn:microsoft.com/office/officeart/2017/3/layout/HorizontalLabelsTimeline"/>
    <dgm:cxn modelId="{21D30C2E-DEE8-41A8-B9EC-66F5D731F39F}" type="presParOf" srcId="{272E9F0A-2A95-481A-BD00-3D88BCD79458}" destId="{BDCCB9EB-255F-4E25-80E8-93D598E07A54}" srcOrd="3" destOrd="0" presId="urn:microsoft.com/office/officeart/2017/3/layout/HorizontalLabelsTimeline"/>
    <dgm:cxn modelId="{528EFD32-FD5A-4E23-AB91-C9FF0AD85610}" type="presParOf" srcId="{272E9F0A-2A95-481A-BD00-3D88BCD79458}" destId="{ED9E8BA0-FC03-47A2-9901-26312BBDE04B}" srcOrd="4" destOrd="0" presId="urn:microsoft.com/office/officeart/2017/3/layout/HorizontalLabelsTimeline"/>
    <dgm:cxn modelId="{612A70A8-AF67-4BFA-A7A2-3DBB26D3E095}" type="presParOf" srcId="{ED9E8BA0-FC03-47A2-9901-26312BBDE04B}" destId="{E8F05A26-741B-47FF-9E1C-C598F89109E4}" srcOrd="0" destOrd="0" presId="urn:microsoft.com/office/officeart/2017/3/layout/HorizontalLabelsTimeline"/>
    <dgm:cxn modelId="{FBF216A7-E047-4215-BA34-D9E9CE79D62E}" type="presParOf" srcId="{ED9E8BA0-FC03-47A2-9901-26312BBDE04B}" destId="{8C5D1FA8-7D9D-4221-A299-00C89C966C1E}" srcOrd="1" destOrd="0" presId="urn:microsoft.com/office/officeart/2017/3/layout/HorizontalLabelsTimeline"/>
    <dgm:cxn modelId="{722431B7-8A56-4BB7-BC34-57089E9FDF49}" type="presParOf" srcId="{8C5D1FA8-7D9D-4221-A299-00C89C966C1E}" destId="{2840A200-4AA4-4F81-BC96-399D2E172F2D}" srcOrd="0" destOrd="0" presId="urn:microsoft.com/office/officeart/2017/3/layout/HorizontalLabelsTimeline"/>
    <dgm:cxn modelId="{6217E2E7-8CB6-4F88-95E2-FE8B22C89A9F}" type="presParOf" srcId="{8C5D1FA8-7D9D-4221-A299-00C89C966C1E}" destId="{D7D9F45E-6518-4481-9A79-D9337A63D27B}" srcOrd="1" destOrd="0" presId="urn:microsoft.com/office/officeart/2017/3/layout/HorizontalLabelsTimeline"/>
    <dgm:cxn modelId="{446DE602-EABE-42BC-8EBB-F0175EDF1EDA}" type="presParOf" srcId="{ED9E8BA0-FC03-47A2-9901-26312BBDE04B}" destId="{4119B365-06A5-4513-AC13-72398B2D0729}" srcOrd="2" destOrd="0" presId="urn:microsoft.com/office/officeart/2017/3/layout/HorizontalLabelsTimeline"/>
    <dgm:cxn modelId="{8165A9AB-FD21-488B-9C6A-848D96A122E8}" type="presParOf" srcId="{ED9E8BA0-FC03-47A2-9901-26312BBDE04B}" destId="{50CEDC18-1236-4A08-8494-6D2A48C3D917}" srcOrd="3" destOrd="0" presId="urn:microsoft.com/office/officeart/2017/3/layout/HorizontalLabelsTimeline"/>
    <dgm:cxn modelId="{D7D7BC9A-D6F7-498D-8C27-F3A16E7E9A0D}" type="presParOf" srcId="{ED9E8BA0-FC03-47A2-9901-26312BBDE04B}" destId="{2C4B193D-A80F-4B56-8CD6-44757E8FAC69}"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CE94A1-F809-4440-894D-64114367BB23}" type="doc">
      <dgm:prSet loTypeId="urn:microsoft.com/office/officeart/2016/7/layout/HexagonTimeline" loCatId="timeline" qsTypeId="urn:microsoft.com/office/officeart/2005/8/quickstyle/simple1" qsCatId="simple" csTypeId="urn:microsoft.com/office/officeart/2005/8/colors/accent1_2" csCatId="accent1" phldr="1"/>
      <dgm:spPr/>
      <dgm:t>
        <a:bodyPr/>
        <a:lstStyle/>
        <a:p>
          <a:endParaRPr lang="ru-RU"/>
        </a:p>
      </dgm:t>
    </dgm:pt>
    <dgm:pt modelId="{DADFB2C2-B62F-4D50-B590-62793D2FFD02}">
      <dgm:prSet phldrT="[Текст]" phldr="0"/>
      <dgm:spPr/>
      <dgm:t>
        <a:bodyPr/>
        <a:lstStyle/>
        <a:p>
          <a:r>
            <a:rPr lang="ru-RU" dirty="0">
              <a:latin typeface="Aptos Display" panose="020F0302020204030204"/>
            </a:rPr>
            <a:t>1705</a:t>
          </a:r>
          <a:endParaRPr lang="ru-RU" dirty="0"/>
        </a:p>
      </dgm:t>
    </dgm:pt>
    <dgm:pt modelId="{5D37C756-DA11-4C0A-ADFF-19A9AD0E2D85}" type="parTrans" cxnId="{E45DB56C-01E6-4568-9B9D-083D3E4F12A1}">
      <dgm:prSet/>
      <dgm:spPr/>
      <dgm:t>
        <a:bodyPr/>
        <a:lstStyle/>
        <a:p>
          <a:endParaRPr lang="ru-RU"/>
        </a:p>
      </dgm:t>
    </dgm:pt>
    <dgm:pt modelId="{52177EAA-2C89-4891-8911-5CFFEC2F48DC}" type="sibTrans" cxnId="{E45DB56C-01E6-4568-9B9D-083D3E4F12A1}">
      <dgm:prSet/>
      <dgm:spPr/>
      <dgm:t>
        <a:bodyPr/>
        <a:lstStyle/>
        <a:p>
          <a:endParaRPr lang="ru-RU"/>
        </a:p>
      </dgm:t>
    </dgm:pt>
    <dgm:pt modelId="{1FAB6F71-B29D-41DE-85D0-2123E1F64B67}">
      <dgm:prSet phldrT="[Текст]" phldr="0"/>
      <dgm:spPr/>
      <dgm:t>
        <a:bodyPr/>
        <a:lstStyle/>
        <a:p>
          <a:r>
            <a:rPr lang="ru-RU" dirty="0">
              <a:latin typeface="Aptos Display" panose="020F0302020204030204"/>
            </a:rPr>
            <a:t>Создание Инспекций и Ратуши для пополнения казны</a:t>
          </a:r>
          <a:endParaRPr lang="ru-RU" dirty="0"/>
        </a:p>
      </dgm:t>
    </dgm:pt>
    <dgm:pt modelId="{B56C0404-37F9-4115-BACB-B494D0844CDF}" type="parTrans" cxnId="{B33C400C-54CA-403B-A2D2-F203B3A11DCD}">
      <dgm:prSet/>
      <dgm:spPr/>
      <dgm:t>
        <a:bodyPr/>
        <a:lstStyle/>
        <a:p>
          <a:endParaRPr lang="ru-RU"/>
        </a:p>
      </dgm:t>
    </dgm:pt>
    <dgm:pt modelId="{1E6E36F1-9C11-47BE-9E8C-58AD07AD9AAA}" type="sibTrans" cxnId="{B33C400C-54CA-403B-A2D2-F203B3A11DCD}">
      <dgm:prSet/>
      <dgm:spPr/>
      <dgm:t>
        <a:bodyPr/>
        <a:lstStyle/>
        <a:p>
          <a:endParaRPr lang="ru-RU"/>
        </a:p>
      </dgm:t>
    </dgm:pt>
    <dgm:pt modelId="{C9F070D6-F0F6-43D6-921B-E7898A307D7D}">
      <dgm:prSet phldrT="[Текст]" phldr="0"/>
      <dgm:spPr/>
      <dgm:t>
        <a:bodyPr/>
        <a:lstStyle/>
        <a:p>
          <a:r>
            <a:rPr lang="ru-RU" dirty="0">
              <a:latin typeface="Aptos Display" panose="020F0302020204030204"/>
            </a:rPr>
            <a:t>1711</a:t>
          </a:r>
          <a:endParaRPr lang="ru-RU" dirty="0"/>
        </a:p>
      </dgm:t>
    </dgm:pt>
    <dgm:pt modelId="{8F9F1E0B-7732-4C86-98E2-08BF5C15BA67}" type="parTrans" cxnId="{D8579FC0-0FE5-4DDC-99EC-3DE1D40A683B}">
      <dgm:prSet/>
      <dgm:spPr/>
      <dgm:t>
        <a:bodyPr/>
        <a:lstStyle/>
        <a:p>
          <a:endParaRPr lang="ru-RU"/>
        </a:p>
      </dgm:t>
    </dgm:pt>
    <dgm:pt modelId="{031963A0-ECF0-4104-910D-E9215AB2E806}" type="sibTrans" cxnId="{D8579FC0-0FE5-4DDC-99EC-3DE1D40A683B}">
      <dgm:prSet/>
      <dgm:spPr/>
      <dgm:t>
        <a:bodyPr/>
        <a:lstStyle/>
        <a:p>
          <a:endParaRPr lang="ru-RU"/>
        </a:p>
      </dgm:t>
    </dgm:pt>
    <dgm:pt modelId="{8120C3E7-8F67-4EDD-8BED-89C4036BEEB5}">
      <dgm:prSet phldrT="[Текст]" phldr="0"/>
      <dgm:spPr/>
      <dgm:t>
        <a:bodyPr/>
        <a:lstStyle/>
        <a:p>
          <a:r>
            <a:rPr lang="ru-RU" dirty="0">
              <a:latin typeface="Aptos Display" panose="020F0302020204030204"/>
            </a:rPr>
            <a:t>Денежная реформа: чеканка единой золотой, серебренной и медной монеты установленного образца</a:t>
          </a:r>
          <a:endParaRPr lang="ru-RU" dirty="0"/>
        </a:p>
      </dgm:t>
    </dgm:pt>
    <dgm:pt modelId="{EE066B7C-C643-4743-BC7A-40F7AB85ADB0}" type="parTrans" cxnId="{ACCEC488-8A49-4623-BBCF-00DEA808A5F1}">
      <dgm:prSet/>
      <dgm:spPr/>
      <dgm:t>
        <a:bodyPr/>
        <a:lstStyle/>
        <a:p>
          <a:endParaRPr lang="ru-RU"/>
        </a:p>
      </dgm:t>
    </dgm:pt>
    <dgm:pt modelId="{46A98D53-6A1C-42B8-8651-659A4DB0CC41}" type="sibTrans" cxnId="{ACCEC488-8A49-4623-BBCF-00DEA808A5F1}">
      <dgm:prSet/>
      <dgm:spPr/>
      <dgm:t>
        <a:bodyPr/>
        <a:lstStyle/>
        <a:p>
          <a:endParaRPr lang="ru-RU"/>
        </a:p>
      </dgm:t>
    </dgm:pt>
    <dgm:pt modelId="{2AF212A7-3C5F-40A9-986A-1D2EB93386F0}">
      <dgm:prSet phldr="0"/>
      <dgm:spPr/>
      <dgm:t>
        <a:bodyPr/>
        <a:lstStyle/>
        <a:p>
          <a:r>
            <a:rPr lang="ru-RU" b="0" dirty="0">
              <a:latin typeface="Aptos Display" panose="020F0302020204030204"/>
            </a:rPr>
            <a:t>1718-1724</a:t>
          </a:r>
        </a:p>
      </dgm:t>
    </dgm:pt>
    <dgm:pt modelId="{C7F38A4B-52EB-4E0A-A49D-C9CBCA2F97DE}" type="parTrans" cxnId="{92FA550A-CA7C-4CF5-BE86-FD645F0D63AA}">
      <dgm:prSet/>
      <dgm:spPr/>
    </dgm:pt>
    <dgm:pt modelId="{C30D0DDB-303C-42CE-828E-4B82A70EEB7F}" type="sibTrans" cxnId="{92FA550A-CA7C-4CF5-BE86-FD645F0D63AA}">
      <dgm:prSet/>
      <dgm:spPr/>
    </dgm:pt>
    <dgm:pt modelId="{F49F6500-25EF-40EB-8A44-B964CF71629D}">
      <dgm:prSet phldr="0"/>
      <dgm:spPr/>
      <dgm:t>
        <a:bodyPr/>
        <a:lstStyle/>
        <a:p>
          <a:r>
            <a:rPr lang="ru-RU" b="0" dirty="0">
              <a:latin typeface="Aptos Display" panose="020F0302020204030204"/>
            </a:rPr>
            <a:t>Налоговая</a:t>
          </a:r>
          <a:r>
            <a:rPr lang="ru-RU" dirty="0">
              <a:latin typeface="Aptos Display" panose="020F0302020204030204"/>
            </a:rPr>
            <a:t> реформа. Введение единой подушной подати</a:t>
          </a:r>
          <a:endParaRPr lang="ru-RU" dirty="0"/>
        </a:p>
      </dgm:t>
    </dgm:pt>
    <dgm:pt modelId="{0DD27991-E2E9-4DEA-86ED-A8052F0F3848}" type="parTrans" cxnId="{BFBEAACF-3869-414B-A70D-266FDAB14F5D}">
      <dgm:prSet/>
      <dgm:spPr/>
    </dgm:pt>
    <dgm:pt modelId="{8B80C907-358A-4C67-95DB-52F4C832FA77}" type="sibTrans" cxnId="{BFBEAACF-3869-414B-A70D-266FDAB14F5D}">
      <dgm:prSet/>
      <dgm:spPr/>
    </dgm:pt>
    <dgm:pt modelId="{D2324E8A-9654-4FB9-888C-8FC9036DD8C5}" type="pres">
      <dgm:prSet presAssocID="{F2CE94A1-F809-4440-894D-64114367BB23}" presName="Name0" presStyleCnt="0">
        <dgm:presLayoutVars>
          <dgm:chMax/>
          <dgm:chPref/>
          <dgm:animLvl val="lvl"/>
        </dgm:presLayoutVars>
      </dgm:prSet>
      <dgm:spPr/>
      <dgm:t>
        <a:bodyPr/>
        <a:lstStyle/>
        <a:p>
          <a:endParaRPr lang="ru-RU"/>
        </a:p>
      </dgm:t>
    </dgm:pt>
    <dgm:pt modelId="{6B29BEE7-3784-4D81-9102-EC2FF4EE7520}" type="pres">
      <dgm:prSet presAssocID="{DADFB2C2-B62F-4D50-B590-62793D2FFD02}" presName="composite" presStyleCnt="0"/>
      <dgm:spPr/>
    </dgm:pt>
    <dgm:pt modelId="{DFAA134B-7B28-4DA6-B7DD-E0B8A4D9EE6C}" type="pres">
      <dgm:prSet presAssocID="{DADFB2C2-B62F-4D50-B590-62793D2FFD02}" presName="Parent1" presStyleLbl="alignNode1" presStyleIdx="0" presStyleCnt="3">
        <dgm:presLayoutVars>
          <dgm:chMax val="1"/>
          <dgm:chPref val="1"/>
          <dgm:bulletEnabled val="1"/>
        </dgm:presLayoutVars>
      </dgm:prSet>
      <dgm:spPr/>
      <dgm:t>
        <a:bodyPr/>
        <a:lstStyle/>
        <a:p>
          <a:endParaRPr lang="ru-RU"/>
        </a:p>
      </dgm:t>
    </dgm:pt>
    <dgm:pt modelId="{EE2DF787-BC28-4EF4-BCD6-63389F22A2FF}" type="pres">
      <dgm:prSet presAssocID="{DADFB2C2-B62F-4D50-B590-62793D2FFD02}" presName="Childtext1" presStyleLbl="revTx" presStyleIdx="0" presStyleCnt="3">
        <dgm:presLayoutVars>
          <dgm:chMax val="0"/>
          <dgm:chPref val="0"/>
          <dgm:bulletEnabled/>
        </dgm:presLayoutVars>
      </dgm:prSet>
      <dgm:spPr/>
      <dgm:t>
        <a:bodyPr/>
        <a:lstStyle/>
        <a:p>
          <a:endParaRPr lang="ru-RU"/>
        </a:p>
      </dgm:t>
    </dgm:pt>
    <dgm:pt modelId="{CC196147-AAAA-430F-877D-9AB707B19A0E}" type="pres">
      <dgm:prSet presAssocID="{DADFB2C2-B62F-4D50-B590-62793D2FFD02}"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18C571C1-526D-4AEF-AFBD-ADA26806A88A}" type="pres">
      <dgm:prSet presAssocID="{DADFB2C2-B62F-4D50-B590-62793D2FFD02}" presName="ConnectLineEnd" presStyleLbl="node1" presStyleIdx="0" presStyleCnt="3"/>
      <dgm:spPr/>
    </dgm:pt>
    <dgm:pt modelId="{116D9AB5-E5FB-4236-BCB1-BAB11D253FB6}" type="pres">
      <dgm:prSet presAssocID="{DADFB2C2-B62F-4D50-B590-62793D2FFD02}" presName="EmptyPane" presStyleCnt="0"/>
      <dgm:spPr/>
    </dgm:pt>
    <dgm:pt modelId="{6309F787-4CF8-4197-BA69-393CFED8B1C8}" type="pres">
      <dgm:prSet presAssocID="{52177EAA-2C89-4891-8911-5CFFEC2F48DC}" presName="spaceBetweenRectangles" presStyleLbl="fgAcc1" presStyleIdx="0" presStyleCnt="2"/>
      <dgm:spPr/>
    </dgm:pt>
    <dgm:pt modelId="{5FD9A7AE-9F24-4C68-B323-089FFB5311EB}" type="pres">
      <dgm:prSet presAssocID="{C9F070D6-F0F6-43D6-921B-E7898A307D7D}" presName="composite" presStyleCnt="0"/>
      <dgm:spPr/>
    </dgm:pt>
    <dgm:pt modelId="{D9AAE565-0ABE-4214-94EA-E0016084C8CA}" type="pres">
      <dgm:prSet presAssocID="{C9F070D6-F0F6-43D6-921B-E7898A307D7D}" presName="Parent1" presStyleLbl="alignNode1" presStyleIdx="1" presStyleCnt="3">
        <dgm:presLayoutVars>
          <dgm:chMax val="1"/>
          <dgm:chPref val="1"/>
          <dgm:bulletEnabled val="1"/>
        </dgm:presLayoutVars>
      </dgm:prSet>
      <dgm:spPr/>
      <dgm:t>
        <a:bodyPr/>
        <a:lstStyle/>
        <a:p>
          <a:endParaRPr lang="ru-RU"/>
        </a:p>
      </dgm:t>
    </dgm:pt>
    <dgm:pt modelId="{FB771304-6DBA-4AB5-9DFF-0C296E58B485}" type="pres">
      <dgm:prSet presAssocID="{C9F070D6-F0F6-43D6-921B-E7898A307D7D}" presName="Childtext1" presStyleLbl="revTx" presStyleIdx="1" presStyleCnt="3">
        <dgm:presLayoutVars>
          <dgm:chMax val="0"/>
          <dgm:chPref val="0"/>
          <dgm:bulletEnabled/>
        </dgm:presLayoutVars>
      </dgm:prSet>
      <dgm:spPr/>
      <dgm:t>
        <a:bodyPr/>
        <a:lstStyle/>
        <a:p>
          <a:endParaRPr lang="ru-RU"/>
        </a:p>
      </dgm:t>
    </dgm:pt>
    <dgm:pt modelId="{1F462EF3-9ACE-4ED0-AABF-CDC79A919A27}" type="pres">
      <dgm:prSet presAssocID="{C9F070D6-F0F6-43D6-921B-E7898A307D7D}"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9E722911-98E2-498E-BDD4-42F948042F0B}" type="pres">
      <dgm:prSet presAssocID="{C9F070D6-F0F6-43D6-921B-E7898A307D7D}" presName="ConnectLineEnd" presStyleLbl="node1" presStyleIdx="1" presStyleCnt="3"/>
      <dgm:spPr/>
    </dgm:pt>
    <dgm:pt modelId="{3269AEAC-94A6-4199-8C72-1E63918B7061}" type="pres">
      <dgm:prSet presAssocID="{C9F070D6-F0F6-43D6-921B-E7898A307D7D}" presName="EmptyPane" presStyleCnt="0"/>
      <dgm:spPr/>
    </dgm:pt>
    <dgm:pt modelId="{AC935557-C3CD-4676-88C0-83C4407766D8}" type="pres">
      <dgm:prSet presAssocID="{031963A0-ECF0-4104-910D-E9215AB2E806}" presName="spaceBetweenRectangles" presStyleLbl="fgAcc1" presStyleIdx="1" presStyleCnt="2"/>
      <dgm:spPr/>
    </dgm:pt>
    <dgm:pt modelId="{AB58682A-79A2-4FE9-A4C1-C1CFAA9B9F82}" type="pres">
      <dgm:prSet presAssocID="{2AF212A7-3C5F-40A9-986A-1D2EB93386F0}" presName="composite" presStyleCnt="0"/>
      <dgm:spPr/>
    </dgm:pt>
    <dgm:pt modelId="{CA2E4142-F68E-462B-904D-DA1CBCFC7B34}" type="pres">
      <dgm:prSet presAssocID="{2AF212A7-3C5F-40A9-986A-1D2EB93386F0}" presName="Parent1" presStyleLbl="alignNode1" presStyleIdx="2" presStyleCnt="3">
        <dgm:presLayoutVars>
          <dgm:chMax val="1"/>
          <dgm:chPref val="1"/>
          <dgm:bulletEnabled val="1"/>
        </dgm:presLayoutVars>
      </dgm:prSet>
      <dgm:spPr/>
      <dgm:t>
        <a:bodyPr/>
        <a:lstStyle/>
        <a:p>
          <a:endParaRPr lang="ru-RU"/>
        </a:p>
      </dgm:t>
    </dgm:pt>
    <dgm:pt modelId="{23407C62-CE88-466E-9C24-D535FC83260C}" type="pres">
      <dgm:prSet presAssocID="{2AF212A7-3C5F-40A9-986A-1D2EB93386F0}" presName="Childtext1" presStyleLbl="revTx" presStyleIdx="2" presStyleCnt="3">
        <dgm:presLayoutVars>
          <dgm:chMax val="0"/>
          <dgm:chPref val="0"/>
          <dgm:bulletEnabled/>
        </dgm:presLayoutVars>
      </dgm:prSet>
      <dgm:spPr/>
      <dgm:t>
        <a:bodyPr/>
        <a:lstStyle/>
        <a:p>
          <a:endParaRPr lang="ru-RU"/>
        </a:p>
      </dgm:t>
    </dgm:pt>
    <dgm:pt modelId="{18967797-DDD4-49A6-B7E4-3941EAA401C0}" type="pres">
      <dgm:prSet presAssocID="{2AF212A7-3C5F-40A9-986A-1D2EB93386F0}"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7C8C9F6E-3E7C-45F0-9427-79CD1A099A9C}" type="pres">
      <dgm:prSet presAssocID="{2AF212A7-3C5F-40A9-986A-1D2EB93386F0}" presName="ConnectLineEnd" presStyleLbl="node1" presStyleIdx="2" presStyleCnt="3"/>
      <dgm:spPr/>
    </dgm:pt>
    <dgm:pt modelId="{94A7B495-67B1-44AC-A61F-417D3124CF35}" type="pres">
      <dgm:prSet presAssocID="{2AF212A7-3C5F-40A9-986A-1D2EB93386F0}" presName="EmptyPane" presStyleCnt="0"/>
      <dgm:spPr/>
    </dgm:pt>
  </dgm:ptLst>
  <dgm:cxnLst>
    <dgm:cxn modelId="{BFBEAACF-3869-414B-A70D-266FDAB14F5D}" srcId="{2AF212A7-3C5F-40A9-986A-1D2EB93386F0}" destId="{F49F6500-25EF-40EB-8A44-B964CF71629D}" srcOrd="0" destOrd="0" parTransId="{0DD27991-E2E9-4DEA-86ED-A8052F0F3848}" sibTransId="{8B80C907-358A-4C67-95DB-52F4C832FA77}"/>
    <dgm:cxn modelId="{BE4BFDE0-24DB-4018-9D72-0F1D84FC8F74}" type="presOf" srcId="{1FAB6F71-B29D-41DE-85D0-2123E1F64B67}" destId="{EE2DF787-BC28-4EF4-BCD6-63389F22A2FF}" srcOrd="0" destOrd="0" presId="urn:microsoft.com/office/officeart/2016/7/layout/HexagonTimeline"/>
    <dgm:cxn modelId="{C5CBDEB6-2B82-4008-9D91-A2ECDF7B985B}" type="presOf" srcId="{F2CE94A1-F809-4440-894D-64114367BB23}" destId="{D2324E8A-9654-4FB9-888C-8FC9036DD8C5}" srcOrd="0" destOrd="0" presId="urn:microsoft.com/office/officeart/2016/7/layout/HexagonTimeline"/>
    <dgm:cxn modelId="{F2DF1718-B330-4FC1-94A2-05F343871839}" type="presOf" srcId="{8120C3E7-8F67-4EDD-8BED-89C4036BEEB5}" destId="{FB771304-6DBA-4AB5-9DFF-0C296E58B485}" srcOrd="0" destOrd="0" presId="urn:microsoft.com/office/officeart/2016/7/layout/HexagonTimeline"/>
    <dgm:cxn modelId="{ACCEC488-8A49-4623-BBCF-00DEA808A5F1}" srcId="{C9F070D6-F0F6-43D6-921B-E7898A307D7D}" destId="{8120C3E7-8F67-4EDD-8BED-89C4036BEEB5}" srcOrd="0" destOrd="0" parTransId="{EE066B7C-C643-4743-BC7A-40F7AB85ADB0}" sibTransId="{46A98D53-6A1C-42B8-8651-659A4DB0CC41}"/>
    <dgm:cxn modelId="{E45DB56C-01E6-4568-9B9D-083D3E4F12A1}" srcId="{F2CE94A1-F809-4440-894D-64114367BB23}" destId="{DADFB2C2-B62F-4D50-B590-62793D2FFD02}" srcOrd="0" destOrd="0" parTransId="{5D37C756-DA11-4C0A-ADFF-19A9AD0E2D85}" sibTransId="{52177EAA-2C89-4891-8911-5CFFEC2F48DC}"/>
    <dgm:cxn modelId="{B467C66B-843D-49C4-8220-6E63C44A412B}" type="presOf" srcId="{F49F6500-25EF-40EB-8A44-B964CF71629D}" destId="{23407C62-CE88-466E-9C24-D535FC83260C}" srcOrd="0" destOrd="0" presId="urn:microsoft.com/office/officeart/2016/7/layout/HexagonTimeline"/>
    <dgm:cxn modelId="{92FA550A-CA7C-4CF5-BE86-FD645F0D63AA}" srcId="{F2CE94A1-F809-4440-894D-64114367BB23}" destId="{2AF212A7-3C5F-40A9-986A-1D2EB93386F0}" srcOrd="2" destOrd="0" parTransId="{C7F38A4B-52EB-4E0A-A49D-C9CBCA2F97DE}" sibTransId="{C30D0DDB-303C-42CE-828E-4B82A70EEB7F}"/>
    <dgm:cxn modelId="{F1911F0D-F230-455B-B02B-22813EA51257}" type="presOf" srcId="{C9F070D6-F0F6-43D6-921B-E7898A307D7D}" destId="{D9AAE565-0ABE-4214-94EA-E0016084C8CA}" srcOrd="0" destOrd="0" presId="urn:microsoft.com/office/officeart/2016/7/layout/HexagonTimeline"/>
    <dgm:cxn modelId="{B33C400C-54CA-403B-A2D2-F203B3A11DCD}" srcId="{DADFB2C2-B62F-4D50-B590-62793D2FFD02}" destId="{1FAB6F71-B29D-41DE-85D0-2123E1F64B67}" srcOrd="0" destOrd="0" parTransId="{B56C0404-37F9-4115-BACB-B494D0844CDF}" sibTransId="{1E6E36F1-9C11-47BE-9E8C-58AD07AD9AAA}"/>
    <dgm:cxn modelId="{B4E82306-F35A-456D-BDF3-ED4790594C60}" type="presOf" srcId="{DADFB2C2-B62F-4D50-B590-62793D2FFD02}" destId="{DFAA134B-7B28-4DA6-B7DD-E0B8A4D9EE6C}" srcOrd="0" destOrd="0" presId="urn:microsoft.com/office/officeart/2016/7/layout/HexagonTimeline"/>
    <dgm:cxn modelId="{D8579FC0-0FE5-4DDC-99EC-3DE1D40A683B}" srcId="{F2CE94A1-F809-4440-894D-64114367BB23}" destId="{C9F070D6-F0F6-43D6-921B-E7898A307D7D}" srcOrd="1" destOrd="0" parTransId="{8F9F1E0B-7732-4C86-98E2-08BF5C15BA67}" sibTransId="{031963A0-ECF0-4104-910D-E9215AB2E806}"/>
    <dgm:cxn modelId="{B1D34871-9E97-4D77-85B3-C218218F123E}" type="presOf" srcId="{2AF212A7-3C5F-40A9-986A-1D2EB93386F0}" destId="{CA2E4142-F68E-462B-904D-DA1CBCFC7B34}" srcOrd="0" destOrd="0" presId="urn:microsoft.com/office/officeart/2016/7/layout/HexagonTimeline"/>
    <dgm:cxn modelId="{E8E68AFC-680E-46A3-8977-7B7684875FB9}" type="presParOf" srcId="{D2324E8A-9654-4FB9-888C-8FC9036DD8C5}" destId="{6B29BEE7-3784-4D81-9102-EC2FF4EE7520}" srcOrd="0" destOrd="0" presId="urn:microsoft.com/office/officeart/2016/7/layout/HexagonTimeline"/>
    <dgm:cxn modelId="{B0C085FF-973E-4677-82BE-313E5C025345}" type="presParOf" srcId="{6B29BEE7-3784-4D81-9102-EC2FF4EE7520}" destId="{DFAA134B-7B28-4DA6-B7DD-E0B8A4D9EE6C}" srcOrd="0" destOrd="0" presId="urn:microsoft.com/office/officeart/2016/7/layout/HexagonTimeline"/>
    <dgm:cxn modelId="{6C69A838-F79A-448A-8F16-B1663EF64784}" type="presParOf" srcId="{6B29BEE7-3784-4D81-9102-EC2FF4EE7520}" destId="{EE2DF787-BC28-4EF4-BCD6-63389F22A2FF}" srcOrd="1" destOrd="0" presId="urn:microsoft.com/office/officeart/2016/7/layout/HexagonTimeline"/>
    <dgm:cxn modelId="{EAD83100-D11E-436C-BE26-B8021089FE54}" type="presParOf" srcId="{6B29BEE7-3784-4D81-9102-EC2FF4EE7520}" destId="{CC196147-AAAA-430F-877D-9AB707B19A0E}" srcOrd="2" destOrd="0" presId="urn:microsoft.com/office/officeart/2016/7/layout/HexagonTimeline"/>
    <dgm:cxn modelId="{AADE5B72-1A29-40A7-8092-B321336D143E}" type="presParOf" srcId="{6B29BEE7-3784-4D81-9102-EC2FF4EE7520}" destId="{18C571C1-526D-4AEF-AFBD-ADA26806A88A}" srcOrd="3" destOrd="0" presId="urn:microsoft.com/office/officeart/2016/7/layout/HexagonTimeline"/>
    <dgm:cxn modelId="{B97B892E-61FD-4F1D-92CA-6A6663E1C3C7}" type="presParOf" srcId="{6B29BEE7-3784-4D81-9102-EC2FF4EE7520}" destId="{116D9AB5-E5FB-4236-BCB1-BAB11D253FB6}" srcOrd="4" destOrd="0" presId="urn:microsoft.com/office/officeart/2016/7/layout/HexagonTimeline"/>
    <dgm:cxn modelId="{861BBF60-217A-4B23-8B81-4C809922964A}" type="presParOf" srcId="{D2324E8A-9654-4FB9-888C-8FC9036DD8C5}" destId="{6309F787-4CF8-4197-BA69-393CFED8B1C8}" srcOrd="1" destOrd="0" presId="urn:microsoft.com/office/officeart/2016/7/layout/HexagonTimeline"/>
    <dgm:cxn modelId="{980B99C7-60F0-4EF2-9281-116637B11095}" type="presParOf" srcId="{D2324E8A-9654-4FB9-888C-8FC9036DD8C5}" destId="{5FD9A7AE-9F24-4C68-B323-089FFB5311EB}" srcOrd="2" destOrd="0" presId="urn:microsoft.com/office/officeart/2016/7/layout/HexagonTimeline"/>
    <dgm:cxn modelId="{56CCB354-2FBA-4AED-A91B-5DFA99EFA700}" type="presParOf" srcId="{5FD9A7AE-9F24-4C68-B323-089FFB5311EB}" destId="{D9AAE565-0ABE-4214-94EA-E0016084C8CA}" srcOrd="0" destOrd="0" presId="urn:microsoft.com/office/officeart/2016/7/layout/HexagonTimeline"/>
    <dgm:cxn modelId="{BDA37917-FDB8-4293-B0FC-FBF8068CDF4C}" type="presParOf" srcId="{5FD9A7AE-9F24-4C68-B323-089FFB5311EB}" destId="{FB771304-6DBA-4AB5-9DFF-0C296E58B485}" srcOrd="1" destOrd="0" presId="urn:microsoft.com/office/officeart/2016/7/layout/HexagonTimeline"/>
    <dgm:cxn modelId="{ABB1AD23-AED0-46BD-94D3-7A09051BD5B5}" type="presParOf" srcId="{5FD9A7AE-9F24-4C68-B323-089FFB5311EB}" destId="{1F462EF3-9ACE-4ED0-AABF-CDC79A919A27}" srcOrd="2" destOrd="0" presId="urn:microsoft.com/office/officeart/2016/7/layout/HexagonTimeline"/>
    <dgm:cxn modelId="{F44EB9D5-70AA-4396-8305-BD3AFACB0625}" type="presParOf" srcId="{5FD9A7AE-9F24-4C68-B323-089FFB5311EB}" destId="{9E722911-98E2-498E-BDD4-42F948042F0B}" srcOrd="3" destOrd="0" presId="urn:microsoft.com/office/officeart/2016/7/layout/HexagonTimeline"/>
    <dgm:cxn modelId="{2B6847B7-0856-401F-ABFA-4942E91DD145}" type="presParOf" srcId="{5FD9A7AE-9F24-4C68-B323-089FFB5311EB}" destId="{3269AEAC-94A6-4199-8C72-1E63918B7061}" srcOrd="4" destOrd="0" presId="urn:microsoft.com/office/officeart/2016/7/layout/HexagonTimeline"/>
    <dgm:cxn modelId="{1182233C-D4D5-4648-8C1F-32AD167984E9}" type="presParOf" srcId="{D2324E8A-9654-4FB9-888C-8FC9036DD8C5}" destId="{AC935557-C3CD-4676-88C0-83C4407766D8}" srcOrd="3" destOrd="0" presId="urn:microsoft.com/office/officeart/2016/7/layout/HexagonTimeline"/>
    <dgm:cxn modelId="{04ED80E0-9BEE-4230-BD53-4B0CEE2A44A1}" type="presParOf" srcId="{D2324E8A-9654-4FB9-888C-8FC9036DD8C5}" destId="{AB58682A-79A2-4FE9-A4C1-C1CFAA9B9F82}" srcOrd="4" destOrd="0" presId="urn:microsoft.com/office/officeart/2016/7/layout/HexagonTimeline"/>
    <dgm:cxn modelId="{51D5DDDA-2503-435A-BB44-02700FF7C2C9}" type="presParOf" srcId="{AB58682A-79A2-4FE9-A4C1-C1CFAA9B9F82}" destId="{CA2E4142-F68E-462B-904D-DA1CBCFC7B34}" srcOrd="0" destOrd="0" presId="urn:microsoft.com/office/officeart/2016/7/layout/HexagonTimeline"/>
    <dgm:cxn modelId="{6A61D5FB-7F66-4C87-A814-95B08BC4575D}" type="presParOf" srcId="{AB58682A-79A2-4FE9-A4C1-C1CFAA9B9F82}" destId="{23407C62-CE88-466E-9C24-D535FC83260C}" srcOrd="1" destOrd="0" presId="urn:microsoft.com/office/officeart/2016/7/layout/HexagonTimeline"/>
    <dgm:cxn modelId="{9F93A9C6-BD81-4168-A79C-8386EB23F188}" type="presParOf" srcId="{AB58682A-79A2-4FE9-A4C1-C1CFAA9B9F82}" destId="{18967797-DDD4-49A6-B7E4-3941EAA401C0}" srcOrd="2" destOrd="0" presId="urn:microsoft.com/office/officeart/2016/7/layout/HexagonTimeline"/>
    <dgm:cxn modelId="{F764D24E-632D-4E59-B032-F61ACA193FEF}" type="presParOf" srcId="{AB58682A-79A2-4FE9-A4C1-C1CFAA9B9F82}" destId="{7C8C9F6E-3E7C-45F0-9427-79CD1A099A9C}" srcOrd="3" destOrd="0" presId="urn:microsoft.com/office/officeart/2016/7/layout/HexagonTimeline"/>
    <dgm:cxn modelId="{463C87E4-263E-49C2-BB1B-49353779017B}" type="presParOf" srcId="{AB58682A-79A2-4FE9-A4C1-C1CFAA9B9F82}" destId="{94A7B495-67B1-44AC-A61F-417D3124CF35}"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FDC8A-5613-459B-B3AB-66DCDAF94965}">
      <dsp:nvSpPr>
        <dsp:cNvPr id="0" name=""/>
        <dsp:cNvSpPr/>
      </dsp:nvSpPr>
      <dsp:spPr>
        <a:xfrm>
          <a:off x="546151" y="239"/>
          <a:ext cx="4763816" cy="285828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ru-RU" sz="1800" kern="1200" dirty="0">
              <a:latin typeface="Times New Roman"/>
              <a:cs typeface="Times New Roman"/>
            </a:rPr>
            <a:t>Из посещения Европы Петр вынес не только впечатления, знания, мастерство, но и извлек важные уроки: в сжатые сроки надо ликвидировать разницу в уровне развития с передовыми странами Европы, переняв у Запада все ценное; развитие промышленности, торговли в стране зависит от уровня образования, науки и культуры, свободных от давления религии, и др. Во время поездки царь нанял более 800 мастеров различных специальностей для работы в России.</a:t>
          </a:r>
          <a:endParaRPr lang="en-US" sz="1800" kern="1200" dirty="0">
            <a:latin typeface="Times New Roman"/>
            <a:cs typeface="Times New Roman"/>
          </a:endParaRPr>
        </a:p>
      </dsp:txBody>
      <dsp:txXfrm>
        <a:off x="546151" y="239"/>
        <a:ext cx="4763816" cy="2858289"/>
      </dsp:txXfrm>
    </dsp:sp>
    <dsp:sp modelId="{16E3976F-D470-4356-BF42-F9CF24313495}">
      <dsp:nvSpPr>
        <dsp:cNvPr id="0" name=""/>
        <dsp:cNvSpPr/>
      </dsp:nvSpPr>
      <dsp:spPr>
        <a:xfrm>
          <a:off x="546151" y="3334910"/>
          <a:ext cx="4763816" cy="285828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ru-RU" sz="1800" kern="1200" dirty="0">
              <a:latin typeface="Times New Roman"/>
              <a:cs typeface="Times New Roman"/>
            </a:rPr>
            <a:t>Поездка в Европу показала Петру I, что антитурецкая коалиция распалась, однако сложилась благоприятная обстановка в борьбе за выход к Балтийскому морю в связи с тем, что европейские государства были заняты предстоящей войной за испанское наследство.</a:t>
          </a:r>
          <a:endParaRPr lang="ru-RU" sz="1800" kern="1200" dirty="0"/>
        </a:p>
      </dsp:txBody>
      <dsp:txXfrm>
        <a:off x="546151" y="3334910"/>
        <a:ext cx="4763816" cy="2858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B7795-79AB-4E24-85A9-5B2861A753CB}">
      <dsp:nvSpPr>
        <dsp:cNvPr id="0" name=""/>
        <dsp:cNvSpPr/>
      </dsp:nvSpPr>
      <dsp:spPr>
        <a:xfrm rot="16200000">
          <a:off x="-1649657" y="1654287"/>
          <a:ext cx="5137560" cy="182898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901" bIns="0" numCol="1" spcCol="1270" anchor="ctr" anchorCtr="0">
          <a:noAutofit/>
        </a:bodyPr>
        <a:lstStyle/>
        <a:p>
          <a:pPr lvl="0" algn="l" defTabSz="755650" rtl="0">
            <a:lnSpc>
              <a:spcPct val="90000"/>
            </a:lnSpc>
            <a:spcBef>
              <a:spcPct val="0"/>
            </a:spcBef>
            <a:spcAft>
              <a:spcPct val="35000"/>
            </a:spcAft>
          </a:pPr>
          <a:r>
            <a:rPr lang="ru-RU" sz="1700" kern="1200" dirty="0">
              <a:latin typeface="Times New Roman"/>
              <a:cs typeface="Times New Roman"/>
            </a:rPr>
            <a:t>Проводятся на основании европейского опыта.</a:t>
          </a:r>
        </a:p>
      </dsp:txBody>
      <dsp:txXfrm rot="5400000">
        <a:off x="4630" y="1027512"/>
        <a:ext cx="1828985" cy="3082536"/>
      </dsp:txXfrm>
    </dsp:sp>
    <dsp:sp modelId="{259C220E-07F4-4A1D-9546-853E40E2D7B9}">
      <dsp:nvSpPr>
        <dsp:cNvPr id="0" name=""/>
        <dsp:cNvSpPr/>
      </dsp:nvSpPr>
      <dsp:spPr>
        <a:xfrm rot="16200000">
          <a:off x="316501" y="1654287"/>
          <a:ext cx="5137560" cy="182898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901" bIns="0" numCol="1" spcCol="1270" anchor="ctr" anchorCtr="0">
          <a:noAutofit/>
        </a:bodyPr>
        <a:lstStyle/>
        <a:p>
          <a:pPr lvl="0" algn="l" defTabSz="755650">
            <a:lnSpc>
              <a:spcPct val="90000"/>
            </a:lnSpc>
            <a:spcBef>
              <a:spcPct val="0"/>
            </a:spcBef>
            <a:spcAft>
              <a:spcPct val="35000"/>
            </a:spcAft>
          </a:pPr>
          <a:r>
            <a:rPr lang="ru-RU" sz="1700" kern="1200" dirty="0">
              <a:latin typeface="Times New Roman"/>
              <a:cs typeface="Times New Roman"/>
            </a:rPr>
            <a:t>Масштабность и распространение нововведений на все сферы жизни общества.</a:t>
          </a:r>
        </a:p>
      </dsp:txBody>
      <dsp:txXfrm rot="5400000">
        <a:off x="1970788" y="1027512"/>
        <a:ext cx="1828985" cy="3082536"/>
      </dsp:txXfrm>
    </dsp:sp>
    <dsp:sp modelId="{A561C949-0E7B-4657-8447-2EF953A90472}">
      <dsp:nvSpPr>
        <dsp:cNvPr id="0" name=""/>
        <dsp:cNvSpPr/>
      </dsp:nvSpPr>
      <dsp:spPr>
        <a:xfrm rot="16200000">
          <a:off x="2282660" y="1654287"/>
          <a:ext cx="5137560" cy="182898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901" bIns="0" numCol="1" spcCol="1270" anchor="ctr" anchorCtr="0">
          <a:noAutofit/>
        </a:bodyPr>
        <a:lstStyle/>
        <a:p>
          <a:pPr lvl="0" algn="l" defTabSz="755650">
            <a:lnSpc>
              <a:spcPct val="90000"/>
            </a:lnSpc>
            <a:spcBef>
              <a:spcPct val="0"/>
            </a:spcBef>
            <a:spcAft>
              <a:spcPct val="35000"/>
            </a:spcAft>
          </a:pPr>
          <a:r>
            <a:rPr lang="ru-RU" sz="1700" kern="1200" dirty="0">
              <a:latin typeface="Times New Roman"/>
              <a:cs typeface="Times New Roman"/>
            </a:rPr>
            <a:t>Бессистемность и зависимость реформ от внешней политики, т. к. они проводились в условиях Северной войны (1700–1721 </a:t>
          </a:r>
          <a:r>
            <a:rPr lang="ru-RU" sz="1700" kern="1200" dirty="0" err="1">
              <a:latin typeface="Times New Roman"/>
              <a:cs typeface="Times New Roman"/>
            </a:rPr>
            <a:t>гг</a:t>
          </a:r>
          <a:r>
            <a:rPr lang="ru-RU" sz="1700" kern="1200" dirty="0">
              <a:latin typeface="Times New Roman"/>
              <a:cs typeface="Times New Roman"/>
            </a:rPr>
            <a:t>).</a:t>
          </a:r>
        </a:p>
      </dsp:txBody>
      <dsp:txXfrm rot="5400000">
        <a:off x="3936947" y="1027512"/>
        <a:ext cx="1828985" cy="3082536"/>
      </dsp:txXfrm>
    </dsp:sp>
    <dsp:sp modelId="{E9CF8E0C-CA0D-4C22-88EE-BF69CA52B627}">
      <dsp:nvSpPr>
        <dsp:cNvPr id="0" name=""/>
        <dsp:cNvSpPr/>
      </dsp:nvSpPr>
      <dsp:spPr>
        <a:xfrm rot="16200000">
          <a:off x="4248819" y="1654287"/>
          <a:ext cx="5137560" cy="182898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901" bIns="0" numCol="1" spcCol="1270" anchor="ctr" anchorCtr="0">
          <a:noAutofit/>
        </a:bodyPr>
        <a:lstStyle/>
        <a:p>
          <a:pPr lvl="0" algn="l" defTabSz="755650">
            <a:lnSpc>
              <a:spcPct val="90000"/>
            </a:lnSpc>
            <a:spcBef>
              <a:spcPct val="0"/>
            </a:spcBef>
            <a:spcAft>
              <a:spcPct val="35000"/>
            </a:spcAft>
          </a:pPr>
          <a:r>
            <a:rPr lang="ru-RU" sz="1700" kern="1200" dirty="0">
              <a:latin typeface="Times New Roman"/>
              <a:cs typeface="Times New Roman"/>
            </a:rPr>
            <a:t>Жёсткий курс и быстрый темп преобразований.</a:t>
          </a:r>
        </a:p>
      </dsp:txBody>
      <dsp:txXfrm rot="5400000">
        <a:off x="5903106" y="1027512"/>
        <a:ext cx="1828985" cy="3082536"/>
      </dsp:txXfrm>
    </dsp:sp>
    <dsp:sp modelId="{2BB6E15A-9D83-4B36-BA4C-B3E1AF98F8AE}">
      <dsp:nvSpPr>
        <dsp:cNvPr id="0" name=""/>
        <dsp:cNvSpPr/>
      </dsp:nvSpPr>
      <dsp:spPr>
        <a:xfrm rot="16200000">
          <a:off x="6214978" y="1654287"/>
          <a:ext cx="5137560" cy="182898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901" bIns="0" numCol="1" spcCol="1270" anchor="ctr" anchorCtr="0">
          <a:noAutofit/>
        </a:bodyPr>
        <a:lstStyle/>
        <a:p>
          <a:pPr lvl="0" algn="l" defTabSz="755650">
            <a:lnSpc>
              <a:spcPct val="90000"/>
            </a:lnSpc>
            <a:spcBef>
              <a:spcPct val="0"/>
            </a:spcBef>
            <a:spcAft>
              <a:spcPct val="35000"/>
            </a:spcAft>
          </a:pPr>
          <a:r>
            <a:rPr lang="ru-RU" sz="1700" kern="1200" dirty="0">
              <a:latin typeface="Times New Roman"/>
              <a:cs typeface="Times New Roman"/>
            </a:rPr>
            <a:t>Осуществление на базе государственной системы крепостного права.</a:t>
          </a:r>
        </a:p>
      </dsp:txBody>
      <dsp:txXfrm rot="5400000">
        <a:off x="7869265" y="1027512"/>
        <a:ext cx="1828985" cy="3082536"/>
      </dsp:txXfrm>
    </dsp:sp>
    <dsp:sp modelId="{FC2E660E-399A-4D31-A3D6-8F9F377FA772}">
      <dsp:nvSpPr>
        <dsp:cNvPr id="0" name=""/>
        <dsp:cNvSpPr/>
      </dsp:nvSpPr>
      <dsp:spPr>
        <a:xfrm rot="16200000">
          <a:off x="8181137" y="1654287"/>
          <a:ext cx="5137560" cy="1828985"/>
        </a:xfrm>
        <a:prstGeom prst="flowChartManualOperati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901" bIns="0" numCol="1" spcCol="1270" anchor="ctr" anchorCtr="0">
          <a:noAutofit/>
        </a:bodyPr>
        <a:lstStyle/>
        <a:p>
          <a:pPr lvl="0" algn="l" defTabSz="755650">
            <a:lnSpc>
              <a:spcPct val="90000"/>
            </a:lnSpc>
            <a:spcBef>
              <a:spcPct val="0"/>
            </a:spcBef>
            <a:spcAft>
              <a:spcPct val="35000"/>
            </a:spcAft>
          </a:pPr>
          <a:r>
            <a:rPr lang="ru-RU" sz="1700" kern="1200" dirty="0">
              <a:latin typeface="Times New Roman"/>
              <a:cs typeface="Times New Roman"/>
            </a:rPr>
            <a:t>Северная война, точнее, сокрушительное нарвское поражение, стала главным катализатором всех петровских преобразований. </a:t>
          </a:r>
          <a:endParaRPr lang="ru-RU" sz="1700" kern="1200" dirty="0"/>
        </a:p>
      </dsp:txBody>
      <dsp:txXfrm rot="5400000">
        <a:off x="9835424" y="1027512"/>
        <a:ext cx="1828985" cy="30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62442-47A4-4F23-B040-3099D1F53A3B}">
      <dsp:nvSpPr>
        <dsp:cNvPr id="0" name=""/>
        <dsp:cNvSpPr/>
      </dsp:nvSpPr>
      <dsp:spPr>
        <a:xfrm>
          <a:off x="1348" y="0"/>
          <a:ext cx="3506686" cy="5169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ru-RU" sz="3500" kern="1200" dirty="0">
              <a:latin typeface="Aptos Display" panose="020F0302020204030204"/>
            </a:rPr>
            <a:t>Экономических</a:t>
          </a:r>
          <a:endParaRPr lang="ru-RU" sz="3500" kern="1200" dirty="0"/>
        </a:p>
      </dsp:txBody>
      <dsp:txXfrm>
        <a:off x="1348" y="0"/>
        <a:ext cx="3506686" cy="1550880"/>
      </dsp:txXfrm>
    </dsp:sp>
    <dsp:sp modelId="{697483F4-A476-41B7-8F95-DBCCD052349D}">
      <dsp:nvSpPr>
        <dsp:cNvPr id="0" name=""/>
        <dsp:cNvSpPr/>
      </dsp:nvSpPr>
      <dsp:spPr>
        <a:xfrm>
          <a:off x="352017" y="1551321"/>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Обеспечение армии и флота оружием, обмундированием</a:t>
          </a:r>
          <a:endParaRPr lang="ru-RU" sz="1600" kern="1200" dirty="0"/>
        </a:p>
      </dsp:txBody>
      <dsp:txXfrm>
        <a:off x="381763" y="1581067"/>
        <a:ext cx="2745857" cy="956127"/>
      </dsp:txXfrm>
    </dsp:sp>
    <dsp:sp modelId="{36D1916A-C339-488E-AAD5-F6F4BB058423}">
      <dsp:nvSpPr>
        <dsp:cNvPr id="0" name=""/>
        <dsp:cNvSpPr/>
      </dsp:nvSpPr>
      <dsp:spPr>
        <a:xfrm>
          <a:off x="352017" y="2723190"/>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Развитие промышленности, преодоление экономической отсталости</a:t>
          </a:r>
          <a:endParaRPr lang="ru-RU" sz="1600" kern="1200" dirty="0"/>
        </a:p>
      </dsp:txBody>
      <dsp:txXfrm>
        <a:off x="381763" y="2752936"/>
        <a:ext cx="2745857" cy="956127"/>
      </dsp:txXfrm>
    </dsp:sp>
    <dsp:sp modelId="{7AE0EFB2-A383-43B8-BC12-38D9454FADEA}">
      <dsp:nvSpPr>
        <dsp:cNvPr id="0" name=""/>
        <dsp:cNvSpPr/>
      </dsp:nvSpPr>
      <dsp:spPr>
        <a:xfrm>
          <a:off x="352017" y="3895058"/>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Развитие внутренней и внешней торговли</a:t>
          </a:r>
        </a:p>
      </dsp:txBody>
      <dsp:txXfrm>
        <a:off x="381763" y="3924804"/>
        <a:ext cx="2745857" cy="956127"/>
      </dsp:txXfrm>
    </dsp:sp>
    <dsp:sp modelId="{83153D89-7BF0-44C4-93EF-B7A6FE7A9FEE}">
      <dsp:nvSpPr>
        <dsp:cNvPr id="0" name=""/>
        <dsp:cNvSpPr/>
      </dsp:nvSpPr>
      <dsp:spPr>
        <a:xfrm>
          <a:off x="3771036" y="0"/>
          <a:ext cx="3506686" cy="5169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ru-RU" sz="3500" kern="1200" dirty="0">
              <a:latin typeface="Aptos Display" panose="020F0302020204030204"/>
            </a:rPr>
            <a:t>Государственных</a:t>
          </a:r>
          <a:endParaRPr lang="ru-RU" sz="3500" kern="1200" dirty="0"/>
        </a:p>
      </dsp:txBody>
      <dsp:txXfrm>
        <a:off x="3771036" y="0"/>
        <a:ext cx="3506686" cy="1550880"/>
      </dsp:txXfrm>
    </dsp:sp>
    <dsp:sp modelId="{5BD19086-F3EB-4D80-A078-C5D437881ABD}">
      <dsp:nvSpPr>
        <dsp:cNvPr id="0" name=""/>
        <dsp:cNvSpPr/>
      </dsp:nvSpPr>
      <dsp:spPr>
        <a:xfrm>
          <a:off x="4121705" y="1551321"/>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Создание четко действующего государственного механизма</a:t>
          </a:r>
          <a:endParaRPr lang="ru-RU" sz="1600" kern="1200" dirty="0"/>
        </a:p>
      </dsp:txBody>
      <dsp:txXfrm>
        <a:off x="4151451" y="1581067"/>
        <a:ext cx="2745857" cy="956127"/>
      </dsp:txXfrm>
    </dsp:sp>
    <dsp:sp modelId="{9CECE4D1-F75A-4207-AB1D-FC2F098CC1D6}">
      <dsp:nvSpPr>
        <dsp:cNvPr id="0" name=""/>
        <dsp:cNvSpPr/>
      </dsp:nvSpPr>
      <dsp:spPr>
        <a:xfrm>
          <a:off x="4121705" y="2723190"/>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Окончательное утверждение абсолютизма</a:t>
          </a:r>
          <a:endParaRPr lang="ru-RU" sz="1600" kern="1200" dirty="0"/>
        </a:p>
      </dsp:txBody>
      <dsp:txXfrm>
        <a:off x="4151451" y="2752936"/>
        <a:ext cx="2745857" cy="956127"/>
      </dsp:txXfrm>
    </dsp:sp>
    <dsp:sp modelId="{EFA40D15-10B8-43DD-9520-B0F4E6119F0E}">
      <dsp:nvSpPr>
        <dsp:cNvPr id="0" name=""/>
        <dsp:cNvSpPr/>
      </dsp:nvSpPr>
      <dsp:spPr>
        <a:xfrm>
          <a:off x="4121705" y="3895058"/>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Обороноспособность: создание регулярной армии и флота</a:t>
          </a:r>
        </a:p>
      </dsp:txBody>
      <dsp:txXfrm>
        <a:off x="4151451" y="3924804"/>
        <a:ext cx="2745857" cy="956127"/>
      </dsp:txXfrm>
    </dsp:sp>
    <dsp:sp modelId="{D5911E85-C516-49B3-AD7D-1CAD7E07B837}">
      <dsp:nvSpPr>
        <dsp:cNvPr id="0" name=""/>
        <dsp:cNvSpPr/>
      </dsp:nvSpPr>
      <dsp:spPr>
        <a:xfrm>
          <a:off x="7540724" y="0"/>
          <a:ext cx="3506686" cy="5169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ru-RU" sz="3500" kern="1200" dirty="0">
              <a:latin typeface="Aptos Display" panose="020F0302020204030204"/>
            </a:rPr>
            <a:t>Социальных</a:t>
          </a:r>
          <a:endParaRPr lang="ru-RU" sz="3500" kern="1200" dirty="0"/>
        </a:p>
      </dsp:txBody>
      <dsp:txXfrm>
        <a:off x="7540724" y="0"/>
        <a:ext cx="3506686" cy="1550880"/>
      </dsp:txXfrm>
    </dsp:sp>
    <dsp:sp modelId="{8BB83916-A73D-4282-80EA-2CDB400E8031}">
      <dsp:nvSpPr>
        <dsp:cNvPr id="0" name=""/>
        <dsp:cNvSpPr/>
      </dsp:nvSpPr>
      <dsp:spPr>
        <a:xfrm>
          <a:off x="7891393" y="1551321"/>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Укрепление позиции дворянства как главной опоры самодержавия</a:t>
          </a:r>
          <a:endParaRPr lang="ru-RU" sz="1600" kern="1200" dirty="0"/>
        </a:p>
      </dsp:txBody>
      <dsp:txXfrm>
        <a:off x="7921139" y="1581067"/>
        <a:ext cx="2745857" cy="956127"/>
      </dsp:txXfrm>
    </dsp:sp>
    <dsp:sp modelId="{08B7272E-5465-45A2-B665-5BF665FDE5E1}">
      <dsp:nvSpPr>
        <dsp:cNvPr id="0" name=""/>
        <dsp:cNvSpPr/>
      </dsp:nvSpPr>
      <dsp:spPr>
        <a:xfrm>
          <a:off x="7891393" y="2723190"/>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Усиление крепостного права</a:t>
          </a:r>
          <a:endParaRPr lang="ru-RU" sz="1600" kern="1200" dirty="0"/>
        </a:p>
      </dsp:txBody>
      <dsp:txXfrm>
        <a:off x="7921139" y="2752936"/>
        <a:ext cx="2745857" cy="956127"/>
      </dsp:txXfrm>
    </dsp:sp>
    <dsp:sp modelId="{2EDE51EC-406E-4A3B-A84A-93E59924954A}">
      <dsp:nvSpPr>
        <dsp:cNvPr id="0" name=""/>
        <dsp:cNvSpPr/>
      </dsp:nvSpPr>
      <dsp:spPr>
        <a:xfrm>
          <a:off x="7891393" y="3895058"/>
          <a:ext cx="2805349" cy="1015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ru-RU" sz="1600" kern="1200" dirty="0">
              <a:latin typeface="Aptos Display" panose="020F0302020204030204"/>
            </a:rPr>
            <a:t>Начало формирования слоя национальной торгово-промышленной буржуазии</a:t>
          </a:r>
        </a:p>
      </dsp:txBody>
      <dsp:txXfrm>
        <a:off x="7921139" y="3924804"/>
        <a:ext cx="2745857" cy="956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29EC6-8D0A-488E-A09B-44AA98430AD8}">
      <dsp:nvSpPr>
        <dsp:cNvPr id="0" name=""/>
        <dsp:cNvSpPr/>
      </dsp:nvSpPr>
      <dsp:spPr>
        <a:xfrm>
          <a:off x="0" y="2387700"/>
          <a:ext cx="11691000" cy="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8EBCDFF0-83E7-4D35-8BA2-D242E2DD236C}">
      <dsp:nvSpPr>
        <dsp:cNvPr id="0" name=""/>
        <dsp:cNvSpPr/>
      </dsp:nvSpPr>
      <dsp:spPr>
        <a:xfrm>
          <a:off x="281942" y="1480374"/>
          <a:ext cx="4114227" cy="5730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ru-RU" sz="2000" kern="1200" dirty="0">
              <a:latin typeface="Aptos Display" panose="020F0302020204030204"/>
            </a:rPr>
            <a:t>1711</a:t>
          </a:r>
          <a:endParaRPr lang="ru-RU" sz="2000" kern="1200" dirty="0"/>
        </a:p>
      </dsp:txBody>
      <dsp:txXfrm>
        <a:off x="281942" y="1480374"/>
        <a:ext cx="4114227" cy="573048"/>
      </dsp:txXfrm>
    </dsp:sp>
    <dsp:sp modelId="{559F2BE7-CF05-40A1-A26A-AF797DAA7B56}">
      <dsp:nvSpPr>
        <dsp:cNvPr id="0" name=""/>
        <dsp:cNvSpPr/>
      </dsp:nvSpPr>
      <dsp:spPr>
        <a:xfrm>
          <a:off x="281942" y="903028"/>
          <a:ext cx="4114227" cy="577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ru-RU" sz="1700" kern="1200" dirty="0">
              <a:latin typeface="Aptos Display" panose="020F0302020204030204"/>
            </a:rPr>
            <a:t>Учреждение Правительствующего сената</a:t>
          </a:r>
          <a:endParaRPr lang="ru-RU" sz="1700" kern="1200" dirty="0"/>
        </a:p>
      </dsp:txBody>
      <dsp:txXfrm>
        <a:off x="281942" y="903028"/>
        <a:ext cx="4114227" cy="577345"/>
      </dsp:txXfrm>
    </dsp:sp>
    <dsp:sp modelId="{D9E0BE0E-5A24-492F-BA20-D4ED16DF7C31}">
      <dsp:nvSpPr>
        <dsp:cNvPr id="0" name=""/>
        <dsp:cNvSpPr/>
      </dsp:nvSpPr>
      <dsp:spPr>
        <a:xfrm>
          <a:off x="2339056" y="2053422"/>
          <a:ext cx="0" cy="334278"/>
        </a:xfrm>
        <a:prstGeom prst="line">
          <a:avLst/>
        </a:prstGeom>
        <a:noFill/>
        <a:ln w="9525" cap="flat" cmpd="sng" algn="ctr">
          <a:solidFill>
            <a:schemeClr val="accent1">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60FCA390-F30C-4850-AB98-C4B16005B62E}">
      <dsp:nvSpPr>
        <dsp:cNvPr id="0" name=""/>
        <dsp:cNvSpPr/>
      </dsp:nvSpPr>
      <dsp:spPr>
        <a:xfrm rot="2700000">
          <a:off x="2301912" y="2350556"/>
          <a:ext cx="74287" cy="74287"/>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4847A-5E67-4919-AD4E-AA55E22DBFEC}">
      <dsp:nvSpPr>
        <dsp:cNvPr id="0" name=""/>
        <dsp:cNvSpPr/>
      </dsp:nvSpPr>
      <dsp:spPr>
        <a:xfrm>
          <a:off x="2619571" y="2721978"/>
          <a:ext cx="4114227" cy="5730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ru-RU" sz="2000" kern="1200" dirty="0">
              <a:latin typeface="Aptos Display" panose="020F0302020204030204"/>
            </a:rPr>
            <a:t>1717-1721</a:t>
          </a:r>
          <a:endParaRPr lang="ru-RU" sz="2000" kern="1200" dirty="0"/>
        </a:p>
      </dsp:txBody>
      <dsp:txXfrm>
        <a:off x="2619571" y="2721978"/>
        <a:ext cx="4114227" cy="573048"/>
      </dsp:txXfrm>
    </dsp:sp>
    <dsp:sp modelId="{732251C7-20C3-4E9B-9A9B-4D60ECB0C9D3}">
      <dsp:nvSpPr>
        <dsp:cNvPr id="0" name=""/>
        <dsp:cNvSpPr/>
      </dsp:nvSpPr>
      <dsp:spPr>
        <a:xfrm>
          <a:off x="2619571" y="3295026"/>
          <a:ext cx="4114227" cy="577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ru-RU" sz="1700" kern="1200" dirty="0">
              <a:latin typeface="Aptos Display" panose="020F0302020204030204"/>
            </a:rPr>
            <a:t>Учреждение коллегий</a:t>
          </a:r>
          <a:endParaRPr lang="ru-RU" sz="1700" kern="1200" dirty="0"/>
        </a:p>
      </dsp:txBody>
      <dsp:txXfrm>
        <a:off x="2619571" y="3295026"/>
        <a:ext cx="4114227" cy="577345"/>
      </dsp:txXfrm>
    </dsp:sp>
    <dsp:sp modelId="{FACF5F62-F1DF-4BEE-B34C-26F8BF52BCA8}">
      <dsp:nvSpPr>
        <dsp:cNvPr id="0" name=""/>
        <dsp:cNvSpPr/>
      </dsp:nvSpPr>
      <dsp:spPr>
        <a:xfrm>
          <a:off x="4676685" y="2387699"/>
          <a:ext cx="0" cy="334278"/>
        </a:xfrm>
        <a:prstGeom prst="line">
          <a:avLst/>
        </a:prstGeom>
        <a:noFill/>
        <a:ln w="9525" cap="flat" cmpd="sng" algn="ctr">
          <a:solidFill>
            <a:schemeClr val="accent1">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643A6718-5BC0-41F5-8444-7B6B8514539E}">
      <dsp:nvSpPr>
        <dsp:cNvPr id="0" name=""/>
        <dsp:cNvSpPr/>
      </dsp:nvSpPr>
      <dsp:spPr>
        <a:xfrm rot="2700000">
          <a:off x="4639541" y="2350556"/>
          <a:ext cx="74287" cy="74287"/>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29297-06A4-4D10-A32E-258A929F79C6}">
      <dsp:nvSpPr>
        <dsp:cNvPr id="0" name=""/>
        <dsp:cNvSpPr/>
      </dsp:nvSpPr>
      <dsp:spPr>
        <a:xfrm>
          <a:off x="4957200" y="1480374"/>
          <a:ext cx="4114227" cy="5730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ru-RU" sz="2000" kern="1200" dirty="0">
              <a:latin typeface="Aptos Display" panose="020F0302020204030204"/>
            </a:rPr>
            <a:t>1720</a:t>
          </a:r>
          <a:endParaRPr lang="ru-RU" sz="2000" kern="1200" dirty="0"/>
        </a:p>
      </dsp:txBody>
      <dsp:txXfrm>
        <a:off x="4957200" y="1480374"/>
        <a:ext cx="4114227" cy="573048"/>
      </dsp:txXfrm>
    </dsp:sp>
    <dsp:sp modelId="{D30206FF-6F8D-4CCD-8284-31B5E083D400}">
      <dsp:nvSpPr>
        <dsp:cNvPr id="0" name=""/>
        <dsp:cNvSpPr/>
      </dsp:nvSpPr>
      <dsp:spPr>
        <a:xfrm>
          <a:off x="4957200" y="903028"/>
          <a:ext cx="4114227" cy="577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ru-RU" sz="1700" b="0" kern="1200" dirty="0">
              <a:latin typeface="Aptos Display" panose="020F0302020204030204"/>
            </a:rPr>
            <a:t>Издание Генерального регламента</a:t>
          </a:r>
          <a:endParaRPr lang="ru-RU" sz="1700" b="0" kern="1200" dirty="0"/>
        </a:p>
      </dsp:txBody>
      <dsp:txXfrm>
        <a:off x="4957200" y="903028"/>
        <a:ext cx="4114227" cy="577345"/>
      </dsp:txXfrm>
    </dsp:sp>
    <dsp:sp modelId="{E59DF88E-C03B-4319-BF77-136567ED15A8}">
      <dsp:nvSpPr>
        <dsp:cNvPr id="0" name=""/>
        <dsp:cNvSpPr/>
      </dsp:nvSpPr>
      <dsp:spPr>
        <a:xfrm>
          <a:off x="7014314" y="2053422"/>
          <a:ext cx="0" cy="334278"/>
        </a:xfrm>
        <a:prstGeom prst="line">
          <a:avLst/>
        </a:prstGeom>
        <a:noFill/>
        <a:ln w="9525" cap="flat" cmpd="sng" algn="ctr">
          <a:solidFill>
            <a:schemeClr val="accent1">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CD13B10C-33F5-4764-9A1D-B91BE2BA3133}">
      <dsp:nvSpPr>
        <dsp:cNvPr id="0" name=""/>
        <dsp:cNvSpPr/>
      </dsp:nvSpPr>
      <dsp:spPr>
        <a:xfrm rot="2700000">
          <a:off x="6977170" y="2350556"/>
          <a:ext cx="74287" cy="74287"/>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53FAE-1265-4F4F-A9D7-E61055C36F0E}">
      <dsp:nvSpPr>
        <dsp:cNvPr id="0" name=""/>
        <dsp:cNvSpPr/>
      </dsp:nvSpPr>
      <dsp:spPr>
        <a:xfrm>
          <a:off x="7294830" y="2721978"/>
          <a:ext cx="4114227" cy="57304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lvl="0" algn="ctr" defTabSz="889000">
            <a:lnSpc>
              <a:spcPct val="90000"/>
            </a:lnSpc>
            <a:spcBef>
              <a:spcPct val="0"/>
            </a:spcBef>
            <a:spcAft>
              <a:spcPct val="35000"/>
            </a:spcAft>
            <a:defRPr b="1"/>
          </a:pPr>
          <a:r>
            <a:rPr lang="ru-RU" sz="2000" b="0" kern="1200" dirty="0">
              <a:latin typeface="Aptos Display" panose="020F0302020204030204"/>
            </a:rPr>
            <a:t>1722 </a:t>
          </a:r>
        </a:p>
      </dsp:txBody>
      <dsp:txXfrm>
        <a:off x="7294830" y="2721978"/>
        <a:ext cx="4114227" cy="573048"/>
      </dsp:txXfrm>
    </dsp:sp>
    <dsp:sp modelId="{8E332BFE-9E29-4E82-8670-E7138B926943}">
      <dsp:nvSpPr>
        <dsp:cNvPr id="0" name=""/>
        <dsp:cNvSpPr/>
      </dsp:nvSpPr>
      <dsp:spPr>
        <a:xfrm>
          <a:off x="7294830" y="3295026"/>
          <a:ext cx="4114227" cy="5773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lvl="0" algn="l" defTabSz="755650">
            <a:lnSpc>
              <a:spcPct val="90000"/>
            </a:lnSpc>
            <a:spcBef>
              <a:spcPct val="0"/>
            </a:spcBef>
            <a:spcAft>
              <a:spcPct val="35000"/>
            </a:spcAft>
          </a:pPr>
          <a:r>
            <a:rPr lang="ru-RU" sz="1700" b="0" kern="1200" dirty="0">
              <a:latin typeface="Aptos Display" panose="020F0302020204030204"/>
            </a:rPr>
            <a:t>Издание Табели о рангах</a:t>
          </a:r>
        </a:p>
      </dsp:txBody>
      <dsp:txXfrm>
        <a:off x="7294830" y="3295026"/>
        <a:ext cx="4114227" cy="577345"/>
      </dsp:txXfrm>
    </dsp:sp>
    <dsp:sp modelId="{1281AD89-E80B-4D7E-88DA-D32112BFBF0F}">
      <dsp:nvSpPr>
        <dsp:cNvPr id="0" name=""/>
        <dsp:cNvSpPr/>
      </dsp:nvSpPr>
      <dsp:spPr>
        <a:xfrm>
          <a:off x="9351943" y="2387699"/>
          <a:ext cx="0" cy="334278"/>
        </a:xfrm>
        <a:prstGeom prst="line">
          <a:avLst/>
        </a:prstGeom>
        <a:noFill/>
        <a:ln w="9525" cap="flat" cmpd="sng" algn="ctr">
          <a:solidFill>
            <a:schemeClr val="accent1">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CD1B9A1D-15F5-4512-962D-6B158F00ADF2}">
      <dsp:nvSpPr>
        <dsp:cNvPr id="0" name=""/>
        <dsp:cNvSpPr/>
      </dsp:nvSpPr>
      <dsp:spPr>
        <a:xfrm rot="2700000">
          <a:off x="9314799" y="2350556"/>
          <a:ext cx="74287" cy="74287"/>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11BE-CB19-4338-89A2-A06989BA3275}">
      <dsp:nvSpPr>
        <dsp:cNvPr id="0" name=""/>
        <dsp:cNvSpPr/>
      </dsp:nvSpPr>
      <dsp:spPr>
        <a:xfrm>
          <a:off x="0" y="3095280"/>
          <a:ext cx="6275520" cy="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3A970A36-B6EA-4CA6-B5F1-0C9A00D874D2}">
      <dsp:nvSpPr>
        <dsp:cNvPr id="0" name=""/>
        <dsp:cNvSpPr/>
      </dsp:nvSpPr>
      <dsp:spPr>
        <a:xfrm>
          <a:off x="188265" y="1919073"/>
          <a:ext cx="2761228" cy="74286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ru-RU" sz="1800" kern="1200" dirty="0">
              <a:latin typeface="Aptos Display" panose="020F0302020204030204"/>
            </a:rPr>
            <a:t>1700</a:t>
          </a:r>
          <a:endParaRPr lang="ru-RU" sz="1800" kern="1200" dirty="0"/>
        </a:p>
      </dsp:txBody>
      <dsp:txXfrm>
        <a:off x="188265" y="1919073"/>
        <a:ext cx="2761228" cy="742867"/>
      </dsp:txXfrm>
    </dsp:sp>
    <dsp:sp modelId="{6674B52A-B202-40AA-A1AC-12962F51E45A}">
      <dsp:nvSpPr>
        <dsp:cNvPr id="0" name=""/>
        <dsp:cNvSpPr/>
      </dsp:nvSpPr>
      <dsp:spPr>
        <a:xfrm>
          <a:off x="188265" y="1030302"/>
          <a:ext cx="2761228" cy="8887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ru-RU" sz="1500" kern="1200" dirty="0">
              <a:latin typeface="Aptos Display" panose="020F0302020204030204"/>
            </a:rPr>
            <a:t>смерть</a:t>
          </a:r>
          <a:r>
            <a:rPr lang="ru-RU" sz="1500" kern="1200" dirty="0"/>
            <a:t> патриарха Адриана и фактическая ликвидация института патриаршества</a:t>
          </a:r>
        </a:p>
      </dsp:txBody>
      <dsp:txXfrm>
        <a:off x="188265" y="1030302"/>
        <a:ext cx="2761228" cy="888770"/>
      </dsp:txXfrm>
    </dsp:sp>
    <dsp:sp modelId="{68F4C929-BC4D-4DBA-9D35-15192050C832}">
      <dsp:nvSpPr>
        <dsp:cNvPr id="0" name=""/>
        <dsp:cNvSpPr/>
      </dsp:nvSpPr>
      <dsp:spPr>
        <a:xfrm>
          <a:off x="1568879" y="2661940"/>
          <a:ext cx="0" cy="433339"/>
        </a:xfrm>
        <a:prstGeom prst="line">
          <a:avLst/>
        </a:prstGeom>
        <a:noFill/>
        <a:ln w="9525" cap="flat" cmpd="sng" algn="ctr">
          <a:solidFill>
            <a:schemeClr val="accent1">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B26D4990-7555-44B8-82C7-0DA82A6D4B69}">
      <dsp:nvSpPr>
        <dsp:cNvPr id="0" name=""/>
        <dsp:cNvSpPr/>
      </dsp:nvSpPr>
      <dsp:spPr>
        <a:xfrm rot="2700000">
          <a:off x="1520728" y="3047128"/>
          <a:ext cx="96302" cy="96302"/>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C6A67-2BBD-468F-A008-E49523BC6CF1}">
      <dsp:nvSpPr>
        <dsp:cNvPr id="0" name=""/>
        <dsp:cNvSpPr/>
      </dsp:nvSpPr>
      <dsp:spPr>
        <a:xfrm>
          <a:off x="1757145" y="3528619"/>
          <a:ext cx="2761228" cy="74286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ru-RU" sz="1800" kern="1200" dirty="0">
              <a:latin typeface="Aptos Display" panose="020F0302020204030204"/>
            </a:rPr>
            <a:t>1721</a:t>
          </a:r>
          <a:endParaRPr lang="ru-RU" sz="1800" kern="1200" dirty="0"/>
        </a:p>
      </dsp:txBody>
      <dsp:txXfrm>
        <a:off x="1757145" y="3528619"/>
        <a:ext cx="2761228" cy="742867"/>
      </dsp:txXfrm>
    </dsp:sp>
    <dsp:sp modelId="{96E43899-825F-4C82-A11A-CE4957936589}">
      <dsp:nvSpPr>
        <dsp:cNvPr id="0" name=""/>
        <dsp:cNvSpPr/>
      </dsp:nvSpPr>
      <dsp:spPr>
        <a:xfrm>
          <a:off x="1757145" y="4271486"/>
          <a:ext cx="2761228" cy="18710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ru-RU" sz="1500" kern="1200" dirty="0"/>
            <a:t>«Духовный регламент» — закон, определявший правовое положение Православной Церкви в Российской империи, создание Священного Синода (Духовная коллегия</a:t>
          </a:r>
          <a:r>
            <a:rPr lang="ru-RU" sz="1500" kern="1200" dirty="0">
              <a:latin typeface="Aptos Display" panose="020F0302020204030204"/>
            </a:rPr>
            <a:t>)</a:t>
          </a:r>
        </a:p>
      </dsp:txBody>
      <dsp:txXfrm>
        <a:off x="1757145" y="4271486"/>
        <a:ext cx="2761228" cy="1871096"/>
      </dsp:txXfrm>
    </dsp:sp>
    <dsp:sp modelId="{FB6576FB-F077-4EB8-AFDC-82381D54765E}">
      <dsp:nvSpPr>
        <dsp:cNvPr id="0" name=""/>
        <dsp:cNvSpPr/>
      </dsp:nvSpPr>
      <dsp:spPr>
        <a:xfrm>
          <a:off x="3137759" y="3095279"/>
          <a:ext cx="0" cy="433339"/>
        </a:xfrm>
        <a:prstGeom prst="line">
          <a:avLst/>
        </a:prstGeom>
        <a:noFill/>
        <a:ln w="9525" cap="flat" cmpd="sng" algn="ctr">
          <a:solidFill>
            <a:schemeClr val="accent1">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37BF7A3B-014B-443E-A52A-17680A9DE064}">
      <dsp:nvSpPr>
        <dsp:cNvPr id="0" name=""/>
        <dsp:cNvSpPr/>
      </dsp:nvSpPr>
      <dsp:spPr>
        <a:xfrm rot="2700000">
          <a:off x="3089608" y="3047128"/>
          <a:ext cx="96302" cy="96302"/>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05A26-741B-47FF-9E1C-C598F89109E4}">
      <dsp:nvSpPr>
        <dsp:cNvPr id="0" name=""/>
        <dsp:cNvSpPr/>
      </dsp:nvSpPr>
      <dsp:spPr>
        <a:xfrm>
          <a:off x="3326025" y="1919073"/>
          <a:ext cx="2761228" cy="74286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00100">
            <a:lnSpc>
              <a:spcPct val="90000"/>
            </a:lnSpc>
            <a:spcBef>
              <a:spcPct val="0"/>
            </a:spcBef>
            <a:spcAft>
              <a:spcPct val="35000"/>
            </a:spcAft>
            <a:defRPr b="1"/>
          </a:pPr>
          <a:r>
            <a:rPr lang="ru-RU" sz="1800" kern="1200">
              <a:latin typeface="Aptos Display" panose="020F0302020204030204"/>
            </a:rPr>
            <a:t>1722</a:t>
          </a:r>
          <a:endParaRPr lang="ru-RU" sz="1800" kern="1200"/>
        </a:p>
      </dsp:txBody>
      <dsp:txXfrm>
        <a:off x="3326025" y="1919073"/>
        <a:ext cx="2761228" cy="742867"/>
      </dsp:txXfrm>
    </dsp:sp>
    <dsp:sp modelId="{2840A200-4AA4-4F81-BC96-399D2E172F2D}">
      <dsp:nvSpPr>
        <dsp:cNvPr id="0" name=""/>
        <dsp:cNvSpPr/>
      </dsp:nvSpPr>
      <dsp:spPr>
        <a:xfrm>
          <a:off x="3326025" y="843192"/>
          <a:ext cx="2761228" cy="1075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lvl="0" algn="l" defTabSz="666750">
            <a:lnSpc>
              <a:spcPct val="90000"/>
            </a:lnSpc>
            <a:spcBef>
              <a:spcPct val="0"/>
            </a:spcBef>
            <a:spcAft>
              <a:spcPct val="35000"/>
            </a:spcAft>
          </a:pPr>
          <a:r>
            <a:rPr lang="ru-RU" sz="1500" kern="1200" dirty="0"/>
            <a:t>учреждение должности обер-прокурора для надзора за деятельностью Синода</a:t>
          </a:r>
          <a:endParaRPr lang="ru-RU" sz="1500" kern="1200" dirty="0">
            <a:latin typeface="Aptos Display" panose="020F0302020204030204"/>
          </a:endParaRPr>
        </a:p>
      </dsp:txBody>
      <dsp:txXfrm>
        <a:off x="3326025" y="843192"/>
        <a:ext cx="2761228" cy="1075880"/>
      </dsp:txXfrm>
    </dsp:sp>
    <dsp:sp modelId="{4119B365-06A5-4513-AC13-72398B2D0729}">
      <dsp:nvSpPr>
        <dsp:cNvPr id="0" name=""/>
        <dsp:cNvSpPr/>
      </dsp:nvSpPr>
      <dsp:spPr>
        <a:xfrm>
          <a:off x="4706639" y="2661940"/>
          <a:ext cx="0" cy="433339"/>
        </a:xfrm>
        <a:prstGeom prst="line">
          <a:avLst/>
        </a:prstGeom>
        <a:noFill/>
        <a:ln w="9525" cap="flat" cmpd="sng" algn="ctr">
          <a:solidFill>
            <a:schemeClr val="accent1">
              <a:hueOff val="0"/>
              <a:satOff val="0"/>
              <a:lumOff val="0"/>
              <a:alphaOff val="0"/>
            </a:schemeClr>
          </a:solidFill>
          <a:prstDash val="solid"/>
          <a:miter/>
        </a:ln>
        <a:effectLst/>
      </dsp:spPr>
      <dsp:style>
        <a:lnRef idx="1">
          <a:scrgbClr r="0" g="0" b="0"/>
        </a:lnRef>
        <a:fillRef idx="0">
          <a:scrgbClr r="0" g="0" b="0"/>
        </a:fillRef>
        <a:effectRef idx="0">
          <a:scrgbClr r="0" g="0" b="0"/>
        </a:effectRef>
        <a:fontRef idx="minor"/>
      </dsp:style>
    </dsp:sp>
    <dsp:sp modelId="{50CEDC18-1236-4A08-8494-6D2A48C3D917}">
      <dsp:nvSpPr>
        <dsp:cNvPr id="0" name=""/>
        <dsp:cNvSpPr/>
      </dsp:nvSpPr>
      <dsp:spPr>
        <a:xfrm rot="2700000">
          <a:off x="4658488" y="3047128"/>
          <a:ext cx="96302" cy="96302"/>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134B-7B28-4DA6-B7DD-E0B8A4D9EE6C}">
      <dsp:nvSpPr>
        <dsp:cNvPr id="0" name=""/>
        <dsp:cNvSpPr/>
      </dsp:nvSpPr>
      <dsp:spPr>
        <a:xfrm>
          <a:off x="279134" y="1396929"/>
          <a:ext cx="1420668" cy="380980"/>
        </a:xfrm>
        <a:prstGeom prst="homePlate">
          <a:avLst>
            <a:gd name="adj" fmla="val 4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ru-RU" sz="1100" kern="1200" dirty="0">
              <a:latin typeface="Aptos Display" panose="020F0302020204030204"/>
            </a:rPr>
            <a:t>1705</a:t>
          </a:r>
          <a:endParaRPr lang="ru-RU" sz="1100" kern="1200" dirty="0"/>
        </a:p>
      </dsp:txBody>
      <dsp:txXfrm>
        <a:off x="279134" y="1396929"/>
        <a:ext cx="1344472" cy="380980"/>
      </dsp:txXfrm>
    </dsp:sp>
    <dsp:sp modelId="{EE2DF787-BC28-4EF4-BCD6-63389F22A2FF}">
      <dsp:nvSpPr>
        <dsp:cNvPr id="0" name=""/>
        <dsp:cNvSpPr/>
      </dsp:nvSpPr>
      <dsp:spPr>
        <a:xfrm>
          <a:off x="2893" y="0"/>
          <a:ext cx="1973151" cy="101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lvl="0" algn="ctr" defTabSz="488950">
            <a:lnSpc>
              <a:spcPct val="90000"/>
            </a:lnSpc>
            <a:spcBef>
              <a:spcPct val="0"/>
            </a:spcBef>
            <a:spcAft>
              <a:spcPct val="35000"/>
            </a:spcAft>
          </a:pPr>
          <a:r>
            <a:rPr lang="ru-RU" sz="1100" kern="1200" dirty="0">
              <a:latin typeface="Aptos Display" panose="020F0302020204030204"/>
            </a:rPr>
            <a:t>Создание Инспекций и Ратуши для пополнения казны</a:t>
          </a:r>
          <a:endParaRPr lang="ru-RU" sz="1100" kern="1200" dirty="0"/>
        </a:p>
      </dsp:txBody>
      <dsp:txXfrm>
        <a:off x="2893" y="0"/>
        <a:ext cx="1973151" cy="1015948"/>
      </dsp:txXfrm>
    </dsp:sp>
    <dsp:sp modelId="{6309F787-4CF8-4197-BA69-393CFED8B1C8}">
      <dsp:nvSpPr>
        <dsp:cNvPr id="0" name=""/>
        <dsp:cNvSpPr/>
      </dsp:nvSpPr>
      <dsp:spPr>
        <a:xfrm>
          <a:off x="1699803" y="1587420"/>
          <a:ext cx="552482" cy="0"/>
        </a:xfrm>
        <a:custGeom>
          <a:avLst/>
          <a:gdLst/>
          <a:ahLst/>
          <a:cxnLst/>
          <a:rect l="0" t="0" r="0" b="0"/>
          <a:pathLst>
            <a:path>
              <a:moveTo>
                <a:pt x="0" y="0"/>
              </a:moveTo>
              <a:lnTo>
                <a:pt x="552482" y="0"/>
              </a:lnTo>
            </a:path>
          </a:pathLst>
        </a:custGeom>
        <a:no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CC196147-AAAA-430F-877D-9AB707B19A0E}">
      <dsp:nvSpPr>
        <dsp:cNvPr id="0" name=""/>
        <dsp:cNvSpPr/>
      </dsp:nvSpPr>
      <dsp:spPr>
        <a:xfrm>
          <a:off x="989468" y="1079445"/>
          <a:ext cx="0" cy="31748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8C571C1-526D-4AEF-AFBD-ADA26806A88A}">
      <dsp:nvSpPr>
        <dsp:cNvPr id="0" name=""/>
        <dsp:cNvSpPr/>
      </dsp:nvSpPr>
      <dsp:spPr>
        <a:xfrm>
          <a:off x="957720" y="1015948"/>
          <a:ext cx="63496" cy="634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D9AAE565-0ABE-4214-94EA-E0016084C8CA}">
      <dsp:nvSpPr>
        <dsp:cNvPr id="0" name=""/>
        <dsp:cNvSpPr/>
      </dsp:nvSpPr>
      <dsp:spPr>
        <a:xfrm>
          <a:off x="2252285" y="1396929"/>
          <a:ext cx="1420668" cy="380980"/>
        </a:xfrm>
        <a:prstGeom prst="hexagon">
          <a:avLst>
            <a:gd name="adj" fmla="val 40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ru-RU" sz="1100" kern="1200" dirty="0">
              <a:latin typeface="Aptos Display" panose="020F0302020204030204"/>
            </a:rPr>
            <a:t>1711</a:t>
          </a:r>
          <a:endParaRPr lang="ru-RU" sz="1100" kern="1200" dirty="0"/>
        </a:p>
      </dsp:txBody>
      <dsp:txXfrm>
        <a:off x="2421471" y="1442300"/>
        <a:ext cx="1082296" cy="290238"/>
      </dsp:txXfrm>
    </dsp:sp>
    <dsp:sp modelId="{FB771304-6DBA-4AB5-9DFF-0C296E58B485}">
      <dsp:nvSpPr>
        <dsp:cNvPr id="0" name=""/>
        <dsp:cNvSpPr/>
      </dsp:nvSpPr>
      <dsp:spPr>
        <a:xfrm>
          <a:off x="1976044" y="2158891"/>
          <a:ext cx="1973151" cy="101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lvl="0" algn="ctr" defTabSz="488950">
            <a:lnSpc>
              <a:spcPct val="90000"/>
            </a:lnSpc>
            <a:spcBef>
              <a:spcPct val="0"/>
            </a:spcBef>
            <a:spcAft>
              <a:spcPct val="35000"/>
            </a:spcAft>
          </a:pPr>
          <a:r>
            <a:rPr lang="ru-RU" sz="1100" kern="1200" dirty="0">
              <a:latin typeface="Aptos Display" panose="020F0302020204030204"/>
            </a:rPr>
            <a:t>Денежная реформа: чеканка единой золотой, серебренной и медной монеты установленного образца</a:t>
          </a:r>
          <a:endParaRPr lang="ru-RU" sz="1100" kern="1200" dirty="0"/>
        </a:p>
      </dsp:txBody>
      <dsp:txXfrm>
        <a:off x="1976044" y="2158891"/>
        <a:ext cx="1973151" cy="1015948"/>
      </dsp:txXfrm>
    </dsp:sp>
    <dsp:sp modelId="{AC935557-C3CD-4676-88C0-83C4407766D8}">
      <dsp:nvSpPr>
        <dsp:cNvPr id="0" name=""/>
        <dsp:cNvSpPr/>
      </dsp:nvSpPr>
      <dsp:spPr>
        <a:xfrm>
          <a:off x="3672954" y="1587420"/>
          <a:ext cx="552482" cy="0"/>
        </a:xfrm>
        <a:custGeom>
          <a:avLst/>
          <a:gdLst/>
          <a:ahLst/>
          <a:cxnLst/>
          <a:rect l="0" t="0" r="0" b="0"/>
          <a:pathLst>
            <a:path>
              <a:moveTo>
                <a:pt x="0" y="0"/>
              </a:moveTo>
              <a:lnTo>
                <a:pt x="552482" y="0"/>
              </a:lnTo>
            </a:path>
          </a:pathLst>
        </a:custGeom>
        <a:no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1F462EF3-9ACE-4ED0-AABF-CDC79A919A27}">
      <dsp:nvSpPr>
        <dsp:cNvPr id="0" name=""/>
        <dsp:cNvSpPr/>
      </dsp:nvSpPr>
      <dsp:spPr>
        <a:xfrm>
          <a:off x="2962620" y="1777910"/>
          <a:ext cx="0" cy="31748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E722911-98E2-498E-BDD4-42F948042F0B}">
      <dsp:nvSpPr>
        <dsp:cNvPr id="0" name=""/>
        <dsp:cNvSpPr/>
      </dsp:nvSpPr>
      <dsp:spPr>
        <a:xfrm>
          <a:off x="2930871" y="2095394"/>
          <a:ext cx="63496" cy="634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CA2E4142-F68E-462B-904D-DA1CBCFC7B34}">
      <dsp:nvSpPr>
        <dsp:cNvPr id="0" name=""/>
        <dsp:cNvSpPr/>
      </dsp:nvSpPr>
      <dsp:spPr>
        <a:xfrm rot="10800000">
          <a:off x="4225436" y="1396929"/>
          <a:ext cx="1420668" cy="380980"/>
        </a:xfrm>
        <a:prstGeom prst="homePlate">
          <a:avLst>
            <a:gd name="adj" fmla="val 4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488950">
            <a:lnSpc>
              <a:spcPct val="90000"/>
            </a:lnSpc>
            <a:spcBef>
              <a:spcPct val="0"/>
            </a:spcBef>
            <a:spcAft>
              <a:spcPct val="35000"/>
            </a:spcAft>
          </a:pPr>
          <a:r>
            <a:rPr lang="ru-RU" sz="1100" b="0" kern="1200" dirty="0">
              <a:latin typeface="Aptos Display" panose="020F0302020204030204"/>
            </a:rPr>
            <a:t>1718-1724</a:t>
          </a:r>
        </a:p>
      </dsp:txBody>
      <dsp:txXfrm rot="10800000">
        <a:off x="4301632" y="1396929"/>
        <a:ext cx="1344472" cy="380980"/>
      </dsp:txXfrm>
    </dsp:sp>
    <dsp:sp modelId="{23407C62-CE88-466E-9C24-D535FC83260C}">
      <dsp:nvSpPr>
        <dsp:cNvPr id="0" name=""/>
        <dsp:cNvSpPr/>
      </dsp:nvSpPr>
      <dsp:spPr>
        <a:xfrm>
          <a:off x="3949195" y="0"/>
          <a:ext cx="1973151" cy="101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lvl="0" algn="ctr" defTabSz="488950">
            <a:lnSpc>
              <a:spcPct val="90000"/>
            </a:lnSpc>
            <a:spcBef>
              <a:spcPct val="0"/>
            </a:spcBef>
            <a:spcAft>
              <a:spcPct val="35000"/>
            </a:spcAft>
          </a:pPr>
          <a:r>
            <a:rPr lang="ru-RU" sz="1100" b="0" kern="1200" dirty="0">
              <a:latin typeface="Aptos Display" panose="020F0302020204030204"/>
            </a:rPr>
            <a:t>Налоговая</a:t>
          </a:r>
          <a:r>
            <a:rPr lang="ru-RU" sz="1100" kern="1200" dirty="0">
              <a:latin typeface="Aptos Display" panose="020F0302020204030204"/>
            </a:rPr>
            <a:t> реформа. Введение единой подушной подати</a:t>
          </a:r>
          <a:endParaRPr lang="ru-RU" sz="1100" kern="1200" dirty="0"/>
        </a:p>
      </dsp:txBody>
      <dsp:txXfrm>
        <a:off x="3949195" y="0"/>
        <a:ext cx="1973151" cy="1015948"/>
      </dsp:txXfrm>
    </dsp:sp>
    <dsp:sp modelId="{18967797-DDD4-49A6-B7E4-3941EAA401C0}">
      <dsp:nvSpPr>
        <dsp:cNvPr id="0" name=""/>
        <dsp:cNvSpPr/>
      </dsp:nvSpPr>
      <dsp:spPr>
        <a:xfrm>
          <a:off x="4935771" y="1079445"/>
          <a:ext cx="0" cy="31748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C8C9F6E-3E7C-45F0-9427-79CD1A099A9C}">
      <dsp:nvSpPr>
        <dsp:cNvPr id="0" name=""/>
        <dsp:cNvSpPr/>
      </dsp:nvSpPr>
      <dsp:spPr>
        <a:xfrm>
          <a:off x="4904022" y="1015948"/>
          <a:ext cx="63496" cy="634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xmlns="">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xmlns="">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88"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90"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92"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9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9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9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9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0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0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0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0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0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07"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09"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10"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1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13"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1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15"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17"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18"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19"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20"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21"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22"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32"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34"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36"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3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4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4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4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45"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4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47"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49"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5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51"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53"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54"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57"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59"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61"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62"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63"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64"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65"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66"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ru-RU" sz="1800" b="0" strike="noStrike" spc="-1">
              <a:solidFill>
                <a:srgbClr val="000000"/>
              </a:solidFill>
              <a:latin typeface="Aptos"/>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ru-RU" sz="2800" b="0" strike="noStrike" spc="-1">
              <a:solidFill>
                <a:srgbClr val="000000"/>
              </a:solidFill>
              <a:latin typeface="Aptos"/>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ru-RU" sz="2800" b="0" strike="noStrike" spc="-1">
              <a:solidFill>
                <a:srgbClr val="000000"/>
              </a:solidFill>
              <a:latin typeface="Apto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ru-RU" sz="6000" b="0" strike="noStrike" spc="-1">
                <a:solidFill>
                  <a:srgbClr val="000000"/>
                </a:solidFill>
                <a:latin typeface="Aptos Display"/>
              </a:rPr>
              <a:t>Образец заголовка</a:t>
            </a:r>
            <a:endParaRPr lang="ru-RU" sz="6000" b="0" strike="noStrike" spc="-1">
              <a:solidFill>
                <a:srgbClr val="000000"/>
              </a:solidFill>
              <a:latin typeface="Aptos"/>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75E45788-DE67-4D93-9C30-3F2DD7E02B7B}" type="datetime">
              <a:rPr lang="ru-RU" sz="1200" b="0" strike="noStrike" spc="-1">
                <a:solidFill>
                  <a:srgbClr val="787878"/>
                </a:solidFill>
                <a:latin typeface="Aptos"/>
              </a:rPr>
              <a:t>04.03.2025</a:t>
            </a:fld>
            <a:endParaRPr lang="ru-RU"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ru-RU"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F8A134E2-499C-4B5C-8CA4-AF9CA7F434DE}" type="slidenum">
              <a:rPr lang="ru-RU" sz="1200" b="0" strike="noStrike" spc="-1">
                <a:solidFill>
                  <a:srgbClr val="787878"/>
                </a:solidFill>
                <a:latin typeface="Aptos"/>
              </a:rPr>
              <a:t>‹#›</a:t>
            </a:fld>
            <a:endParaRPr lang="ru-RU"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latin typeface="Aptos"/>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Aptos"/>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ptos"/>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ptos"/>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ptos"/>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ptos"/>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ptos"/>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ru-RU" sz="4400" b="0" strike="noStrike" spc="-1">
                <a:solidFill>
                  <a:srgbClr val="000000"/>
                </a:solidFill>
                <a:latin typeface="Aptos Display"/>
              </a:rPr>
              <a:t>Образец заголовка</a:t>
            </a:r>
            <a:endParaRPr lang="ru-RU" sz="4400" b="0" strike="noStrike" spc="-1">
              <a:solidFill>
                <a:srgbClr val="000000"/>
              </a:solidFill>
              <a:latin typeface="Aptos"/>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ru-RU" sz="2800" b="0" strike="noStrike" spc="-1">
                <a:solidFill>
                  <a:srgbClr val="000000"/>
                </a:solidFill>
                <a:latin typeface="Aptos"/>
              </a:rPr>
              <a:t>Образец текста</a:t>
            </a:r>
          </a:p>
          <a:p>
            <a:pPr marL="685800" lvl="1" indent="-228240">
              <a:lnSpc>
                <a:spcPct val="90000"/>
              </a:lnSpc>
              <a:spcBef>
                <a:spcPts val="499"/>
              </a:spcBef>
              <a:buClr>
                <a:srgbClr val="000000"/>
              </a:buClr>
              <a:buFont typeface="Arial"/>
              <a:buChar char="•"/>
            </a:pPr>
            <a:r>
              <a:rPr lang="ru-RU" sz="2400" b="0" strike="noStrike" spc="-1">
                <a:solidFill>
                  <a:srgbClr val="000000"/>
                </a:solidFill>
                <a:latin typeface="Aptos"/>
              </a:rPr>
              <a:t>Второй уровень</a:t>
            </a:r>
          </a:p>
          <a:p>
            <a:pPr marL="1143000" lvl="2" indent="-228240">
              <a:lnSpc>
                <a:spcPct val="90000"/>
              </a:lnSpc>
              <a:spcBef>
                <a:spcPts val="499"/>
              </a:spcBef>
              <a:buClr>
                <a:srgbClr val="000000"/>
              </a:buClr>
              <a:buFont typeface="Arial"/>
              <a:buChar char="•"/>
            </a:pPr>
            <a:r>
              <a:rPr lang="ru-RU" sz="2000" b="0" strike="noStrike" spc="-1">
                <a:solidFill>
                  <a:srgbClr val="000000"/>
                </a:solidFill>
                <a:latin typeface="Aptos"/>
              </a:rPr>
              <a:t>Третий уровень</a:t>
            </a:r>
          </a:p>
          <a:p>
            <a:pPr marL="1600200" lvl="3" indent="-228240">
              <a:lnSpc>
                <a:spcPct val="90000"/>
              </a:lnSpc>
              <a:spcBef>
                <a:spcPts val="499"/>
              </a:spcBef>
              <a:buClr>
                <a:srgbClr val="000000"/>
              </a:buClr>
              <a:buFont typeface="Arial"/>
              <a:buChar char="•"/>
            </a:pPr>
            <a:r>
              <a:rPr lang="ru-RU" sz="1800" b="0" strike="noStrike" spc="-1">
                <a:solidFill>
                  <a:srgbClr val="000000"/>
                </a:solidFill>
                <a:latin typeface="Aptos"/>
              </a:rPr>
              <a:t>Четвертый уровень</a:t>
            </a:r>
          </a:p>
          <a:p>
            <a:pPr marL="2057400" lvl="4" indent="-228240">
              <a:lnSpc>
                <a:spcPct val="90000"/>
              </a:lnSpc>
              <a:spcBef>
                <a:spcPts val="499"/>
              </a:spcBef>
              <a:buClr>
                <a:srgbClr val="000000"/>
              </a:buClr>
              <a:buFont typeface="Arial"/>
              <a:buChar char="•"/>
            </a:pPr>
            <a:r>
              <a:rPr lang="ru-RU" sz="1800" b="0" strike="noStrike" spc="-1">
                <a:solidFill>
                  <a:srgbClr val="000000"/>
                </a:solidFill>
                <a:latin typeface="Aptos"/>
              </a:rPr>
              <a:t>Пятый уровень</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4D7A90B1-5DD9-4EAF-8BCD-BB5504D5DAF3}" type="datetime">
              <a:rPr lang="ru-RU" sz="1200" b="0" strike="noStrike" spc="-1">
                <a:solidFill>
                  <a:srgbClr val="787878"/>
                </a:solidFill>
                <a:latin typeface="Aptos"/>
              </a:rPr>
              <a:t>04.03.2025</a:t>
            </a:fld>
            <a:endParaRPr lang="ru-RU"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ru-RU"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3EC2C4A0-C3BE-4B91-A691-4E312B84ED5F}" type="slidenum">
              <a:rPr lang="ru-RU" sz="1200" b="0" strike="noStrike" spc="-1">
                <a:solidFill>
                  <a:srgbClr val="787878"/>
                </a:solidFill>
                <a:latin typeface="Aptos"/>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8EDE1F19-4905-4139-BAE9-4BE3ABE8B012}" type="datetime">
              <a:rPr lang="ru-RU" sz="1200" b="0" strike="noStrike" spc="-1">
                <a:solidFill>
                  <a:srgbClr val="787878"/>
                </a:solidFill>
                <a:latin typeface="Aptos"/>
              </a:rPr>
              <a:t>04.03.2025</a:t>
            </a:fld>
            <a:endParaRPr lang="ru-RU" sz="1200" b="0" strike="noStrike" spc="-1">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lstStyle/>
          <a:p>
            <a:endParaRPr lang="ru-RU" sz="2400" b="0" strike="noStrike" spc="-1">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CE8A302-6B1B-4FFD-A8C0-C51A074BB308}" type="slidenum">
              <a:rPr lang="ru-RU" sz="1200" b="0" strike="noStrike" spc="-1">
                <a:solidFill>
                  <a:srgbClr val="787878"/>
                </a:solidFill>
                <a:latin typeface="Aptos"/>
              </a:rPr>
              <a:t>‹#›</a:t>
            </a:fld>
            <a:endParaRPr lang="ru-RU" sz="1200" b="0" strike="noStrike" spc="-1">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ptos"/>
              </a:rPr>
              <a:t>Для правки текста заглавия щёлкните мышью</a:t>
            </a:r>
          </a:p>
        </p:txBody>
      </p:sp>
      <p:sp>
        <p:nvSpPr>
          <p:cNvPr id="8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latin typeface="Aptos"/>
              </a:rPr>
              <a:t>Для правки структуры щёлкните мышью</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Aptos"/>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ptos"/>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ptos"/>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ptos"/>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ptos"/>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ptos"/>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9880" y="365040"/>
            <a:ext cx="10515240" cy="1325160"/>
          </a:xfrm>
          <a:prstGeom prst="rect">
            <a:avLst/>
          </a:prstGeom>
        </p:spPr>
        <p:txBody>
          <a:bodyPr anchor="ctr">
            <a:noAutofit/>
          </a:bodyPr>
          <a:lstStyle/>
          <a:p>
            <a:pPr>
              <a:lnSpc>
                <a:spcPct val="90000"/>
              </a:lnSpc>
            </a:pPr>
            <a:r>
              <a:rPr lang="ru-RU" sz="4400" b="0" strike="noStrike" spc="-1">
                <a:solidFill>
                  <a:srgbClr val="000000"/>
                </a:solidFill>
                <a:latin typeface="Aptos Display"/>
              </a:rPr>
              <a:t>Образец заголовка</a:t>
            </a:r>
            <a:endParaRPr lang="ru-RU" sz="4400" b="0" strike="noStrike" spc="-1">
              <a:solidFill>
                <a:srgbClr val="000000"/>
              </a:solidFill>
              <a:latin typeface="Aptos"/>
            </a:endParaRPr>
          </a:p>
        </p:txBody>
      </p:sp>
      <p:sp>
        <p:nvSpPr>
          <p:cNvPr id="124" name="PlaceHolder 2"/>
          <p:cNvSpPr>
            <a:spLocks noGrp="1"/>
          </p:cNvSpPr>
          <p:nvPr>
            <p:ph type="body"/>
          </p:nvPr>
        </p:nvSpPr>
        <p:spPr>
          <a:xfrm>
            <a:off x="839880" y="1681200"/>
            <a:ext cx="5157360" cy="823680"/>
          </a:xfrm>
          <a:prstGeom prst="rect">
            <a:avLst/>
          </a:prstGeom>
        </p:spPr>
        <p:txBody>
          <a:bodyPr anchor="b">
            <a:noAutofit/>
          </a:bodyPr>
          <a:lstStyle/>
          <a:p>
            <a:pPr>
              <a:lnSpc>
                <a:spcPct val="90000"/>
              </a:lnSpc>
              <a:spcBef>
                <a:spcPts val="1001"/>
              </a:spcBef>
              <a:tabLst>
                <a:tab pos="0" algn="l"/>
              </a:tabLst>
            </a:pPr>
            <a:r>
              <a:rPr lang="ru-RU" sz="2400" b="1" strike="noStrike" spc="-1">
                <a:solidFill>
                  <a:srgbClr val="000000"/>
                </a:solidFill>
                <a:latin typeface="Aptos"/>
              </a:rPr>
              <a:t>Образец текста</a:t>
            </a:r>
            <a:endParaRPr lang="ru-RU" sz="2400" b="0" strike="noStrike" spc="-1">
              <a:solidFill>
                <a:srgbClr val="000000"/>
              </a:solidFill>
              <a:latin typeface="Aptos"/>
            </a:endParaRPr>
          </a:p>
        </p:txBody>
      </p:sp>
      <p:sp>
        <p:nvSpPr>
          <p:cNvPr id="125" name="PlaceHolder 3"/>
          <p:cNvSpPr>
            <a:spLocks noGrp="1"/>
          </p:cNvSpPr>
          <p:nvPr>
            <p:ph type="body"/>
          </p:nvPr>
        </p:nvSpPr>
        <p:spPr>
          <a:xfrm>
            <a:off x="839880" y="2505240"/>
            <a:ext cx="5157360" cy="3684240"/>
          </a:xfrm>
          <a:prstGeom prst="rect">
            <a:avLst/>
          </a:prstGeom>
        </p:spPr>
        <p:txBody>
          <a:bodyPr>
            <a:noAutofit/>
          </a:bodyPr>
          <a:lstStyle/>
          <a:p>
            <a:pPr marL="228600" indent="-228240">
              <a:lnSpc>
                <a:spcPct val="90000"/>
              </a:lnSpc>
              <a:spcBef>
                <a:spcPts val="1001"/>
              </a:spcBef>
              <a:buClr>
                <a:srgbClr val="000000"/>
              </a:buClr>
              <a:buFont typeface="Arial"/>
              <a:buChar char="•"/>
            </a:pPr>
            <a:r>
              <a:rPr lang="ru-RU" sz="2800" b="0" strike="noStrike" spc="-1">
                <a:solidFill>
                  <a:srgbClr val="000000"/>
                </a:solidFill>
                <a:latin typeface="Aptos"/>
              </a:rPr>
              <a:t>Образец текста</a:t>
            </a:r>
          </a:p>
          <a:p>
            <a:pPr marL="685800" lvl="1" indent="-228240">
              <a:lnSpc>
                <a:spcPct val="90000"/>
              </a:lnSpc>
              <a:spcBef>
                <a:spcPts val="499"/>
              </a:spcBef>
              <a:buClr>
                <a:srgbClr val="000000"/>
              </a:buClr>
              <a:buFont typeface="Arial"/>
              <a:buChar char="•"/>
            </a:pPr>
            <a:r>
              <a:rPr lang="ru-RU" sz="2400" b="0" strike="noStrike" spc="-1">
                <a:solidFill>
                  <a:srgbClr val="000000"/>
                </a:solidFill>
                <a:latin typeface="Aptos"/>
              </a:rPr>
              <a:t>Второй уровень</a:t>
            </a:r>
          </a:p>
          <a:p>
            <a:pPr marL="1143000" lvl="2" indent="-228240">
              <a:lnSpc>
                <a:spcPct val="90000"/>
              </a:lnSpc>
              <a:spcBef>
                <a:spcPts val="499"/>
              </a:spcBef>
              <a:buClr>
                <a:srgbClr val="000000"/>
              </a:buClr>
              <a:buFont typeface="Arial"/>
              <a:buChar char="•"/>
            </a:pPr>
            <a:r>
              <a:rPr lang="ru-RU" sz="2000" b="0" strike="noStrike" spc="-1">
                <a:solidFill>
                  <a:srgbClr val="000000"/>
                </a:solidFill>
                <a:latin typeface="Aptos"/>
              </a:rPr>
              <a:t>Третий уровень</a:t>
            </a:r>
          </a:p>
          <a:p>
            <a:pPr marL="1600200" lvl="3" indent="-228240">
              <a:lnSpc>
                <a:spcPct val="90000"/>
              </a:lnSpc>
              <a:spcBef>
                <a:spcPts val="499"/>
              </a:spcBef>
              <a:buClr>
                <a:srgbClr val="000000"/>
              </a:buClr>
              <a:buFont typeface="Arial"/>
              <a:buChar char="•"/>
            </a:pPr>
            <a:r>
              <a:rPr lang="ru-RU" sz="1800" b="0" strike="noStrike" spc="-1">
                <a:solidFill>
                  <a:srgbClr val="000000"/>
                </a:solidFill>
                <a:latin typeface="Aptos"/>
              </a:rPr>
              <a:t>Четвертый уровень</a:t>
            </a:r>
          </a:p>
          <a:p>
            <a:pPr marL="2057400" lvl="4" indent="-228240">
              <a:lnSpc>
                <a:spcPct val="90000"/>
              </a:lnSpc>
              <a:spcBef>
                <a:spcPts val="499"/>
              </a:spcBef>
              <a:buClr>
                <a:srgbClr val="000000"/>
              </a:buClr>
              <a:buFont typeface="Arial"/>
              <a:buChar char="•"/>
            </a:pPr>
            <a:r>
              <a:rPr lang="ru-RU" sz="1800" b="0" strike="noStrike" spc="-1">
                <a:solidFill>
                  <a:srgbClr val="000000"/>
                </a:solidFill>
                <a:latin typeface="Aptos"/>
              </a:rPr>
              <a:t>Пятый уровень</a:t>
            </a:r>
          </a:p>
        </p:txBody>
      </p:sp>
      <p:sp>
        <p:nvSpPr>
          <p:cNvPr id="126" name="PlaceHolder 4"/>
          <p:cNvSpPr>
            <a:spLocks noGrp="1"/>
          </p:cNvSpPr>
          <p:nvPr>
            <p:ph type="body"/>
          </p:nvPr>
        </p:nvSpPr>
        <p:spPr>
          <a:xfrm>
            <a:off x="6172200" y="1681200"/>
            <a:ext cx="5182920" cy="823680"/>
          </a:xfrm>
          <a:prstGeom prst="rect">
            <a:avLst/>
          </a:prstGeom>
        </p:spPr>
        <p:txBody>
          <a:bodyPr anchor="b">
            <a:noAutofit/>
          </a:bodyPr>
          <a:lstStyle/>
          <a:p>
            <a:pPr>
              <a:lnSpc>
                <a:spcPct val="90000"/>
              </a:lnSpc>
              <a:spcBef>
                <a:spcPts val="1001"/>
              </a:spcBef>
              <a:tabLst>
                <a:tab pos="0" algn="l"/>
              </a:tabLst>
            </a:pPr>
            <a:r>
              <a:rPr lang="ru-RU" sz="2400" b="1" strike="noStrike" spc="-1">
                <a:solidFill>
                  <a:srgbClr val="000000"/>
                </a:solidFill>
                <a:latin typeface="Aptos"/>
              </a:rPr>
              <a:t>Образец текста</a:t>
            </a:r>
            <a:endParaRPr lang="ru-RU" sz="2400" b="0" strike="noStrike" spc="-1">
              <a:solidFill>
                <a:srgbClr val="000000"/>
              </a:solidFill>
              <a:latin typeface="Aptos"/>
            </a:endParaRPr>
          </a:p>
        </p:txBody>
      </p:sp>
      <p:sp>
        <p:nvSpPr>
          <p:cNvPr id="127" name="PlaceHolder 5"/>
          <p:cNvSpPr>
            <a:spLocks noGrp="1"/>
          </p:cNvSpPr>
          <p:nvPr>
            <p:ph type="body"/>
          </p:nvPr>
        </p:nvSpPr>
        <p:spPr>
          <a:xfrm>
            <a:off x="6172200" y="2505240"/>
            <a:ext cx="5182920" cy="3684240"/>
          </a:xfrm>
          <a:prstGeom prst="rect">
            <a:avLst/>
          </a:prstGeom>
        </p:spPr>
        <p:txBody>
          <a:bodyPr>
            <a:noAutofit/>
          </a:bodyPr>
          <a:lstStyle/>
          <a:p>
            <a:pPr marL="228600" indent="-228240">
              <a:lnSpc>
                <a:spcPct val="90000"/>
              </a:lnSpc>
              <a:spcBef>
                <a:spcPts val="1001"/>
              </a:spcBef>
              <a:buClr>
                <a:srgbClr val="000000"/>
              </a:buClr>
              <a:buFont typeface="Arial"/>
              <a:buChar char="•"/>
            </a:pPr>
            <a:r>
              <a:rPr lang="ru-RU" sz="2800" b="0" strike="noStrike" spc="-1">
                <a:solidFill>
                  <a:srgbClr val="000000"/>
                </a:solidFill>
                <a:latin typeface="Aptos"/>
              </a:rPr>
              <a:t>Образец текста</a:t>
            </a:r>
          </a:p>
          <a:p>
            <a:pPr marL="685800" lvl="1" indent="-228240">
              <a:lnSpc>
                <a:spcPct val="90000"/>
              </a:lnSpc>
              <a:spcBef>
                <a:spcPts val="499"/>
              </a:spcBef>
              <a:buClr>
                <a:srgbClr val="000000"/>
              </a:buClr>
              <a:buFont typeface="Arial"/>
              <a:buChar char="•"/>
            </a:pPr>
            <a:r>
              <a:rPr lang="ru-RU" sz="2400" b="0" strike="noStrike" spc="-1">
                <a:solidFill>
                  <a:srgbClr val="000000"/>
                </a:solidFill>
                <a:latin typeface="Aptos"/>
              </a:rPr>
              <a:t>Второй уровень</a:t>
            </a:r>
          </a:p>
          <a:p>
            <a:pPr marL="1143000" lvl="2" indent="-228240">
              <a:lnSpc>
                <a:spcPct val="90000"/>
              </a:lnSpc>
              <a:spcBef>
                <a:spcPts val="499"/>
              </a:spcBef>
              <a:buClr>
                <a:srgbClr val="000000"/>
              </a:buClr>
              <a:buFont typeface="Arial"/>
              <a:buChar char="•"/>
            </a:pPr>
            <a:r>
              <a:rPr lang="ru-RU" sz="2000" b="0" strike="noStrike" spc="-1">
                <a:solidFill>
                  <a:srgbClr val="000000"/>
                </a:solidFill>
                <a:latin typeface="Aptos"/>
              </a:rPr>
              <a:t>Третий уровень</a:t>
            </a:r>
          </a:p>
          <a:p>
            <a:pPr marL="1600200" lvl="3" indent="-228240">
              <a:lnSpc>
                <a:spcPct val="90000"/>
              </a:lnSpc>
              <a:spcBef>
                <a:spcPts val="499"/>
              </a:spcBef>
              <a:buClr>
                <a:srgbClr val="000000"/>
              </a:buClr>
              <a:buFont typeface="Arial"/>
              <a:buChar char="•"/>
            </a:pPr>
            <a:r>
              <a:rPr lang="ru-RU" sz="1800" b="0" strike="noStrike" spc="-1">
                <a:solidFill>
                  <a:srgbClr val="000000"/>
                </a:solidFill>
                <a:latin typeface="Aptos"/>
              </a:rPr>
              <a:t>Четвертый уровень</a:t>
            </a:r>
          </a:p>
          <a:p>
            <a:pPr marL="2057400" lvl="4" indent="-228240">
              <a:lnSpc>
                <a:spcPct val="90000"/>
              </a:lnSpc>
              <a:spcBef>
                <a:spcPts val="499"/>
              </a:spcBef>
              <a:buClr>
                <a:srgbClr val="000000"/>
              </a:buClr>
              <a:buFont typeface="Arial"/>
              <a:buChar char="•"/>
            </a:pPr>
            <a:r>
              <a:rPr lang="ru-RU" sz="1800" b="0" strike="noStrike" spc="-1">
                <a:solidFill>
                  <a:srgbClr val="000000"/>
                </a:solidFill>
                <a:latin typeface="Aptos"/>
              </a:rPr>
              <a:t>Пятый уровень</a:t>
            </a:r>
          </a:p>
        </p:txBody>
      </p:sp>
      <p:sp>
        <p:nvSpPr>
          <p:cNvPr id="128" name="PlaceHolder 6"/>
          <p:cNvSpPr>
            <a:spLocks noGrp="1"/>
          </p:cNvSpPr>
          <p:nvPr>
            <p:ph type="dt"/>
          </p:nvPr>
        </p:nvSpPr>
        <p:spPr>
          <a:xfrm>
            <a:off x="838080" y="6356520"/>
            <a:ext cx="2742840" cy="364680"/>
          </a:xfrm>
          <a:prstGeom prst="rect">
            <a:avLst/>
          </a:prstGeom>
        </p:spPr>
        <p:txBody>
          <a:bodyPr anchor="ctr">
            <a:noAutofit/>
          </a:bodyPr>
          <a:lstStyle/>
          <a:p>
            <a:pPr>
              <a:lnSpc>
                <a:spcPct val="100000"/>
              </a:lnSpc>
            </a:pPr>
            <a:fld id="{9AD336ED-086F-4786-AD72-BC9171856F88}" type="datetime">
              <a:rPr lang="ru-RU" sz="1200" b="0" strike="noStrike" spc="-1">
                <a:solidFill>
                  <a:srgbClr val="787878"/>
                </a:solidFill>
                <a:latin typeface="Aptos"/>
              </a:rPr>
              <a:t>04.03.2025</a:t>
            </a:fld>
            <a:endParaRPr lang="ru-RU" sz="1200" b="0" strike="noStrike" spc="-1">
              <a:latin typeface="Times New Roman"/>
            </a:endParaRPr>
          </a:p>
        </p:txBody>
      </p:sp>
      <p:sp>
        <p:nvSpPr>
          <p:cNvPr id="129" name="PlaceHolder 7"/>
          <p:cNvSpPr>
            <a:spLocks noGrp="1"/>
          </p:cNvSpPr>
          <p:nvPr>
            <p:ph type="ftr"/>
          </p:nvPr>
        </p:nvSpPr>
        <p:spPr>
          <a:xfrm>
            <a:off x="4038480" y="6356520"/>
            <a:ext cx="4114440" cy="364680"/>
          </a:xfrm>
          <a:prstGeom prst="rect">
            <a:avLst/>
          </a:prstGeom>
        </p:spPr>
        <p:txBody>
          <a:bodyPr anchor="ctr">
            <a:noAutofit/>
          </a:bodyPr>
          <a:lstStyle/>
          <a:p>
            <a:endParaRPr lang="ru-RU" sz="2400" b="0" strike="noStrike" spc="-1">
              <a:latin typeface="Times New Roman"/>
            </a:endParaRPr>
          </a:p>
        </p:txBody>
      </p:sp>
      <p:sp>
        <p:nvSpPr>
          <p:cNvPr id="130" name="PlaceHolder 8"/>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98464F35-4883-4C1F-B062-5BAB0ADB6EE2}" type="slidenum">
              <a:rPr lang="ru-RU" sz="1200" b="0" strike="noStrike" spc="-1">
                <a:solidFill>
                  <a:srgbClr val="787878"/>
                </a:solidFill>
                <a:latin typeface="Aptos"/>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png"/><Relationship Id="rId1" Type="http://schemas.openxmlformats.org/officeDocument/2006/relationships/slideLayout" Target="../slideLayouts/slideLayout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cyberleninka.ru/article/n/reformy-petra-i-ili-kak-petr-i-izmenil-rossiy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 name="CustomShape 1"/>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8" name="TextShape 2"/>
          <p:cNvSpPr txBox="1"/>
          <p:nvPr/>
        </p:nvSpPr>
        <p:spPr>
          <a:xfrm>
            <a:off x="7367040" y="4495320"/>
            <a:ext cx="4593960" cy="1135080"/>
          </a:xfrm>
          <a:prstGeom prst="rect">
            <a:avLst/>
          </a:prstGeom>
          <a:noFill/>
          <a:ln w="0">
            <a:noFill/>
          </a:ln>
        </p:spPr>
        <p:txBody>
          <a:bodyPr>
            <a:normAutofit fontScale="94000"/>
          </a:bodyPr>
          <a:lstStyle/>
          <a:p>
            <a:pPr algn="r">
              <a:lnSpc>
                <a:spcPct val="90000"/>
              </a:lnSpc>
              <a:spcBef>
                <a:spcPts val="1001"/>
              </a:spcBef>
              <a:tabLst>
                <a:tab pos="0" algn="l"/>
              </a:tabLst>
            </a:pPr>
            <a:r>
              <a:rPr lang="ru-RU" sz="2000" b="0" strike="noStrike" spc="-1" dirty="0">
                <a:solidFill>
                  <a:srgbClr val="000000"/>
                </a:solidFill>
                <a:latin typeface="Book Antiqua"/>
              </a:rPr>
              <a:t>ГБОУ "СШ №47" г. Мариуполь</a:t>
            </a:r>
            <a:endParaRPr lang="ru-RU" sz="2000" b="0" strike="noStrike" spc="-1" dirty="0">
              <a:latin typeface="Arial"/>
            </a:endParaRPr>
          </a:p>
          <a:p>
            <a:pPr algn="r">
              <a:lnSpc>
                <a:spcPct val="90000"/>
              </a:lnSpc>
              <a:spcBef>
                <a:spcPts val="1001"/>
              </a:spcBef>
              <a:tabLst>
                <a:tab pos="0" algn="l"/>
              </a:tabLst>
            </a:pPr>
            <a:r>
              <a:rPr lang="ru-RU" sz="2000" b="0" strike="noStrike" spc="-1" dirty="0">
                <a:solidFill>
                  <a:srgbClr val="000000"/>
                </a:solidFill>
                <a:latin typeface="Book Antiqua"/>
              </a:rPr>
              <a:t>Учитель истории: </a:t>
            </a:r>
            <a:endParaRPr lang="ru-RU" sz="2000" b="0" strike="noStrike" spc="-1" dirty="0">
              <a:latin typeface="Arial"/>
            </a:endParaRPr>
          </a:p>
          <a:p>
            <a:pPr algn="r">
              <a:lnSpc>
                <a:spcPct val="90000"/>
              </a:lnSpc>
              <a:spcBef>
                <a:spcPts val="1001"/>
              </a:spcBef>
              <a:tabLst>
                <a:tab pos="0" algn="l"/>
              </a:tabLst>
            </a:pPr>
            <a:r>
              <a:rPr lang="ru-RU" sz="2000" b="0" strike="noStrike" spc="-1" dirty="0" err="1">
                <a:solidFill>
                  <a:srgbClr val="000000"/>
                </a:solidFill>
                <a:latin typeface="Book Antiqua"/>
              </a:rPr>
              <a:t>Игнашевич</a:t>
            </a:r>
            <a:r>
              <a:rPr lang="ru-RU" sz="2000" b="0" strike="noStrike" spc="-1" dirty="0">
                <a:solidFill>
                  <a:srgbClr val="000000"/>
                </a:solidFill>
                <a:latin typeface="Book Antiqua"/>
              </a:rPr>
              <a:t> Ирина Владимировна</a:t>
            </a:r>
            <a:endParaRPr lang="ru-RU" sz="2000" b="0" strike="noStrike" spc="-1" dirty="0">
              <a:latin typeface="Arial"/>
            </a:endParaRPr>
          </a:p>
          <a:p>
            <a:pPr algn="r">
              <a:lnSpc>
                <a:spcPct val="90000"/>
              </a:lnSpc>
              <a:spcBef>
                <a:spcPts val="1001"/>
              </a:spcBef>
              <a:tabLst>
                <a:tab pos="0" algn="l"/>
              </a:tabLst>
            </a:pPr>
            <a:endParaRPr lang="ru-RU" sz="2000" b="0" strike="noStrike" spc="-1" dirty="0">
              <a:latin typeface="Arial"/>
            </a:endParaRPr>
          </a:p>
        </p:txBody>
      </p:sp>
      <p:sp>
        <p:nvSpPr>
          <p:cNvPr id="169" name="CustomShape 3"/>
          <p:cNvSpPr/>
          <p:nvPr/>
        </p:nvSpPr>
        <p:spPr>
          <a:xfrm flipH="1">
            <a:off x="0" y="0"/>
            <a:ext cx="1494000" cy="6857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170" name="CustomShape 4"/>
          <p:cNvSpPr/>
          <p:nvPr/>
        </p:nvSpPr>
        <p:spPr>
          <a:xfrm>
            <a:off x="496800" y="392040"/>
            <a:ext cx="6009120" cy="6016680"/>
          </a:xfrm>
          <a:prstGeom prst="rect">
            <a:avLst/>
          </a:prstGeom>
          <a:solidFill>
            <a:schemeClr val="bg1"/>
          </a:solidFill>
          <a:ln>
            <a:noFill/>
          </a:ln>
          <a:effectLst>
            <a:outerShdw blurRad="13970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pic>
        <p:nvPicPr>
          <p:cNvPr id="171" name="Рисунок 4" descr="Изображение выглядит как одежда, Человеческое лицо, человек, стена&#10;&#10;Содержимое, созданное ИИ, может быть неверным."/>
          <p:cNvPicPr/>
          <p:nvPr/>
        </p:nvPicPr>
        <p:blipFill>
          <a:blip r:embed="rId2"/>
          <a:stretch/>
        </p:blipFill>
        <p:spPr>
          <a:xfrm>
            <a:off x="1080360" y="470520"/>
            <a:ext cx="4841640" cy="5915880"/>
          </a:xfrm>
          <a:prstGeom prst="rect">
            <a:avLst/>
          </a:prstGeom>
          <a:ln w="0">
            <a:noFill/>
          </a:ln>
        </p:spPr>
      </p:pic>
      <p:grpSp>
        <p:nvGrpSpPr>
          <p:cNvPr id="172" name="Group 5"/>
          <p:cNvGrpSpPr/>
          <p:nvPr/>
        </p:nvGrpSpPr>
        <p:grpSpPr>
          <a:xfrm>
            <a:off x="11460600" y="2985120"/>
            <a:ext cx="731160" cy="673200"/>
            <a:chOff x="11460600" y="2985120"/>
            <a:chExt cx="731160" cy="673200"/>
          </a:xfrm>
        </p:grpSpPr>
        <p:sp>
          <p:nvSpPr>
            <p:cNvPr id="173" name="CustomShape 6"/>
            <p:cNvSpPr/>
            <p:nvPr/>
          </p:nvSpPr>
          <p:spPr>
            <a:xfrm>
              <a:off x="11460600" y="298512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174" name="CustomShape 7"/>
            <p:cNvSpPr/>
            <p:nvPr/>
          </p:nvSpPr>
          <p:spPr>
            <a:xfrm>
              <a:off x="11728440" y="298512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175" name="CustomShape 8"/>
            <p:cNvSpPr/>
            <p:nvPr/>
          </p:nvSpPr>
          <p:spPr>
            <a:xfrm>
              <a:off x="11996280" y="298512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grpSp>
      <p:sp>
        <p:nvSpPr>
          <p:cNvPr id="176" name="CustomShape 9"/>
          <p:cNvSpPr/>
          <p:nvPr/>
        </p:nvSpPr>
        <p:spPr>
          <a:xfrm>
            <a:off x="7620120" y="3003840"/>
            <a:ext cx="3733560" cy="648000"/>
          </a:xfrm>
          <a:prstGeom prst="flowChartPunchedCard">
            <a:avLst/>
          </a:prstGeom>
          <a:gradFill rotWithShape="0">
            <a:gsLst>
              <a:gs pos="0">
                <a:srgbClr val="4BAADE"/>
              </a:gs>
              <a:gs pos="100000">
                <a:srgbClr val="05A1DE"/>
              </a:gs>
            </a:gsLst>
            <a:lin ang="5400000"/>
          </a:gradFill>
          <a:ln/>
        </p:spPr>
        <p:style>
          <a:lnRef idx="1">
            <a:schemeClr val="accent4"/>
          </a:lnRef>
          <a:fillRef idx="3">
            <a:schemeClr val="accent4"/>
          </a:fillRef>
          <a:effectRef idx="2">
            <a:schemeClr val="accent4"/>
          </a:effectRef>
          <a:fontRef idx="minor"/>
        </p:style>
        <p:txBody>
          <a:bodyPr anchor="ctr">
            <a:spAutoFit/>
          </a:bodyPr>
          <a:lstStyle/>
          <a:p>
            <a:pPr algn="ctr">
              <a:lnSpc>
                <a:spcPct val="100000"/>
              </a:lnSpc>
            </a:pPr>
            <a:r>
              <a:rPr lang="ru-RU" sz="2800" b="1" strike="noStrike" spc="-1">
                <a:solidFill>
                  <a:srgbClr val="FFFFFF"/>
                </a:solidFill>
                <a:latin typeface="Book Antiqua"/>
              </a:rPr>
              <a:t>История России</a:t>
            </a:r>
            <a:endParaRPr lang="ru-RU" sz="2800" b="0" strike="noStrike" spc="-1">
              <a:latin typeface="Arial"/>
            </a:endParaRPr>
          </a:p>
        </p:txBody>
      </p:sp>
      <p:sp>
        <p:nvSpPr>
          <p:cNvPr id="177" name="TextShape 10"/>
          <p:cNvSpPr txBox="1"/>
          <p:nvPr/>
        </p:nvSpPr>
        <p:spPr>
          <a:xfrm>
            <a:off x="6735600" y="961920"/>
            <a:ext cx="5226120" cy="1865880"/>
          </a:xfrm>
          <a:prstGeom prst="rect">
            <a:avLst/>
          </a:prstGeom>
          <a:noFill/>
          <a:ln w="19080">
            <a:noFill/>
          </a:ln>
        </p:spPr>
        <p:txBody>
          <a:bodyPr anchor="ctr">
            <a:normAutofit/>
          </a:bodyPr>
          <a:lstStyle/>
          <a:p>
            <a:pPr algn="ctr">
              <a:lnSpc>
                <a:spcPct val="90000"/>
              </a:lnSpc>
            </a:pPr>
            <a:r>
              <a:rPr lang="ru-RU" sz="3600" b="1" strike="noStrike" spc="-1">
                <a:solidFill>
                  <a:srgbClr val="000000"/>
                </a:solidFill>
                <a:latin typeface="Book Antiqua"/>
                <a:ea typeface="Aptos Display"/>
              </a:rPr>
              <a:t>Пётр  Великий: </a:t>
            </a:r>
            <a:r>
              <a:t/>
            </a:r>
            <a:br/>
            <a:r>
              <a:rPr lang="ru-RU" sz="3600" b="1" strike="noStrike" spc="-1">
                <a:solidFill>
                  <a:srgbClr val="000000"/>
                </a:solidFill>
                <a:latin typeface="Book Antiqua"/>
                <a:ea typeface="Aptos Display"/>
              </a:rPr>
              <a:t>жизнь и реформы</a:t>
            </a:r>
            <a:endParaRPr lang="ru-RU" sz="3600" b="0" strike="noStrike" spc="-1">
              <a:solidFill>
                <a:srgbClr val="000000"/>
              </a:solidFill>
              <a:latin typeface="Aptos"/>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p:cNvGraphicFramePr/>
          <p:nvPr>
            <p:extLst>
              <p:ext uri="{D42A27DB-BD31-4B8C-83A1-F6EECF244321}">
                <p14:modId xmlns:p14="http://schemas.microsoft.com/office/powerpoint/2010/main" val="1100788777"/>
              </p:ext>
            </p:extLst>
          </p:nvPr>
        </p:nvGraphicFramePr>
        <p:xfrm>
          <a:off x="6335640" y="326520"/>
          <a:ext cx="5856120" cy="619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7" name="Рисунок 28" descr="Picture background"/>
          <p:cNvPicPr/>
          <p:nvPr/>
        </p:nvPicPr>
        <p:blipFill>
          <a:blip r:embed="rId7"/>
          <a:stretch/>
        </p:blipFill>
        <p:spPr>
          <a:xfrm>
            <a:off x="275400" y="904320"/>
            <a:ext cx="5816520" cy="4798800"/>
          </a:xfrm>
          <a:prstGeom prst="rect">
            <a:avLst/>
          </a:prstGeom>
          <a:ln w="0">
            <a:noFill/>
          </a:ln>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699480" y="226440"/>
            <a:ext cx="10515240" cy="1613880"/>
          </a:xfrm>
          <a:prstGeom prst="rect">
            <a:avLst/>
          </a:prstGeom>
          <a:noFill/>
          <a:ln w="0">
            <a:noFill/>
          </a:ln>
        </p:spPr>
        <p:txBody>
          <a:bodyPr anchor="ctr">
            <a:noAutofit/>
          </a:bodyPr>
          <a:lstStyle/>
          <a:p>
            <a:pPr>
              <a:lnSpc>
                <a:spcPct val="90000"/>
              </a:lnSpc>
            </a:pPr>
            <a:r>
              <a:rPr lang="ru-RU" sz="2800" b="1" strike="noStrike" spc="-1">
                <a:solidFill>
                  <a:srgbClr val="000000"/>
                </a:solidFill>
                <a:latin typeface="Times New Roman"/>
              </a:rPr>
              <a:t>Стрелецкий бунт 1698 г.</a:t>
            </a:r>
            <a:r>
              <a:rPr lang="ru-RU" sz="2400" b="0" strike="noStrike" spc="-1">
                <a:solidFill>
                  <a:srgbClr val="000000"/>
                </a:solidFill>
                <a:latin typeface="Times New Roman"/>
              </a:rPr>
              <a:t> - в</a:t>
            </a:r>
            <a:r>
              <a:rPr lang="ru-RU" sz="2400" b="0" strike="noStrike" spc="-1">
                <a:solidFill>
                  <a:srgbClr val="333333"/>
                </a:solidFill>
                <a:latin typeface="Times New Roman"/>
              </a:rPr>
              <a:t>осстание четырёх московских стрелецких полков общей численностью около 2,2 тыс. человек во время пребывания Петра </a:t>
            </a:r>
            <a:r>
              <a:rPr lang="ru-RU" sz="2400" b="0" strike="noStrike" spc="-1">
                <a:solidFill>
                  <a:srgbClr val="333333"/>
                </a:solidFill>
                <a:latin typeface="Times New Roman"/>
                <a:ea typeface="Aptos Display"/>
              </a:rPr>
              <a:t>I за границей в Великом посольстве.</a:t>
            </a:r>
            <a:r>
              <a:t/>
            </a:r>
            <a:br/>
            <a:endParaRPr lang="ru-RU" sz="2400" b="0" strike="noStrike" spc="-1">
              <a:solidFill>
                <a:srgbClr val="000000"/>
              </a:solidFill>
              <a:latin typeface="Aptos"/>
            </a:endParaRPr>
          </a:p>
        </p:txBody>
      </p:sp>
      <p:sp>
        <p:nvSpPr>
          <p:cNvPr id="209" name="TextShape 2"/>
          <p:cNvSpPr txBox="1"/>
          <p:nvPr/>
        </p:nvSpPr>
        <p:spPr>
          <a:xfrm>
            <a:off x="699480" y="1837080"/>
            <a:ext cx="10988640" cy="4986000"/>
          </a:xfrm>
          <a:prstGeom prst="rect">
            <a:avLst/>
          </a:prstGeom>
          <a:noFill/>
          <a:ln w="0">
            <a:noFill/>
          </a:ln>
        </p:spPr>
        <p:txBody>
          <a:bodyPr>
            <a:normAutofit fontScale="83000"/>
          </a:bodyPr>
          <a:lstStyle/>
          <a:p>
            <a:pPr marL="228600" indent="-228240">
              <a:lnSpc>
                <a:spcPct val="90000"/>
              </a:lnSpc>
              <a:spcBef>
                <a:spcPts val="1001"/>
              </a:spcBef>
              <a:buClr>
                <a:srgbClr val="333333"/>
              </a:buClr>
              <a:buFont typeface="Arial"/>
              <a:buChar char="•"/>
            </a:pPr>
            <a:r>
              <a:rPr lang="ru-RU" sz="2800" b="0" strike="noStrike" spc="-1">
                <a:solidFill>
                  <a:srgbClr val="333333"/>
                </a:solidFill>
                <a:latin typeface="Times New Roman"/>
                <a:ea typeface="Aptos"/>
              </a:rPr>
              <a:t>Стрелецкий бунт заставил Петра I прервать свою поездку по Европе и вернуться в Россию. </a:t>
            </a:r>
            <a:endParaRPr lang="ru-RU" sz="2800" b="0" strike="noStrike" spc="-1">
              <a:solidFill>
                <a:srgbClr val="000000"/>
              </a:solidFill>
              <a:latin typeface="Aptos"/>
            </a:endParaRPr>
          </a:p>
          <a:p>
            <a:pPr marL="228600" indent="-228240">
              <a:lnSpc>
                <a:spcPct val="90000"/>
              </a:lnSpc>
              <a:spcBef>
                <a:spcPts val="1001"/>
              </a:spcBef>
              <a:buClr>
                <a:srgbClr val="333333"/>
              </a:buClr>
              <a:buFont typeface="Arial"/>
              <a:buChar char="•"/>
            </a:pPr>
            <a:r>
              <a:rPr lang="ru-RU" sz="2800" b="1" strike="noStrike" spc="-1">
                <a:solidFill>
                  <a:srgbClr val="333333"/>
                </a:solidFill>
                <a:latin typeface="Times New Roman"/>
                <a:ea typeface="Aptos"/>
              </a:rPr>
              <a:t>Причины бунта</a:t>
            </a:r>
            <a:r>
              <a:rPr lang="ru-RU" sz="2800" b="0" strike="noStrike" spc="-1">
                <a:solidFill>
                  <a:srgbClr val="333333"/>
                </a:solidFill>
                <a:latin typeface="Times New Roman"/>
                <a:ea typeface="Aptos"/>
              </a:rPr>
              <a:t>: тяготы военных походов, недостаточность жалования, оторванность от семей, назначение иностранных офицеров на высшие военные должности. </a:t>
            </a:r>
            <a:endParaRPr lang="ru-RU" sz="2800" b="0" strike="noStrike" spc="-1">
              <a:solidFill>
                <a:srgbClr val="000000"/>
              </a:solidFill>
              <a:latin typeface="Aptos"/>
            </a:endParaRPr>
          </a:p>
          <a:p>
            <a:pPr marL="228600" indent="-228240">
              <a:lnSpc>
                <a:spcPct val="90000"/>
              </a:lnSpc>
              <a:spcBef>
                <a:spcPts val="1001"/>
              </a:spcBef>
              <a:buClr>
                <a:srgbClr val="333333"/>
              </a:buClr>
              <a:buFont typeface="Arial"/>
              <a:buChar char="•"/>
            </a:pPr>
            <a:r>
              <a:rPr lang="ru-RU" sz="2800" b="1" strike="noStrike" spc="-1">
                <a:solidFill>
                  <a:srgbClr val="333333"/>
                </a:solidFill>
                <a:latin typeface="Times New Roman"/>
                <a:ea typeface="Aptos"/>
              </a:rPr>
              <a:t>Основная цель</a:t>
            </a:r>
            <a:r>
              <a:rPr lang="ru-RU" sz="2800" b="0" strike="noStrike" spc="-1">
                <a:solidFill>
                  <a:srgbClr val="333333"/>
                </a:solidFill>
                <a:latin typeface="Times New Roman"/>
                <a:ea typeface="Aptos"/>
              </a:rPr>
              <a:t>: улучшение своего социально-экономического положения и, возможно, возведение на русский престол царевны Софьи.</a:t>
            </a:r>
            <a:endParaRPr lang="ru-RU" sz="2800" b="0" strike="noStrike" spc="-1">
              <a:solidFill>
                <a:srgbClr val="000000"/>
              </a:solidFill>
              <a:latin typeface="Aptos"/>
            </a:endParaRPr>
          </a:p>
          <a:p>
            <a:pPr marL="228600" indent="-228240">
              <a:lnSpc>
                <a:spcPct val="90000"/>
              </a:lnSpc>
              <a:spcBef>
                <a:spcPts val="1001"/>
              </a:spcBef>
              <a:buClr>
                <a:srgbClr val="333333"/>
              </a:buClr>
              <a:buFont typeface="Arial"/>
              <a:buChar char="•"/>
            </a:pPr>
            <a:r>
              <a:rPr lang="ru-RU" sz="2800" b="1" strike="noStrike" spc="-1">
                <a:solidFill>
                  <a:srgbClr val="333333"/>
                </a:solidFill>
                <a:latin typeface="Times New Roman"/>
                <a:ea typeface="Aptos"/>
              </a:rPr>
              <a:t>Итог</a:t>
            </a:r>
            <a:r>
              <a:rPr lang="ru-RU" sz="2800" b="0" strike="noStrike" spc="-1">
                <a:solidFill>
                  <a:srgbClr val="333333"/>
                </a:solidFill>
                <a:latin typeface="Times New Roman"/>
                <a:ea typeface="Aptos"/>
              </a:rPr>
              <a:t>: подавление восстания царскими войсками, стычки продолжались до 1707 года, было казнено более тысячи человек.</a:t>
            </a:r>
            <a:endParaRPr lang="ru-RU" sz="2800" b="0" strike="noStrike" spc="-1">
              <a:solidFill>
                <a:srgbClr val="000000"/>
              </a:solidFill>
              <a:latin typeface="Aptos"/>
            </a:endParaRPr>
          </a:p>
          <a:p>
            <a:pPr marL="228600" indent="-228240">
              <a:lnSpc>
                <a:spcPct val="90000"/>
              </a:lnSpc>
              <a:spcBef>
                <a:spcPts val="1001"/>
              </a:spcBef>
              <a:buClr>
                <a:srgbClr val="333333"/>
              </a:buClr>
              <a:buFont typeface="Arial"/>
              <a:buChar char="•"/>
            </a:pPr>
            <a:r>
              <a:rPr lang="ru-RU" sz="2800" b="0" strike="noStrike" spc="-1">
                <a:solidFill>
                  <a:srgbClr val="333333"/>
                </a:solidFill>
                <a:latin typeface="Times New Roman"/>
                <a:ea typeface="Aptos"/>
              </a:rPr>
              <a:t>Царевну Софью, которая получила власть после первого стрелецкого бунта 1682 года и была принудительно отстранена от власти в 1689 году, в результате подавления бунта 1698 года после её допросов насильно постригли в монахини в Новодевичьем монастыре.</a:t>
            </a:r>
            <a:endParaRPr lang="ru-RU" sz="2800" b="0" strike="noStrike" spc="-1">
              <a:solidFill>
                <a:srgbClr val="000000"/>
              </a:solidFill>
              <a:latin typeface="Aptos"/>
            </a:endParaRPr>
          </a:p>
          <a:p>
            <a:pPr>
              <a:lnSpc>
                <a:spcPct val="90000"/>
              </a:lnSpc>
              <a:spcBef>
                <a:spcPts val="1001"/>
              </a:spcBef>
            </a:pPr>
            <a:endParaRPr lang="ru-RU" sz="2800" b="0" strike="noStrike" spc="-1">
              <a:solidFill>
                <a:srgbClr val="000000"/>
              </a:solidFill>
              <a:latin typeface="Aptos"/>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577080" y="486720"/>
            <a:ext cx="10983240" cy="6375600"/>
          </a:xfrm>
          <a:prstGeom prst="rect">
            <a:avLst/>
          </a:prstGeom>
          <a:noFill/>
          <a:ln w="0">
            <a:noFill/>
          </a:ln>
        </p:spPr>
        <p:txBody>
          <a:bodyPr>
            <a:noAutofit/>
          </a:bodyPr>
          <a:lstStyle/>
          <a:p>
            <a:pPr>
              <a:lnSpc>
                <a:spcPct val="90000"/>
              </a:lnSpc>
              <a:spcBef>
                <a:spcPts val="1001"/>
              </a:spcBef>
              <a:tabLst>
                <a:tab pos="0" algn="l"/>
              </a:tabLst>
            </a:pPr>
            <a:r>
              <a:rPr lang="ru-RU" sz="2000" b="0" i="1" strike="noStrike" spc="-1">
                <a:solidFill>
                  <a:srgbClr val="000000"/>
                </a:solidFill>
                <a:latin typeface="Times New Roman"/>
              </a:rPr>
              <a:t>На рубеже XVII–XVIII вв. Россия стояла на пороге преобразований. В выборе форм, методов осуществления реформ огромную роль играет личность реформатора.</a:t>
            </a:r>
            <a:endParaRPr lang="ru-RU" sz="2000" b="0" strike="noStrike" spc="-1">
              <a:solidFill>
                <a:srgbClr val="000000"/>
              </a:solidFill>
              <a:latin typeface="Aptos"/>
            </a:endParaRPr>
          </a:p>
          <a:p>
            <a:pPr>
              <a:lnSpc>
                <a:spcPct val="90000"/>
              </a:lnSpc>
              <a:spcBef>
                <a:spcPts val="1001"/>
              </a:spcBef>
              <a:tabLst>
                <a:tab pos="0" algn="l"/>
              </a:tabLst>
            </a:pPr>
            <a:endParaRPr lang="ru-RU" sz="2000" b="0" strike="noStrike" spc="-1">
              <a:solidFill>
                <a:srgbClr val="000000"/>
              </a:solidFill>
              <a:latin typeface="Aptos"/>
            </a:endParaRPr>
          </a:p>
          <a:p>
            <a:pPr marL="228600" indent="-228240">
              <a:lnSpc>
                <a:spcPct val="90000"/>
              </a:lnSpc>
              <a:spcBef>
                <a:spcPts val="1001"/>
              </a:spcBef>
              <a:buClr>
                <a:srgbClr val="000000"/>
              </a:buClr>
              <a:buFont typeface="Wingdings" charset="2"/>
              <a:buChar char=""/>
              <a:tabLst>
                <a:tab pos="0" algn="l"/>
              </a:tabLst>
            </a:pPr>
            <a:r>
              <a:rPr lang="ru-RU" sz="2000" b="0" strike="noStrike" spc="-1">
                <a:solidFill>
                  <a:srgbClr val="000000"/>
                </a:solidFill>
                <a:latin typeface="Times New Roman"/>
                <a:ea typeface="Aptos"/>
              </a:rPr>
              <a:t>Петр I большое значение придавал законам. Считал, что для достижения всеобщего блага достаточно сформулировать законы и с помощью государственных органов последовательно провести их в жизнь. Он мечтал о создании всеобъемлющего законодательства, которым бы регламентировалась вся жизнь подданных. При нем было принято огромное количество законов, уставов, регламентов, инструкций.</a:t>
            </a:r>
            <a:endParaRPr lang="ru-RU" sz="2000" b="0" strike="noStrike" spc="-1">
              <a:solidFill>
                <a:srgbClr val="000000"/>
              </a:solidFill>
              <a:latin typeface="Aptos"/>
            </a:endParaRPr>
          </a:p>
          <a:p>
            <a:pPr marL="228600" indent="-228240">
              <a:lnSpc>
                <a:spcPct val="90000"/>
              </a:lnSpc>
              <a:spcBef>
                <a:spcPts val="1001"/>
              </a:spcBef>
              <a:buClr>
                <a:srgbClr val="000000"/>
              </a:buClr>
              <a:buFont typeface="Wingdings" charset="2"/>
              <a:buChar char=""/>
              <a:tabLst>
                <a:tab pos="0" algn="l"/>
              </a:tabLst>
            </a:pPr>
            <a:r>
              <a:rPr lang="ru-RU" sz="2000" b="0" strike="noStrike" spc="-1">
                <a:solidFill>
                  <a:srgbClr val="000000"/>
                </a:solidFill>
                <a:latin typeface="Times New Roman"/>
                <a:ea typeface="Aptos"/>
              </a:rPr>
              <a:t>Царь относился к государственному учреждению как к воинскому подразделению, стремился перенести военные принципы на сферу гражданской жизни и государственного управления. Петр I был уверен, что армия – наиболее совершенная общественная структура, достойная модель всего общества..  Присягу при нем стали принимать не только военные, но и государственные служащие, например члены Сената.</a:t>
            </a:r>
            <a:endParaRPr lang="ru-RU" sz="2000" b="0" strike="noStrike" spc="-1">
              <a:solidFill>
                <a:srgbClr val="000000"/>
              </a:solidFill>
              <a:latin typeface="Aptos"/>
            </a:endParaRPr>
          </a:p>
          <a:p>
            <a:pPr marL="228600" indent="-228240">
              <a:lnSpc>
                <a:spcPct val="90000"/>
              </a:lnSpc>
              <a:spcBef>
                <a:spcPts val="1001"/>
              </a:spcBef>
              <a:buClr>
                <a:srgbClr val="000000"/>
              </a:buClr>
              <a:buFont typeface="Wingdings" charset="2"/>
              <a:buChar char=""/>
              <a:tabLst>
                <a:tab pos="0" algn="l"/>
              </a:tabLst>
            </a:pPr>
            <a:r>
              <a:rPr lang="ru-RU" sz="2000" b="0" strike="noStrike" spc="-1">
                <a:solidFill>
                  <a:srgbClr val="000000"/>
                </a:solidFill>
                <a:latin typeface="Times New Roman"/>
                <a:ea typeface="Aptos"/>
              </a:rPr>
              <a:t>Им впервые сформулированы понятия «долг», «обязанность» монарха. Служение Отечеству – важнейший элемент политической культуры петровского времени. Все сословия, включая дворянство, находились на службе государства.</a:t>
            </a:r>
            <a:endParaRPr lang="ru-RU" sz="2000" b="0" strike="noStrike" spc="-1">
              <a:solidFill>
                <a:srgbClr val="000000"/>
              </a:solidFill>
              <a:latin typeface="Aptos"/>
            </a:endParaRPr>
          </a:p>
          <a:p>
            <a:pPr marL="228600" indent="-228240">
              <a:lnSpc>
                <a:spcPct val="90000"/>
              </a:lnSpc>
              <a:spcBef>
                <a:spcPts val="1001"/>
              </a:spcBef>
              <a:buClr>
                <a:srgbClr val="000000"/>
              </a:buClr>
              <a:buFont typeface="Wingdings" charset="2"/>
              <a:buChar char=""/>
              <a:tabLst>
                <a:tab pos="0" algn="l"/>
              </a:tabLst>
            </a:pPr>
            <a:r>
              <a:rPr lang="ru-RU" sz="2000" b="0" strike="noStrike" spc="-1">
                <a:solidFill>
                  <a:srgbClr val="000000"/>
                </a:solidFill>
                <a:latin typeface="Times New Roman"/>
                <a:ea typeface="Aptos"/>
              </a:rPr>
              <a:t>Именно Петр I сформулировал идею «насильственного прогресса». Он считал, что царь – единственный, кто знает, что необходимо его народу, и требовал беспрекословного подчинения. Петр I не отвергал насилия при осуществлении реформ.</a:t>
            </a:r>
            <a:endParaRPr lang="ru-RU" sz="2000" b="0" strike="noStrike" spc="-1">
              <a:solidFill>
                <a:srgbClr val="000000"/>
              </a:solidFill>
              <a:latin typeface="Aptos"/>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337320" y="397800"/>
            <a:ext cx="1686960" cy="1325160"/>
          </a:xfrm>
          <a:prstGeom prst="rect">
            <a:avLst/>
          </a:prstGeom>
          <a:gradFill rotWithShape="0">
            <a:gsLst>
              <a:gs pos="0">
                <a:srgbClr val="9DCEF5"/>
              </a:gs>
              <a:gs pos="100000">
                <a:srgbClr val="90C3EA"/>
              </a:gs>
            </a:gsLst>
            <a:lin ang="5400000"/>
          </a:gradFill>
          <a:ln w="12600">
            <a:solidFill>
              <a:srgbClr val="0F9ED5"/>
            </a:solidFill>
            <a:miter/>
          </a:ln>
        </p:spPr>
        <p:txBody>
          <a:bodyPr anchor="ctr">
            <a:normAutofit/>
          </a:bodyPr>
          <a:lstStyle/>
          <a:p>
            <a:pPr>
              <a:lnSpc>
                <a:spcPct val="90000"/>
              </a:lnSpc>
            </a:pPr>
            <a:r>
              <a:rPr lang="ru-RU" sz="2000" b="1" strike="noStrike" spc="-1">
                <a:solidFill>
                  <a:srgbClr val="000000"/>
                </a:solidFill>
                <a:latin typeface="Bookman Old Style"/>
              </a:rPr>
              <a:t>Причины реформ:</a:t>
            </a:r>
            <a:endParaRPr lang="ru-RU" sz="2000" b="0" strike="noStrike" spc="-1">
              <a:solidFill>
                <a:srgbClr val="000000"/>
              </a:solidFill>
              <a:latin typeface="Aptos"/>
            </a:endParaRPr>
          </a:p>
        </p:txBody>
      </p:sp>
      <p:sp>
        <p:nvSpPr>
          <p:cNvPr id="212" name="TextShape 2"/>
          <p:cNvSpPr txBox="1"/>
          <p:nvPr/>
        </p:nvSpPr>
        <p:spPr>
          <a:xfrm>
            <a:off x="2286000" y="378000"/>
            <a:ext cx="9208800" cy="5047560"/>
          </a:xfrm>
          <a:prstGeom prst="rect">
            <a:avLst/>
          </a:prstGeom>
          <a:noFill/>
          <a:ln w="0">
            <a:noFill/>
          </a:ln>
        </p:spPr>
        <p:txBody>
          <a:bodyPr>
            <a:noAutofit/>
          </a:bodyPr>
          <a:lstStyle/>
          <a:p>
            <a:pPr marL="457200" indent="-456840">
              <a:lnSpc>
                <a:spcPct val="90000"/>
              </a:lnSpc>
              <a:spcBef>
                <a:spcPts val="1001"/>
              </a:spcBef>
              <a:buClr>
                <a:srgbClr val="000000"/>
              </a:buClr>
              <a:buFont typeface="Arial"/>
              <a:buAutoNum type="arabicPeriod"/>
            </a:pPr>
            <a:r>
              <a:rPr lang="ru-RU" sz="2000" b="0" strike="noStrike" spc="-1">
                <a:solidFill>
                  <a:srgbClr val="000000"/>
                </a:solidFill>
                <a:latin typeface="Bookman Old Style"/>
                <a:ea typeface="Aptos"/>
              </a:rPr>
              <a:t>Предшествующее развитие России: попытки реформ Алексея Михайловича и Фёдора Алексеевича.</a:t>
            </a:r>
            <a:endParaRPr lang="ru-RU" sz="2000" b="0" strike="noStrike" spc="-1">
              <a:solidFill>
                <a:srgbClr val="000000"/>
              </a:solidFill>
              <a:latin typeface="Aptos"/>
            </a:endParaRPr>
          </a:p>
          <a:p>
            <a:pPr marL="457200" indent="-456840">
              <a:lnSpc>
                <a:spcPct val="90000"/>
              </a:lnSpc>
              <a:spcBef>
                <a:spcPts val="1001"/>
              </a:spcBef>
              <a:buClr>
                <a:srgbClr val="000000"/>
              </a:buClr>
              <a:buFont typeface="Arial"/>
              <a:buAutoNum type="arabicPeriod"/>
            </a:pPr>
            <a:r>
              <a:rPr lang="ru-RU" sz="2000" b="0" strike="noStrike" spc="-1">
                <a:solidFill>
                  <a:srgbClr val="000000"/>
                </a:solidFill>
                <a:latin typeface="Bookman Old Style"/>
                <a:ea typeface="Aptos"/>
              </a:rPr>
              <a:t>Неэффективное госуправление (тяжелые налоги, репрессии старообрядцев) и провальная внешняя политика (крымские походы) правительства царевны Софьи.</a:t>
            </a:r>
            <a:endParaRPr lang="ru-RU" sz="2000" b="0" strike="noStrike" spc="-1">
              <a:solidFill>
                <a:srgbClr val="000000"/>
              </a:solidFill>
              <a:latin typeface="Aptos"/>
            </a:endParaRPr>
          </a:p>
          <a:p>
            <a:pPr marL="457200" indent="-456840">
              <a:lnSpc>
                <a:spcPct val="90000"/>
              </a:lnSpc>
              <a:spcBef>
                <a:spcPts val="1001"/>
              </a:spcBef>
              <a:buClr>
                <a:srgbClr val="000000"/>
              </a:buClr>
              <a:buFont typeface="Arial"/>
              <a:buAutoNum type="arabicPeriod"/>
            </a:pPr>
            <a:r>
              <a:rPr lang="ru-RU" sz="2000" b="0" strike="noStrike" spc="-1">
                <a:solidFill>
                  <a:srgbClr val="000000"/>
                </a:solidFill>
                <a:latin typeface="Bookman Old Style"/>
                <a:ea typeface="Aptos"/>
              </a:rPr>
              <a:t>Поездка Петра I в Европу в составе Великого посольства (1697–1698 гг.).</a:t>
            </a:r>
            <a:endParaRPr lang="ru-RU" sz="2000" b="0" strike="noStrike" spc="-1">
              <a:solidFill>
                <a:srgbClr val="000000"/>
              </a:solidFill>
              <a:latin typeface="Aptos"/>
            </a:endParaRPr>
          </a:p>
          <a:p>
            <a:pPr marL="457200" indent="-456840">
              <a:lnSpc>
                <a:spcPct val="90000"/>
              </a:lnSpc>
              <a:spcBef>
                <a:spcPts val="1001"/>
              </a:spcBef>
              <a:buClr>
                <a:srgbClr val="000000"/>
              </a:buClr>
              <a:buFont typeface="Arial"/>
              <a:buAutoNum type="arabicPeriod"/>
            </a:pPr>
            <a:r>
              <a:rPr lang="ru-RU" sz="2000" b="0" strike="noStrike" spc="-1">
                <a:solidFill>
                  <a:srgbClr val="000000"/>
                </a:solidFill>
                <a:latin typeface="Bookman Old Style"/>
                <a:ea typeface="Aptos"/>
              </a:rPr>
              <a:t>Отставание России в социально-экономическом, военном и культурном отношении от Европы, необходимость тотальной модернизации государства.</a:t>
            </a:r>
            <a:endParaRPr lang="ru-RU" sz="2000" b="0" strike="noStrike" spc="-1">
              <a:solidFill>
                <a:srgbClr val="000000"/>
              </a:solidFill>
              <a:latin typeface="Aptos"/>
            </a:endParaRPr>
          </a:p>
          <a:p>
            <a:pPr marL="457200" indent="-456840">
              <a:lnSpc>
                <a:spcPct val="90000"/>
              </a:lnSpc>
              <a:spcBef>
                <a:spcPts val="1001"/>
              </a:spcBef>
              <a:buClr>
                <a:srgbClr val="000000"/>
              </a:buClr>
              <a:buFont typeface="Arial"/>
              <a:buAutoNum type="arabicPeriod"/>
            </a:pPr>
            <a:r>
              <a:rPr lang="ru-RU" sz="2000" b="0" strike="noStrike" spc="-1">
                <a:solidFill>
                  <a:srgbClr val="000000"/>
                </a:solidFill>
                <a:latin typeface="Bookman Old Style"/>
                <a:ea typeface="Aptos"/>
              </a:rPr>
              <a:t>Низкий уровень образования в прикладных (точных и естественнонаучных) дисциплинах, необходимых для организации военно-технологического прорыва.</a:t>
            </a:r>
            <a:endParaRPr lang="ru-RU" sz="2000" b="0" strike="noStrike" spc="-1">
              <a:solidFill>
                <a:srgbClr val="000000"/>
              </a:solidFill>
              <a:latin typeface="Aptos"/>
            </a:endParaRPr>
          </a:p>
          <a:p>
            <a:pPr marL="457200" indent="-456840">
              <a:lnSpc>
                <a:spcPct val="90000"/>
              </a:lnSpc>
              <a:spcBef>
                <a:spcPts val="1001"/>
              </a:spcBef>
              <a:buClr>
                <a:srgbClr val="000000"/>
              </a:buClr>
              <a:buFont typeface="Arial"/>
              <a:buAutoNum type="arabicPeriod"/>
            </a:pPr>
            <a:r>
              <a:rPr lang="ru-RU" sz="2000" b="0" strike="noStrike" spc="-1">
                <a:solidFill>
                  <a:srgbClr val="000000"/>
                </a:solidFill>
                <a:latin typeface="Bookman Old Style"/>
                <a:ea typeface="Aptos"/>
              </a:rPr>
              <a:t>Интенсивная экспансия стран Западной Европы с целью получения промышленного сырья и новых рынков сбыта.</a:t>
            </a:r>
            <a:endParaRPr lang="ru-RU" sz="2000" b="0" strike="noStrike" spc="-1">
              <a:solidFill>
                <a:srgbClr val="000000"/>
              </a:solidFill>
              <a:latin typeface="Aptos"/>
            </a:endParaRPr>
          </a:p>
        </p:txBody>
      </p:sp>
      <p:sp>
        <p:nvSpPr>
          <p:cNvPr id="213" name="CustomShape 3"/>
          <p:cNvSpPr/>
          <p:nvPr/>
        </p:nvSpPr>
        <p:spPr>
          <a:xfrm>
            <a:off x="337320" y="5595120"/>
            <a:ext cx="11516760" cy="701640"/>
          </a:xfrm>
          <a:prstGeom prst="rect">
            <a:avLst/>
          </a:prstGeom>
          <a:solidFill>
            <a:schemeClr val="lt1">
              <a:hueOff val="0"/>
              <a:satOff val="0"/>
              <a:lumOff val="0"/>
              <a:alphaOff val="0"/>
            </a:schemeClr>
          </a:solidFill>
          <a:ln>
            <a:solidFill>
              <a:schemeClr val="accent1">
                <a:shade val="80000"/>
                <a:hueOff val="0"/>
                <a:satOff val="0"/>
                <a:lumOff val="0"/>
                <a:alphaOff val="0"/>
              </a:schemeClr>
            </a:solidFill>
          </a:ln>
        </p:spPr>
        <p:style>
          <a:lnRef idx="2">
            <a:schemeClr val="accent1"/>
          </a:lnRef>
          <a:fillRef idx="1">
            <a:schemeClr val="lt1"/>
          </a:fillRef>
          <a:effectRef idx="0">
            <a:schemeClr val="accent1"/>
          </a:effectRef>
          <a:fontRef idx="minor"/>
        </p:style>
        <p:txBody>
          <a:bodyPr>
            <a:spAutoFit/>
          </a:bodyPr>
          <a:lstStyle/>
          <a:p>
            <a:pPr>
              <a:lnSpc>
                <a:spcPct val="100000"/>
              </a:lnSpc>
            </a:pPr>
            <a:r>
              <a:rPr lang="ru-RU" sz="2000" b="1" strike="noStrike" spc="-1">
                <a:solidFill>
                  <a:srgbClr val="000000"/>
                </a:solidFill>
                <a:latin typeface="Bookman Old Style"/>
              </a:rPr>
              <a:t>Цель реформ: </a:t>
            </a:r>
            <a:r>
              <a:rPr lang="ru-RU" sz="2000" b="0" strike="noStrike" spc="-1">
                <a:solidFill>
                  <a:srgbClr val="000000"/>
                </a:solidFill>
                <a:latin typeface="Bookman Old Style"/>
              </a:rPr>
              <a:t>модернизация страны, т. е. преобразование традиционного общества в общество индустриального типа, но при сохранении крепостничества. ​</a:t>
            </a:r>
            <a:endParaRPr lang="ru-RU" sz="2000" b="0" strike="noStrike" spc="-1">
              <a:latin typeface="Arial"/>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2438280" y="419400"/>
            <a:ext cx="7325640" cy="759240"/>
          </a:xfrm>
          <a:prstGeom prst="rect">
            <a:avLst/>
          </a:prstGeom>
          <a:solidFill>
            <a:srgbClr val="DCEAF7"/>
          </a:solidFill>
          <a:ln w="0">
            <a:noFill/>
          </a:ln>
        </p:spPr>
        <p:txBody>
          <a:bodyPr anchor="ctr">
            <a:normAutofit/>
          </a:bodyPr>
          <a:lstStyle/>
          <a:p>
            <a:pPr algn="ctr">
              <a:lnSpc>
                <a:spcPct val="90000"/>
              </a:lnSpc>
            </a:pPr>
            <a:r>
              <a:rPr lang="ru-RU" sz="2400" b="1" strike="noStrike" spc="-1">
                <a:solidFill>
                  <a:srgbClr val="000000"/>
                </a:solidFill>
                <a:latin typeface="Times New Roman"/>
              </a:rPr>
              <a:t>Особенность Петровских реформ</a:t>
            </a:r>
            <a:endParaRPr lang="ru-RU" sz="2400" b="0" strike="noStrike" spc="-1">
              <a:solidFill>
                <a:srgbClr val="000000"/>
              </a:solidFill>
              <a:latin typeface="Aptos"/>
            </a:endParaRPr>
          </a:p>
        </p:txBody>
      </p:sp>
      <p:graphicFrame>
        <p:nvGraphicFramePr>
          <p:cNvPr id="2" name="Diagram2"/>
          <p:cNvGraphicFramePr/>
          <p:nvPr>
            <p:extLst>
              <p:ext uri="{D42A27DB-BD31-4B8C-83A1-F6EECF244321}">
                <p14:modId xmlns:p14="http://schemas.microsoft.com/office/powerpoint/2010/main" val="838494021"/>
              </p:ext>
            </p:extLst>
          </p:nvPr>
        </p:nvGraphicFramePr>
        <p:xfrm>
          <a:off x="261360" y="1535040"/>
          <a:ext cx="11669040" cy="513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803520" y="457560"/>
            <a:ext cx="10619280" cy="955800"/>
          </a:xfrm>
          <a:prstGeom prst="rect">
            <a:avLst/>
          </a:prstGeom>
          <a:noFill/>
          <a:ln w="0">
            <a:noFill/>
          </a:ln>
        </p:spPr>
        <p:txBody>
          <a:bodyPr anchor="ctr">
            <a:noAutofit/>
          </a:bodyPr>
          <a:lstStyle/>
          <a:p>
            <a:pPr algn="ctr">
              <a:lnSpc>
                <a:spcPct val="90000"/>
              </a:lnSpc>
            </a:pPr>
            <a:r>
              <a:rPr lang="ru-RU" sz="4400" b="0" strike="noStrike" spc="-1">
                <a:solidFill>
                  <a:srgbClr val="000000"/>
                </a:solidFill>
                <a:latin typeface="Aptos Display"/>
              </a:rPr>
              <a:t>Цели преобразования Петра I </a:t>
            </a:r>
            <a:endParaRPr lang="ru-RU" sz="4400" b="0" strike="noStrike" spc="-1">
              <a:solidFill>
                <a:srgbClr val="000000"/>
              </a:solidFill>
              <a:latin typeface="Aptos"/>
            </a:endParaRPr>
          </a:p>
        </p:txBody>
      </p:sp>
      <p:graphicFrame>
        <p:nvGraphicFramePr>
          <p:cNvPr id="3" name="Diagram3"/>
          <p:cNvGraphicFramePr/>
          <p:nvPr>
            <p:extLst>
              <p:ext uri="{D42A27DB-BD31-4B8C-83A1-F6EECF244321}">
                <p14:modId xmlns:p14="http://schemas.microsoft.com/office/powerpoint/2010/main" val="758473011"/>
              </p:ext>
            </p:extLst>
          </p:nvPr>
        </p:nvGraphicFramePr>
        <p:xfrm>
          <a:off x="577440" y="1404000"/>
          <a:ext cx="11048760" cy="516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838080" y="365040"/>
            <a:ext cx="10515240" cy="1325160"/>
          </a:xfrm>
          <a:prstGeom prst="rect">
            <a:avLst/>
          </a:prstGeom>
          <a:noFill/>
          <a:ln w="0">
            <a:noFill/>
          </a:ln>
        </p:spPr>
        <p:txBody>
          <a:bodyPr anchor="ctr">
            <a:noAutofit/>
          </a:bodyPr>
          <a:lstStyle/>
          <a:p>
            <a:pPr>
              <a:lnSpc>
                <a:spcPct val="90000"/>
              </a:lnSpc>
            </a:pPr>
            <a:r>
              <a:rPr lang="ru-RU" sz="4400" b="0" strike="noStrike" spc="-1">
                <a:solidFill>
                  <a:srgbClr val="000000"/>
                </a:solidFill>
                <a:latin typeface="Aptos Display"/>
              </a:rPr>
              <a:t>Реформы государственного управления</a:t>
            </a:r>
            <a:endParaRPr lang="ru-RU" sz="4400" b="0" strike="noStrike" spc="-1">
              <a:solidFill>
                <a:srgbClr val="000000"/>
              </a:solidFill>
              <a:latin typeface="Aptos"/>
            </a:endParaRPr>
          </a:p>
        </p:txBody>
      </p:sp>
      <p:graphicFrame>
        <p:nvGraphicFramePr>
          <p:cNvPr id="4" name="Diagram4"/>
          <p:cNvGraphicFramePr/>
          <p:nvPr>
            <p:extLst>
              <p:ext uri="{D42A27DB-BD31-4B8C-83A1-F6EECF244321}">
                <p14:modId xmlns:p14="http://schemas.microsoft.com/office/powerpoint/2010/main" val="278951819"/>
              </p:ext>
            </p:extLst>
          </p:nvPr>
        </p:nvGraphicFramePr>
        <p:xfrm>
          <a:off x="250200" y="1684080"/>
          <a:ext cx="11691000" cy="477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 name="CustomShape 1"/>
          <p:cNvSpPr/>
          <p:nvPr/>
        </p:nvSpPr>
        <p:spPr>
          <a:xfrm>
            <a:off x="0" y="651600"/>
            <a:ext cx="12191760" cy="736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p:style>
      </p:sp>
      <p:sp>
        <p:nvSpPr>
          <p:cNvPr id="218" name="TextShape 2"/>
          <p:cNvSpPr txBox="1"/>
          <p:nvPr/>
        </p:nvSpPr>
        <p:spPr>
          <a:xfrm>
            <a:off x="556560" y="643320"/>
            <a:ext cx="11210400" cy="744480"/>
          </a:xfrm>
          <a:prstGeom prst="rect">
            <a:avLst/>
          </a:prstGeom>
          <a:noFill/>
          <a:ln w="0">
            <a:noFill/>
          </a:ln>
        </p:spPr>
        <p:txBody>
          <a:bodyPr anchor="ctr">
            <a:normAutofit/>
          </a:bodyPr>
          <a:lstStyle/>
          <a:p>
            <a:pPr algn="ctr">
              <a:lnSpc>
                <a:spcPct val="90000"/>
              </a:lnSpc>
            </a:pPr>
            <a:r>
              <a:rPr lang="en-US" sz="3200" b="0" strike="noStrike" spc="-1">
                <a:solidFill>
                  <a:srgbClr val="FFFFFF"/>
                </a:solidFill>
                <a:latin typeface="Aptos Display"/>
              </a:rPr>
              <a:t>Государственно-административные реформы </a:t>
            </a:r>
            <a:endParaRPr lang="ru-RU" sz="3200" b="0" strike="noStrike" spc="-1">
              <a:solidFill>
                <a:srgbClr val="000000"/>
              </a:solidFill>
              <a:latin typeface="Aptos"/>
            </a:endParaRPr>
          </a:p>
        </p:txBody>
      </p:sp>
      <p:pic>
        <p:nvPicPr>
          <p:cNvPr id="219" name="Объект 3" descr="Изображение выглядит как текст, снимок экрана, Шрифт, число&#10;&#10;Содержимое, созданное ИИ, может быть неверным."/>
          <p:cNvPicPr/>
          <p:nvPr/>
        </p:nvPicPr>
        <p:blipFill>
          <a:blip r:embed="rId2"/>
          <a:stretch/>
        </p:blipFill>
        <p:spPr>
          <a:xfrm>
            <a:off x="1037880" y="1508400"/>
            <a:ext cx="10234800" cy="5346360"/>
          </a:xfrm>
          <a:prstGeom prst="rect">
            <a:avLst/>
          </a:prstGeom>
          <a:ln w="0">
            <a:noFill/>
          </a:ln>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 name="CustomShape 1"/>
          <p:cNvSpPr/>
          <p:nvPr/>
        </p:nvSpPr>
        <p:spPr>
          <a:xfrm>
            <a:off x="0" y="651600"/>
            <a:ext cx="12191760" cy="73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21" name="TextShape 2"/>
          <p:cNvSpPr txBox="1"/>
          <p:nvPr/>
        </p:nvSpPr>
        <p:spPr>
          <a:xfrm>
            <a:off x="556560" y="643320"/>
            <a:ext cx="11210400" cy="744480"/>
          </a:xfrm>
          <a:prstGeom prst="rect">
            <a:avLst/>
          </a:prstGeom>
          <a:noFill/>
          <a:ln w="0">
            <a:noFill/>
          </a:ln>
        </p:spPr>
        <p:txBody>
          <a:bodyPr anchor="ctr">
            <a:normAutofit/>
          </a:bodyPr>
          <a:lstStyle/>
          <a:p>
            <a:pPr algn="ctr">
              <a:lnSpc>
                <a:spcPct val="90000"/>
              </a:lnSpc>
            </a:pPr>
            <a:r>
              <a:rPr lang="en-US" sz="3200" b="0" strike="noStrike" spc="-1">
                <a:solidFill>
                  <a:srgbClr val="FFFFFF"/>
                </a:solidFill>
                <a:latin typeface="Aptos Display"/>
              </a:rPr>
              <a:t>Государственно-административные реформы </a:t>
            </a:r>
            <a:endParaRPr lang="ru-RU" sz="3200" b="0" strike="noStrike" spc="-1">
              <a:solidFill>
                <a:srgbClr val="000000"/>
              </a:solidFill>
              <a:latin typeface="Aptos"/>
            </a:endParaRPr>
          </a:p>
        </p:txBody>
      </p:sp>
      <p:pic>
        <p:nvPicPr>
          <p:cNvPr id="222" name="Объект 5" descr="Изображение выглядит как текст, снимок экрана, Шрифт, число&#10;&#10;Содержимое, созданное ИИ, может быть неверным."/>
          <p:cNvPicPr/>
          <p:nvPr/>
        </p:nvPicPr>
        <p:blipFill>
          <a:blip r:embed="rId2"/>
          <a:stretch/>
        </p:blipFill>
        <p:spPr>
          <a:xfrm>
            <a:off x="997200" y="1575720"/>
            <a:ext cx="10769040" cy="5160600"/>
          </a:xfrm>
          <a:prstGeom prst="rect">
            <a:avLst/>
          </a:prstGeom>
          <a:ln w="0">
            <a:noFill/>
          </a:ln>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CustomShape 1"/>
          <p:cNvSpPr/>
          <p:nvPr/>
        </p:nvSpPr>
        <p:spPr>
          <a:xfrm>
            <a:off x="0" y="651600"/>
            <a:ext cx="12191760" cy="73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24" name="TextShape 2"/>
          <p:cNvSpPr txBox="1"/>
          <p:nvPr/>
        </p:nvSpPr>
        <p:spPr>
          <a:xfrm>
            <a:off x="556560" y="643320"/>
            <a:ext cx="11210400" cy="744480"/>
          </a:xfrm>
          <a:prstGeom prst="rect">
            <a:avLst/>
          </a:prstGeom>
          <a:noFill/>
          <a:ln w="0">
            <a:noFill/>
          </a:ln>
        </p:spPr>
        <p:txBody>
          <a:bodyPr anchor="ctr">
            <a:normAutofit/>
          </a:bodyPr>
          <a:lstStyle/>
          <a:p>
            <a:pPr algn="ctr">
              <a:lnSpc>
                <a:spcPct val="90000"/>
              </a:lnSpc>
            </a:pPr>
            <a:r>
              <a:rPr lang="en-US" sz="3200" b="0" strike="noStrike" spc="-1">
                <a:solidFill>
                  <a:srgbClr val="FFFFFF"/>
                </a:solidFill>
                <a:latin typeface="Aptos Display"/>
              </a:rPr>
              <a:t>Государственно-административные реформы </a:t>
            </a:r>
            <a:endParaRPr lang="ru-RU" sz="3200" b="0" strike="noStrike" spc="-1">
              <a:solidFill>
                <a:srgbClr val="000000"/>
              </a:solidFill>
              <a:latin typeface="Aptos"/>
            </a:endParaRPr>
          </a:p>
        </p:txBody>
      </p:sp>
      <p:pic>
        <p:nvPicPr>
          <p:cNvPr id="225" name="Объект 4" descr="Изображение выглядит как текст, снимок экрана, Шрифт, число&#10;&#10;Содержимое, созданное ИИ, может быть неверным."/>
          <p:cNvPicPr/>
          <p:nvPr/>
        </p:nvPicPr>
        <p:blipFill>
          <a:blip r:embed="rId2"/>
          <a:srcRect r="2673" b="254"/>
          <a:stretch/>
        </p:blipFill>
        <p:spPr>
          <a:xfrm>
            <a:off x="385920" y="1925640"/>
            <a:ext cx="11418840" cy="4401360"/>
          </a:xfrm>
          <a:prstGeom prst="rect">
            <a:avLst/>
          </a:prstGeom>
          <a:ln w="0">
            <a:noFill/>
          </a:ln>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9" name="Объект 3" descr="Петр I Великий"/>
          <p:cNvPicPr/>
          <p:nvPr/>
        </p:nvPicPr>
        <p:blipFill>
          <a:blip r:embed="rId2"/>
          <a:srcRect t="3502"/>
          <a:stretch/>
        </p:blipFill>
        <p:spPr>
          <a:xfrm>
            <a:off x="7199280" y="0"/>
            <a:ext cx="4992120" cy="6857640"/>
          </a:xfrm>
          <a:prstGeom prst="rect">
            <a:avLst/>
          </a:prstGeom>
          <a:ln w="0">
            <a:noFill/>
          </a:ln>
        </p:spPr>
      </p:pic>
      <p:sp>
        <p:nvSpPr>
          <p:cNvPr id="180" name="CustomShape 2"/>
          <p:cNvSpPr/>
          <p:nvPr/>
        </p:nvSpPr>
        <p:spPr>
          <a:xfrm>
            <a:off x="466560" y="1717920"/>
            <a:ext cx="6397920" cy="253116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ru-RU" sz="2000" b="0" strike="noStrike" spc="-1">
                <a:solidFill>
                  <a:srgbClr val="000000"/>
                </a:solidFill>
                <a:latin typeface="Times New Roman"/>
              </a:rPr>
              <a:t>Пётр I родился 9 июня 1672 года в семье царя Алексея Михайловича и его второй жены Натальи Нарышкиной. Детство Петра отличалось от жизни его сверстников из царских семей: он проводил много времени на свежем воздухе, увлекался играми и военными маневрами с деревянными пушками. Он обучался различным ремеслам, научился управлять судами, а также изучал математику и инженерное дело.</a:t>
            </a:r>
            <a:endParaRPr lang="ru-RU" sz="2000" b="0" strike="noStrike" spc="-1">
              <a:latin typeface="Arial"/>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CustomShape 1"/>
          <p:cNvSpPr/>
          <p:nvPr/>
        </p:nvSpPr>
        <p:spPr>
          <a:xfrm>
            <a:off x="0" y="651600"/>
            <a:ext cx="12191760" cy="73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27" name="TextShape 2"/>
          <p:cNvSpPr txBox="1"/>
          <p:nvPr/>
        </p:nvSpPr>
        <p:spPr>
          <a:xfrm>
            <a:off x="556560" y="643320"/>
            <a:ext cx="11210400" cy="744480"/>
          </a:xfrm>
          <a:prstGeom prst="rect">
            <a:avLst/>
          </a:prstGeom>
          <a:noFill/>
          <a:ln w="0">
            <a:noFill/>
          </a:ln>
        </p:spPr>
        <p:txBody>
          <a:bodyPr anchor="ctr">
            <a:normAutofit fontScale="49000"/>
          </a:bodyPr>
          <a:lstStyle/>
          <a:p>
            <a:pPr algn="ctr">
              <a:lnSpc>
                <a:spcPct val="90000"/>
              </a:lnSpc>
            </a:pPr>
            <a:r>
              <a:rPr lang="en-US" sz="3200" b="0" strike="noStrike" spc="-1">
                <a:solidFill>
                  <a:srgbClr val="FFFFFF"/>
                </a:solidFill>
                <a:latin typeface="Aptos Display"/>
              </a:rPr>
              <a:t>Государственно-административные: </a:t>
            </a:r>
            <a:r>
              <a:rPr lang="en-US" sz="3200" b="1" strike="noStrike" spc="-1">
                <a:solidFill>
                  <a:srgbClr val="FFFFFF"/>
                </a:solidFill>
                <a:latin typeface="Aptos Display"/>
              </a:rPr>
              <a:t>Судебная реформа  1719 года</a:t>
            </a:r>
            <a:endParaRPr lang="ru-RU" sz="3200" b="0" strike="noStrike" spc="-1">
              <a:solidFill>
                <a:srgbClr val="000000"/>
              </a:solidFill>
              <a:latin typeface="Aptos"/>
            </a:endParaRPr>
          </a:p>
        </p:txBody>
      </p:sp>
      <p:pic>
        <p:nvPicPr>
          <p:cNvPr id="228" name="Объект 9" descr="Изображение выглядит как текст, снимок экрана, Шрифт&#10;&#10;Содержимое, созданное ИИ, может быть неверным."/>
          <p:cNvPicPr/>
          <p:nvPr/>
        </p:nvPicPr>
        <p:blipFill>
          <a:blip r:embed="rId2"/>
          <a:stretch/>
        </p:blipFill>
        <p:spPr>
          <a:xfrm>
            <a:off x="2211840" y="1710000"/>
            <a:ext cx="8172000" cy="4535640"/>
          </a:xfrm>
          <a:prstGeom prst="rect">
            <a:avLst/>
          </a:prstGeom>
          <a:ln w="0">
            <a:noFill/>
          </a:ln>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838080" y="191880"/>
            <a:ext cx="10515240" cy="1325160"/>
          </a:xfrm>
          <a:prstGeom prst="rect">
            <a:avLst/>
          </a:prstGeom>
          <a:noFill/>
          <a:ln w="0">
            <a:noFill/>
          </a:ln>
        </p:spPr>
        <p:txBody>
          <a:bodyPr anchor="ctr">
            <a:noAutofit/>
          </a:bodyPr>
          <a:lstStyle/>
          <a:p>
            <a:pPr>
              <a:lnSpc>
                <a:spcPct val="90000"/>
              </a:lnSpc>
            </a:pPr>
            <a:r>
              <a:rPr lang="ru-RU" sz="4400" b="0" strike="noStrike" spc="-1">
                <a:solidFill>
                  <a:srgbClr val="000000"/>
                </a:solidFill>
                <a:latin typeface="Aptos Display"/>
              </a:rPr>
              <a:t>Северная война</a:t>
            </a:r>
            <a:endParaRPr lang="ru-RU" sz="4400" b="0" strike="noStrike" spc="-1">
              <a:solidFill>
                <a:srgbClr val="000000"/>
              </a:solidFill>
              <a:latin typeface="Aptos"/>
            </a:endParaRPr>
          </a:p>
        </p:txBody>
      </p:sp>
      <p:sp>
        <p:nvSpPr>
          <p:cNvPr id="230" name="TextShape 2"/>
          <p:cNvSpPr txBox="1"/>
          <p:nvPr/>
        </p:nvSpPr>
        <p:spPr>
          <a:xfrm>
            <a:off x="6840" y="1225440"/>
            <a:ext cx="5654520" cy="5413320"/>
          </a:xfrm>
          <a:prstGeom prst="rect">
            <a:avLst/>
          </a:prstGeom>
          <a:noFill/>
          <a:ln w="0">
            <a:noFill/>
          </a:ln>
        </p:spPr>
        <p:txBody>
          <a:bodyPr>
            <a:noAutofit/>
          </a:bodyPr>
          <a:lstStyle/>
          <a:p>
            <a:pPr marL="228600" indent="-228240" algn="just">
              <a:lnSpc>
                <a:spcPct val="90000"/>
              </a:lnSpc>
              <a:spcBef>
                <a:spcPts val="1001"/>
              </a:spcBef>
              <a:buClr>
                <a:srgbClr val="000000"/>
              </a:buClr>
              <a:buFont typeface="Arial"/>
              <a:buChar char="•"/>
            </a:pPr>
            <a:r>
              <a:rPr lang="ru-RU" sz="2000" b="0" strike="noStrike" spc="-1">
                <a:solidFill>
                  <a:srgbClr val="000000"/>
                </a:solidFill>
                <a:latin typeface="Times New Roman"/>
              </a:rPr>
              <a:t>Выделяют два этапа: I – 1700–1709 гг.; II – 1709–1721 гг., разделенных Полтавской битвой.</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strike="noStrike" spc="-1">
                <a:solidFill>
                  <a:srgbClr val="000000"/>
                </a:solidFill>
                <a:latin typeface="Times New Roman"/>
              </a:rPr>
              <a:t>Начало войны было очень неудачным для России. В ноябре 1700 г. Россия терпит поражение под Нарвой, имея численное превосходство. Восемь тысяч шведов разгромили 60-тысячную русскую армию. </a:t>
            </a:r>
            <a:r>
              <a:rPr lang="ru-RU" sz="2000" b="0" u="sng" strike="noStrike" spc="-1">
                <a:solidFill>
                  <a:srgbClr val="000000"/>
                </a:solidFill>
                <a:uFillTx/>
                <a:latin typeface="Times New Roman"/>
              </a:rPr>
              <a:t>Это событие заставило активизировать военную реформу.</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strike="noStrike" spc="-1">
                <a:solidFill>
                  <a:srgbClr val="000000"/>
                </a:solidFill>
                <a:latin typeface="Times New Roman"/>
              </a:rPr>
              <a:t>В 1702 г. русские взяли крепость Нотебург(Орешек), переименовав его в Шлиссельбург. В 1702 г. Петр I скажет: «Мы можем, наконец, бить шведов». В 1703 г. русская армия взяла крепость Ниеншанц, Ям, Копорье, Мариенбург, в 1704 г. – Нарву и Дерпт и закрепилась на берегах Невы. 16 мая 1703 г. в устье Невы был заложен город Санкт-Петербург, ставший на два века столицей России.</a:t>
            </a:r>
            <a:endParaRPr lang="ru-RU" sz="2000" b="0" strike="noStrike" spc="-1">
              <a:solidFill>
                <a:srgbClr val="000000"/>
              </a:solidFill>
              <a:latin typeface="Aptos"/>
            </a:endParaRPr>
          </a:p>
          <a:p>
            <a:pPr>
              <a:lnSpc>
                <a:spcPct val="90000"/>
              </a:lnSpc>
              <a:spcBef>
                <a:spcPts val="1001"/>
              </a:spcBef>
            </a:pPr>
            <a:endParaRPr lang="ru-RU" sz="2000" b="0" strike="noStrike" spc="-1">
              <a:solidFill>
                <a:srgbClr val="000000"/>
              </a:solidFill>
              <a:latin typeface="Aptos"/>
            </a:endParaRPr>
          </a:p>
        </p:txBody>
      </p:sp>
      <p:pic>
        <p:nvPicPr>
          <p:cNvPr id="231" name="Объект 6" descr="Picture background"/>
          <p:cNvPicPr/>
          <p:nvPr/>
        </p:nvPicPr>
        <p:blipFill>
          <a:blip r:embed="rId2"/>
          <a:stretch/>
        </p:blipFill>
        <p:spPr>
          <a:xfrm>
            <a:off x="5878080" y="2160"/>
            <a:ext cx="6315840" cy="6909480"/>
          </a:xfrm>
          <a:prstGeom prst="rect">
            <a:avLst/>
          </a:prstGeom>
          <a:ln w="0">
            <a:noFill/>
          </a:ln>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 name="CustomShape 1"/>
          <p:cNvSpPr/>
          <p:nvPr/>
        </p:nvSpPr>
        <p:spPr>
          <a:xfrm>
            <a:off x="288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33" name="Рисунок 2" descr="Picture background"/>
          <p:cNvPicPr/>
          <p:nvPr/>
        </p:nvPicPr>
        <p:blipFill>
          <a:blip r:embed="rId2"/>
          <a:srcRect l="1303"/>
          <a:stretch/>
        </p:blipFill>
        <p:spPr>
          <a:xfrm>
            <a:off x="2522520" y="0"/>
            <a:ext cx="9669240" cy="6857640"/>
          </a:xfrm>
          <a:prstGeom prst="rect">
            <a:avLst/>
          </a:prstGeom>
          <a:ln w="0">
            <a:noFill/>
          </a:ln>
        </p:spPr>
      </p:pic>
      <p:sp>
        <p:nvSpPr>
          <p:cNvPr id="234" name="CustomShape 2"/>
          <p:cNvSpPr/>
          <p:nvPr/>
        </p:nvSpPr>
        <p:spPr>
          <a:xfrm>
            <a:off x="0" y="0"/>
            <a:ext cx="7390080" cy="6857640"/>
          </a:xfrm>
          <a:prstGeom prst="rect">
            <a:avLst/>
          </a:prstGeom>
          <a:gradFill rotWithShape="0">
            <a:gsLst>
              <a:gs pos="52000">
                <a:srgbClr val="FFFFFF">
                  <a:alpha val="0"/>
                </a:srgbClr>
              </a:gs>
              <a:gs pos="100000">
                <a:srgbClr val="FFFFFF">
                  <a:alpha val="77254"/>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235" name="TextShape 3"/>
          <p:cNvSpPr txBox="1"/>
          <p:nvPr/>
        </p:nvSpPr>
        <p:spPr>
          <a:xfrm>
            <a:off x="838080" y="365040"/>
            <a:ext cx="3821760" cy="1899720"/>
          </a:xfrm>
          <a:prstGeom prst="rect">
            <a:avLst/>
          </a:prstGeom>
          <a:noFill/>
          <a:ln w="0">
            <a:noFill/>
          </a:ln>
        </p:spPr>
        <p:txBody>
          <a:bodyPr anchor="ctr">
            <a:normAutofit/>
          </a:bodyPr>
          <a:lstStyle/>
          <a:p>
            <a:pPr>
              <a:lnSpc>
                <a:spcPct val="90000"/>
              </a:lnSpc>
            </a:pPr>
            <a:r>
              <a:rPr lang="en-US" sz="4000" b="0" strike="noStrike" spc="-1">
                <a:solidFill>
                  <a:srgbClr val="000000"/>
                </a:solidFill>
                <a:latin typeface="Aptos Display"/>
              </a:rPr>
              <a:t>Северная война</a:t>
            </a:r>
            <a:endParaRPr lang="ru-RU" sz="4000" b="0" strike="noStrike" spc="-1">
              <a:solidFill>
                <a:srgbClr val="000000"/>
              </a:solidFill>
              <a:latin typeface="Aptos"/>
            </a:endParaRPr>
          </a:p>
        </p:txBody>
      </p:sp>
      <p:sp>
        <p:nvSpPr>
          <p:cNvPr id="236" name="CustomShape 4"/>
          <p:cNvSpPr/>
          <p:nvPr/>
        </p:nvSpPr>
        <p:spPr>
          <a:xfrm>
            <a:off x="364680" y="1960920"/>
            <a:ext cx="5357520" cy="442368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28600" indent="-228240">
              <a:lnSpc>
                <a:spcPct val="90000"/>
              </a:lnSpc>
              <a:spcAft>
                <a:spcPts val="601"/>
              </a:spcAft>
              <a:buClr>
                <a:srgbClr val="000000"/>
              </a:buClr>
              <a:buFont typeface="Arial"/>
              <a:buChar char="•"/>
            </a:pPr>
            <a:r>
              <a:rPr lang="en-US" sz="1800" b="0" strike="noStrike" spc="-1">
                <a:solidFill>
                  <a:srgbClr val="000000"/>
                </a:solidFill>
                <a:latin typeface="Times New Roman"/>
              </a:rPr>
              <a:t>28 сентября 1708 г. была одержана победа над шведами у деревни Лесной, а </a:t>
            </a:r>
            <a:r>
              <a:rPr lang="en-US" sz="1800" b="1" strike="noStrike" spc="-1">
                <a:solidFill>
                  <a:srgbClr val="000000"/>
                </a:solidFill>
                <a:latin typeface="Times New Roman"/>
              </a:rPr>
              <a:t>27 июня 1709 г.</a:t>
            </a:r>
            <a:r>
              <a:rPr lang="en-US" sz="1800" b="0" strike="noStrike" spc="-1">
                <a:solidFill>
                  <a:srgbClr val="000000"/>
                </a:solidFill>
                <a:latin typeface="Times New Roman"/>
              </a:rPr>
              <a:t> – под Полтавой. </a:t>
            </a:r>
            <a:r>
              <a:rPr lang="en-US" sz="1800" b="1" strike="noStrike" spc="-1">
                <a:solidFill>
                  <a:srgbClr val="000000"/>
                </a:solidFill>
                <a:latin typeface="Times New Roman"/>
              </a:rPr>
              <a:t>Полтавская битва</a:t>
            </a:r>
            <a:r>
              <a:rPr lang="en-US" sz="1800" b="0" strike="noStrike" spc="-1">
                <a:solidFill>
                  <a:srgbClr val="000000"/>
                </a:solidFill>
                <a:latin typeface="Times New Roman"/>
              </a:rPr>
              <a:t> завершилась разгромом шведов. Карл XII и гетман Украины И. Мазепа бежали в Турцию.​</a:t>
            </a:r>
            <a:endParaRPr lang="ru-RU" sz="1800" b="0" strike="noStrike" spc="-1">
              <a:latin typeface="Arial"/>
            </a:endParaRPr>
          </a:p>
          <a:p>
            <a:pPr marL="228600" indent="-228240">
              <a:lnSpc>
                <a:spcPct val="90000"/>
              </a:lnSpc>
              <a:spcAft>
                <a:spcPts val="601"/>
              </a:spcAft>
              <a:buClr>
                <a:srgbClr val="000000"/>
              </a:buClr>
              <a:buFont typeface="Arial"/>
              <a:buChar char="•"/>
            </a:pPr>
            <a:r>
              <a:rPr lang="en-US" sz="1800" b="0" strike="noStrike" spc="-1">
                <a:solidFill>
                  <a:srgbClr val="000000"/>
                </a:solidFill>
                <a:latin typeface="Times New Roman"/>
              </a:rPr>
              <a:t>Потеряв сухопутную армию, Швеция сохраняла мощный флот на Балтике и продолжала войну. На стороне Швеции выступила. В 1710 г. Турция, не смирившись с потерей Азова, объявила войну России. В 1711 г. на реке Прут 130-тысячная турецкая армия окружила русские войска. Петр I «откупился» от Турции. В результате 12 июля 1711 г. был подписан мир, по которому Россия отдавала Турции Азов, ликвидировала Таганрог, отказывалась от борьбы за Черное море.​</a:t>
            </a:r>
            <a:endParaRPr lang="ru-RU" sz="1800" b="0" strike="noStrike" spc="-1">
              <a:latin typeface="Arial"/>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838080" y="365040"/>
            <a:ext cx="10515240" cy="1325160"/>
          </a:xfrm>
          <a:prstGeom prst="rect">
            <a:avLst/>
          </a:prstGeom>
          <a:noFill/>
          <a:ln w="0">
            <a:noFill/>
          </a:ln>
        </p:spPr>
        <p:txBody>
          <a:bodyPr anchor="ctr">
            <a:noAutofit/>
          </a:bodyPr>
          <a:lstStyle/>
          <a:p>
            <a:pPr>
              <a:lnSpc>
                <a:spcPct val="90000"/>
              </a:lnSpc>
            </a:pPr>
            <a:r>
              <a:rPr lang="ru-RU" sz="4400" b="0" strike="noStrike" spc="-1">
                <a:solidFill>
                  <a:srgbClr val="000000"/>
                </a:solidFill>
                <a:latin typeface="Aptos Display"/>
              </a:rPr>
              <a:t>Северная война: итоги</a:t>
            </a:r>
            <a:endParaRPr lang="ru-RU" sz="4400" b="0" strike="noStrike" spc="-1">
              <a:solidFill>
                <a:srgbClr val="000000"/>
              </a:solidFill>
              <a:latin typeface="Aptos"/>
            </a:endParaRPr>
          </a:p>
        </p:txBody>
      </p:sp>
      <p:sp>
        <p:nvSpPr>
          <p:cNvPr id="238" name="TextShape 2"/>
          <p:cNvSpPr txBox="1"/>
          <p:nvPr/>
        </p:nvSpPr>
        <p:spPr>
          <a:xfrm>
            <a:off x="838080" y="1825560"/>
            <a:ext cx="10515240" cy="4350960"/>
          </a:xfrm>
          <a:prstGeom prst="rect">
            <a:avLst/>
          </a:prstGeom>
          <a:noFill/>
          <a:ln w="0">
            <a:noFill/>
          </a:ln>
        </p:spPr>
        <p:txBody>
          <a:bodyPr>
            <a:noAutofit/>
          </a:bodyPr>
          <a:lstStyle/>
          <a:p>
            <a:pPr marL="228600" indent="-228240" algn="just">
              <a:lnSpc>
                <a:spcPct val="90000"/>
              </a:lnSpc>
              <a:spcBef>
                <a:spcPts val="1001"/>
              </a:spcBef>
              <a:buClr>
                <a:srgbClr val="000000"/>
              </a:buClr>
              <a:buFont typeface="Arial"/>
              <a:buChar char="•"/>
            </a:pPr>
            <a:r>
              <a:rPr lang="ru-RU" sz="2000" b="0" strike="noStrike" spc="-1">
                <a:solidFill>
                  <a:srgbClr val="000000"/>
                </a:solidFill>
                <a:latin typeface="Times New Roman"/>
              </a:rPr>
              <a:t>Окончательная судьба Северной войны решалась в морских битвах. 25–27 июля 1714 г. в сражении у мыса Гангут шведский флот потерпел поражение (русским флотом командовал сам Петр I). 27 июля 1720 г. русский флот одержал победу у острова Гренгам.</a:t>
            </a:r>
            <a:endParaRPr lang="ru-RU" sz="2000" b="0" strike="noStrike" spc="-1">
              <a:solidFill>
                <a:srgbClr val="000000"/>
              </a:solidFill>
              <a:latin typeface="Aptos"/>
            </a:endParaRPr>
          </a:p>
          <a:p>
            <a:pPr marL="228600" indent="-228240" algn="just">
              <a:lnSpc>
                <a:spcPct val="90000"/>
              </a:lnSpc>
              <a:spcBef>
                <a:spcPts val="1001"/>
              </a:spcBef>
              <a:buClr>
                <a:srgbClr val="000000"/>
              </a:buClr>
              <a:buFont typeface="Arial"/>
              <a:buChar char="•"/>
            </a:pPr>
            <a:r>
              <a:rPr lang="ru-RU" sz="2000" b="1" strike="noStrike" spc="-1">
                <a:solidFill>
                  <a:srgbClr val="000000"/>
                </a:solidFill>
                <a:latin typeface="Times New Roman"/>
              </a:rPr>
              <a:t>30 августа 1721 г.</a:t>
            </a:r>
            <a:r>
              <a:rPr lang="ru-RU" sz="2000" b="0" strike="noStrike" spc="-1">
                <a:solidFill>
                  <a:srgbClr val="000000"/>
                </a:solidFill>
                <a:latin typeface="Times New Roman"/>
              </a:rPr>
              <a:t> был подписан </a:t>
            </a:r>
            <a:r>
              <a:rPr lang="ru-RU" sz="2000" b="1" strike="noStrike" spc="-1">
                <a:solidFill>
                  <a:srgbClr val="000000"/>
                </a:solidFill>
                <a:latin typeface="Times New Roman"/>
              </a:rPr>
              <a:t>Ништадтский мир</a:t>
            </a:r>
            <a:r>
              <a:rPr lang="ru-RU" sz="2000" b="0" strike="noStrike" spc="-1">
                <a:solidFill>
                  <a:srgbClr val="000000"/>
                </a:solidFill>
                <a:latin typeface="Times New Roman"/>
              </a:rPr>
              <a:t> между Россией и Швецией. Он подвел итоги войне, которая длилась 21 год. К России отошла Эстляндия, Лифляндия, часть Карелии с городом Выборг, часть территории современной Ленинградской области, т. е. Россия получала побережье Балтийского моря от Выборга до Риги. За территориальные приобретения Россия обязалась уплатить1,5 млн рублей. Финляндия возвращалась в состав Швеции.</a:t>
            </a:r>
            <a:endParaRPr lang="ru-RU" sz="2000" b="0" strike="noStrike" spc="-1">
              <a:solidFill>
                <a:srgbClr val="000000"/>
              </a:solidFill>
              <a:latin typeface="Aptos"/>
            </a:endParaRPr>
          </a:p>
          <a:p>
            <a:pPr marL="228600" indent="-228240" algn="just">
              <a:lnSpc>
                <a:spcPct val="90000"/>
              </a:lnSpc>
              <a:spcBef>
                <a:spcPts val="1001"/>
              </a:spcBef>
              <a:buClr>
                <a:srgbClr val="000000"/>
              </a:buClr>
              <a:buFont typeface="Arial"/>
              <a:buChar char="•"/>
            </a:pPr>
            <a:r>
              <a:rPr lang="ru-RU" sz="2000" b="0" strike="noStrike" spc="-1">
                <a:solidFill>
                  <a:srgbClr val="000000"/>
                </a:solidFill>
                <a:latin typeface="Times New Roman"/>
              </a:rPr>
              <a:t>Россия получила выход к Балтийскому морю, стала великой морской державой, а это явилось предпосылкой для ее экономического и культурного развития. Изменился международный статус державы. </a:t>
            </a:r>
            <a:r>
              <a:rPr lang="ru-RU" sz="2000" b="1" strike="noStrike" spc="-1">
                <a:solidFill>
                  <a:srgbClr val="000000"/>
                </a:solidFill>
                <a:latin typeface="Times New Roman"/>
              </a:rPr>
              <a:t>22 октября 1721 г. Петр I принял титул «Отца Отечества, Петра Великого, Императора Всероссийского».</a:t>
            </a:r>
            <a:r>
              <a:rPr lang="ru-RU" sz="2000" b="0" strike="noStrike" spc="-1">
                <a:solidFill>
                  <a:srgbClr val="000000"/>
                </a:solidFill>
                <a:latin typeface="Times New Roman"/>
              </a:rPr>
              <a:t> Россия становилась империей, а ее правитель – императором огромного и могучего государства, вступившего теперь в сообщество великих мировых держав. В европейских столицах появились российские посольства.</a:t>
            </a:r>
            <a:endParaRPr lang="ru-RU" sz="2000" b="0" strike="noStrike" spc="-1">
              <a:solidFill>
                <a:srgbClr val="000000"/>
              </a:solidFill>
              <a:latin typeface="Aptos"/>
            </a:endParaRPr>
          </a:p>
          <a:p>
            <a:pPr>
              <a:lnSpc>
                <a:spcPct val="90000"/>
              </a:lnSpc>
              <a:spcBef>
                <a:spcPts val="1001"/>
              </a:spcBef>
            </a:pPr>
            <a:endParaRPr lang="ru-RU" sz="2000" b="0" strike="noStrike" spc="-1">
              <a:solidFill>
                <a:srgbClr val="000000"/>
              </a:solidFill>
              <a:latin typeface="Aptos"/>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 name="CustomShape 1"/>
          <p:cNvSpPr/>
          <p:nvPr/>
        </p:nvSpPr>
        <p:spPr>
          <a:xfrm rot="16200000">
            <a:off x="800280" y="1491840"/>
            <a:ext cx="3333240" cy="3498840"/>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p:style>
      </p:sp>
      <p:pic>
        <p:nvPicPr>
          <p:cNvPr id="240" name="Объект 3" descr="Изображение выглядит как текст, снимок экрана, Шрифт, документ&#10;&#10;Содержимое, созданное ИИ, может быть неверным."/>
          <p:cNvPicPr/>
          <p:nvPr/>
        </p:nvPicPr>
        <p:blipFill>
          <a:blip r:embed="rId2"/>
          <a:stretch/>
        </p:blipFill>
        <p:spPr>
          <a:xfrm>
            <a:off x="2465640" y="174960"/>
            <a:ext cx="9516600" cy="6684480"/>
          </a:xfrm>
          <a:prstGeom prst="rect">
            <a:avLst/>
          </a:prstGeom>
          <a:ln w="0">
            <a:noFill/>
          </a:ln>
        </p:spPr>
      </p:pic>
      <p:sp>
        <p:nvSpPr>
          <p:cNvPr id="241" name="TextShape 2"/>
          <p:cNvSpPr txBox="1"/>
          <p:nvPr/>
        </p:nvSpPr>
        <p:spPr>
          <a:xfrm>
            <a:off x="24120" y="1967400"/>
            <a:ext cx="2628720" cy="2547000"/>
          </a:xfrm>
          <a:prstGeom prst="rect">
            <a:avLst/>
          </a:prstGeom>
          <a:gradFill rotWithShape="0">
            <a:gsLst>
              <a:gs pos="0">
                <a:srgbClr val="4C7591"/>
              </a:gs>
              <a:gs pos="100000">
                <a:srgbClr val="106186"/>
              </a:gs>
            </a:gsLst>
            <a:lin ang="5400000"/>
          </a:gradFill>
          <a:ln w="0">
            <a:noFill/>
          </a:ln>
          <a:effectLst>
            <a:outerShdw dist="19080" dir="5400000">
              <a:srgbClr val="000000">
                <a:alpha val="63000"/>
              </a:srgbClr>
            </a:outerShdw>
          </a:effectLst>
        </p:spPr>
        <p:txBody>
          <a:bodyPr anchor="ctr">
            <a:normAutofit/>
          </a:bodyPr>
          <a:lstStyle/>
          <a:p>
            <a:pPr algn="ctr">
              <a:lnSpc>
                <a:spcPct val="90000"/>
              </a:lnSpc>
            </a:pPr>
            <a:r>
              <a:rPr lang="en-US" sz="3600" b="0" strike="noStrike" spc="-1">
                <a:solidFill>
                  <a:srgbClr val="FFFFFF"/>
                </a:solidFill>
                <a:latin typeface="Aptos Display"/>
              </a:rPr>
              <a:t>Военная реформа</a:t>
            </a:r>
            <a:endParaRPr lang="ru-RU" sz="3600" b="0" strike="noStrike" spc="-1">
              <a:solidFill>
                <a:srgbClr val="000000"/>
              </a:solidFill>
              <a:latin typeface="Aptos"/>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 name="CustomShape 1"/>
          <p:cNvSpPr/>
          <p:nvPr/>
        </p:nvSpPr>
        <p:spPr>
          <a:xfrm rot="16200000">
            <a:off x="800280" y="1491840"/>
            <a:ext cx="3333240" cy="3498840"/>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p:style>
      </p:sp>
      <p:sp>
        <p:nvSpPr>
          <p:cNvPr id="243" name="TextShape 2"/>
          <p:cNvSpPr txBox="1"/>
          <p:nvPr/>
        </p:nvSpPr>
        <p:spPr>
          <a:xfrm>
            <a:off x="1145520" y="1967400"/>
            <a:ext cx="2628720" cy="2547000"/>
          </a:xfrm>
          <a:prstGeom prst="rect">
            <a:avLst/>
          </a:prstGeom>
          <a:gradFill rotWithShape="0">
            <a:gsLst>
              <a:gs pos="0">
                <a:srgbClr val="4C7591"/>
              </a:gs>
              <a:gs pos="100000">
                <a:srgbClr val="106186"/>
              </a:gs>
            </a:gsLst>
            <a:lin ang="5400000"/>
          </a:gradFill>
          <a:ln w="0">
            <a:noFill/>
          </a:ln>
          <a:effectLst>
            <a:outerShdw dist="19080" dir="5400000">
              <a:srgbClr val="000000">
                <a:alpha val="63000"/>
              </a:srgbClr>
            </a:outerShdw>
          </a:effectLst>
        </p:spPr>
        <p:txBody>
          <a:bodyPr anchor="ctr">
            <a:normAutofit/>
          </a:bodyPr>
          <a:lstStyle/>
          <a:p>
            <a:pPr algn="ctr">
              <a:lnSpc>
                <a:spcPct val="90000"/>
              </a:lnSpc>
            </a:pPr>
            <a:r>
              <a:rPr lang="en-US" sz="3600" b="0" strike="noStrike" spc="-1">
                <a:solidFill>
                  <a:srgbClr val="FFFFFF"/>
                </a:solidFill>
                <a:latin typeface="Aptos Display"/>
              </a:rPr>
              <a:t>Военная реформа</a:t>
            </a:r>
            <a:endParaRPr lang="ru-RU" sz="3600" b="0" strike="noStrike" spc="-1">
              <a:solidFill>
                <a:srgbClr val="000000"/>
              </a:solidFill>
              <a:latin typeface="Aptos"/>
            </a:endParaRPr>
          </a:p>
        </p:txBody>
      </p:sp>
      <p:sp>
        <p:nvSpPr>
          <p:cNvPr id="244" name="CustomShape 3"/>
          <p:cNvSpPr/>
          <p:nvPr/>
        </p:nvSpPr>
        <p:spPr>
          <a:xfrm>
            <a:off x="4201920" y="152280"/>
            <a:ext cx="7641360" cy="61268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marL="285840" indent="-285480">
              <a:lnSpc>
                <a:spcPct val="100000"/>
              </a:lnSpc>
              <a:buClr>
                <a:srgbClr val="000000"/>
              </a:buClr>
              <a:buFont typeface="Arial"/>
              <a:buChar char="•"/>
            </a:pPr>
            <a:r>
              <a:rPr lang="en-US" sz="1800" b="0" strike="noStrike" spc="-1">
                <a:solidFill>
                  <a:srgbClr val="000000"/>
                </a:solidFill>
                <a:latin typeface="Times New Roman"/>
              </a:rPr>
              <a:t>Вэпоху Петра I В армии впервые была введена присяга. Основы прохождения службы были закреплены в Табели о рангах (1722). Особое значение придавалось созданию офицерского корпуса. Он комплектовался преимущественно из дворян. Школой подготовки командных кадров стали Преображенский и Семеновский гвардейские полки. Для обучения офицерских кадров были созданы первые военно-учебные заведения, гарнизонные школы. В 1701 г. открыты Навигационная и Артиллерийская школы, в 1707 г. – Инженерная школа. Часть молодых дворян Петр I посылал учиться за границу – в Голландию, Италию, Францию и другие страны Европы.</a:t>
            </a:r>
            <a:endParaRPr lang="ru-RU" sz="1800" b="0" strike="noStrike" spc="-1">
              <a:latin typeface="Arial"/>
            </a:endParaRPr>
          </a:p>
          <a:p>
            <a:pPr algn="just">
              <a:lnSpc>
                <a:spcPct val="100000"/>
              </a:lnSpc>
            </a:pPr>
            <a:endParaRPr lang="ru-RU" sz="1800" b="0" strike="noStrike" spc="-1">
              <a:latin typeface="Arial"/>
            </a:endParaRPr>
          </a:p>
          <a:p>
            <a:pPr marL="285840" indent="-285480" algn="just">
              <a:lnSpc>
                <a:spcPct val="100000"/>
              </a:lnSpc>
              <a:buClr>
                <a:srgbClr val="000000"/>
              </a:buClr>
              <a:buFont typeface="Arial"/>
              <a:buChar char="•"/>
            </a:pPr>
            <a:r>
              <a:rPr lang="en-US" sz="1800" b="0" strike="noStrike" spc="-1">
                <a:solidFill>
                  <a:srgbClr val="000000"/>
                </a:solidFill>
                <a:latin typeface="Times New Roman"/>
              </a:rPr>
              <a:t>Важнейшей частью Петровских военных преобразований было создание флота. В течение 1696–1725 гг. были созданы Азовский и Балтийский флоты, Каспийская флотилия.</a:t>
            </a:r>
            <a:endParaRPr lang="ru-RU" sz="1800" b="0" strike="noStrike" spc="-1">
              <a:latin typeface="Arial"/>
            </a:endParaRPr>
          </a:p>
          <a:p>
            <a:pPr algn="just">
              <a:lnSpc>
                <a:spcPct val="100000"/>
              </a:lnSpc>
            </a:pPr>
            <a:endParaRPr lang="ru-RU" sz="1800" b="0" strike="noStrike" spc="-1">
              <a:latin typeface="Arial"/>
            </a:endParaRPr>
          </a:p>
          <a:p>
            <a:pPr marL="285840" indent="-285480" algn="just">
              <a:lnSpc>
                <a:spcPct val="100000"/>
              </a:lnSpc>
              <a:buClr>
                <a:srgbClr val="000000"/>
              </a:buClr>
              <a:buFont typeface="Arial"/>
              <a:buChar char="•"/>
            </a:pPr>
            <a:r>
              <a:rPr lang="en-US" sz="1800" b="0" strike="noStrike" spc="-1">
                <a:solidFill>
                  <a:srgbClr val="000000"/>
                </a:solidFill>
                <a:latin typeface="Times New Roman"/>
              </a:rPr>
              <a:t>Была осуществлена централизация военного управления: созданы Военная коллегия, которая ведала сухопутными войсками во главе с фельдмаршалом. АМеншиковым, и Адмиралтейство, ведавшее флотом, во главе с генерал-адмиралом Ф. Апраксиным. Во главе вооруженных сил страны стоял монарх, а непосредственно командовал главнокомандующий, при котором был Военный совет как совещательный орган.</a:t>
            </a:r>
            <a:endParaRPr lang="ru-RU" sz="1800" b="0" strike="noStrike" spc="-1">
              <a:latin typeface="Arial"/>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 name="CustomShape 1"/>
          <p:cNvSpPr/>
          <p:nvPr/>
        </p:nvSpPr>
        <p:spPr>
          <a:xfrm>
            <a:off x="0" y="0"/>
            <a:ext cx="4654080" cy="68576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p:style>
      </p:sp>
      <p:sp>
        <p:nvSpPr>
          <p:cNvPr id="246" name="TextShape 2"/>
          <p:cNvSpPr txBox="1"/>
          <p:nvPr/>
        </p:nvSpPr>
        <p:spPr>
          <a:xfrm>
            <a:off x="510480" y="637920"/>
            <a:ext cx="3556080" cy="5576400"/>
          </a:xfrm>
          <a:prstGeom prst="rect">
            <a:avLst/>
          </a:prstGeom>
          <a:noFill/>
          <a:ln w="0">
            <a:noFill/>
          </a:ln>
        </p:spPr>
        <p:txBody>
          <a:bodyPr>
            <a:normAutofit/>
          </a:bodyPr>
          <a:lstStyle/>
          <a:p>
            <a:pPr>
              <a:lnSpc>
                <a:spcPct val="90000"/>
              </a:lnSpc>
            </a:pPr>
            <a:r>
              <a:rPr lang="en-US" sz="4100" b="0" strike="noStrike" spc="-1">
                <a:solidFill>
                  <a:srgbClr val="FFFFFF"/>
                </a:solidFill>
                <a:latin typeface="Aptos Display"/>
              </a:rPr>
              <a:t>Россия - Империя. </a:t>
            </a:r>
            <a:r>
              <a:t/>
            </a:r>
            <a:br/>
            <a:r>
              <a:t/>
            </a:r>
            <a:br/>
            <a:r>
              <a:rPr lang="en-US" sz="4100" b="0" strike="noStrike" spc="-1">
                <a:solidFill>
                  <a:srgbClr val="FFFFFF"/>
                </a:solidFill>
                <a:latin typeface="Aptos Display"/>
              </a:rPr>
              <a:t>Петр I - последний царь и первый Император</a:t>
            </a:r>
            <a:endParaRPr lang="ru-RU" sz="4100" b="0" strike="noStrike" spc="-1">
              <a:solidFill>
                <a:srgbClr val="000000"/>
              </a:solidFill>
              <a:latin typeface="Aptos"/>
            </a:endParaRPr>
          </a:p>
        </p:txBody>
      </p:sp>
      <p:sp>
        <p:nvSpPr>
          <p:cNvPr id="247" name="CustomShape 3"/>
          <p:cNvSpPr/>
          <p:nvPr/>
        </p:nvSpPr>
        <p:spPr>
          <a:xfrm>
            <a:off x="4662000" y="0"/>
            <a:ext cx="7529400" cy="6857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sp>
      <p:sp>
        <p:nvSpPr>
          <p:cNvPr id="248" name="CustomShape 4"/>
          <p:cNvSpPr/>
          <p:nvPr/>
        </p:nvSpPr>
        <p:spPr>
          <a:xfrm>
            <a:off x="5439960" y="4006080"/>
            <a:ext cx="456840" cy="45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pic>
        <p:nvPicPr>
          <p:cNvPr id="249" name="Рисунок 3" descr="Изображение выглядит как текст, снимок экрана, Шрифт&#10;&#10;Содержимое, созданное ИИ, может быть неверным."/>
          <p:cNvPicPr/>
          <p:nvPr/>
        </p:nvPicPr>
        <p:blipFill>
          <a:blip r:embed="rId2"/>
          <a:stretch/>
        </p:blipFill>
        <p:spPr>
          <a:xfrm>
            <a:off x="4793400" y="2119320"/>
            <a:ext cx="7386840" cy="4738320"/>
          </a:xfrm>
          <a:prstGeom prst="rect">
            <a:avLst/>
          </a:prstGeom>
          <a:ln w="0">
            <a:noFill/>
          </a:ln>
        </p:spPr>
      </p:pic>
      <p:pic>
        <p:nvPicPr>
          <p:cNvPr id="250" name="Рисунок 4" descr="Изображение выглядит как текст, Шрифт, снимок экрана, белый&#10;&#10;Содержимое, созданное ИИ, может быть неверным."/>
          <p:cNvPicPr/>
          <p:nvPr/>
        </p:nvPicPr>
        <p:blipFill>
          <a:blip r:embed="rId3"/>
          <a:stretch/>
        </p:blipFill>
        <p:spPr>
          <a:xfrm>
            <a:off x="5442840" y="149040"/>
            <a:ext cx="6356880" cy="1846080"/>
          </a:xfrm>
          <a:prstGeom prst="rect">
            <a:avLst/>
          </a:prstGeom>
          <a:ln w="0">
            <a:noFill/>
          </a:ln>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336240" y="1197000"/>
            <a:ext cx="5729400" cy="4956840"/>
          </a:xfrm>
          <a:prstGeom prst="rect">
            <a:avLst/>
          </a:prstGeom>
          <a:noFill/>
          <a:ln w="0">
            <a:noFill/>
          </a:ln>
        </p:spPr>
        <p:txBody>
          <a:bodyPr>
            <a:noAutofit/>
          </a:bodyPr>
          <a:lstStyle/>
          <a:p>
            <a:pPr>
              <a:lnSpc>
                <a:spcPct val="100000"/>
              </a:lnSpc>
              <a:spcBef>
                <a:spcPts val="1001"/>
              </a:spcBef>
              <a:tabLst>
                <a:tab pos="0" algn="l"/>
              </a:tabLst>
            </a:pPr>
            <a:r>
              <a:rPr lang="ru-RU" sz="2000" b="0" strike="noStrike" spc="-1">
                <a:solidFill>
                  <a:srgbClr val="000000"/>
                </a:solidFill>
                <a:latin typeface="Times New Roman"/>
                <a:ea typeface="Aptos"/>
              </a:rPr>
              <a:t>–неограниченная власть монарха – законодательная, исполнительная, судебная. Внешним выражением абсолютизма в России является принятие в1721 г. Петром I титула императора и наименования Великий;</a:t>
            </a:r>
            <a:endParaRPr lang="ru-RU" sz="2000" b="0" strike="noStrike" spc="-1">
              <a:solidFill>
                <a:srgbClr val="000000"/>
              </a:solidFill>
              <a:latin typeface="Aptos"/>
            </a:endParaRPr>
          </a:p>
          <a:p>
            <a:pPr>
              <a:lnSpc>
                <a:spcPct val="100000"/>
              </a:lnSpc>
              <a:spcBef>
                <a:spcPts val="1001"/>
              </a:spcBef>
              <a:tabLst>
                <a:tab pos="0" algn="l"/>
              </a:tabLst>
            </a:pPr>
            <a:r>
              <a:rPr lang="ru-RU" sz="2000" b="0" strike="noStrike" spc="-1">
                <a:solidFill>
                  <a:srgbClr val="000000"/>
                </a:solidFill>
                <a:latin typeface="Times New Roman"/>
                <a:ea typeface="Aptos"/>
              </a:rPr>
              <a:t>–наличие регулярной армии;</a:t>
            </a:r>
            <a:endParaRPr lang="ru-RU" sz="2000" b="0" strike="noStrike" spc="-1">
              <a:solidFill>
                <a:srgbClr val="000000"/>
              </a:solidFill>
              <a:latin typeface="Aptos"/>
            </a:endParaRPr>
          </a:p>
          <a:p>
            <a:pPr>
              <a:lnSpc>
                <a:spcPct val="100000"/>
              </a:lnSpc>
              <a:spcBef>
                <a:spcPts val="1001"/>
              </a:spcBef>
              <a:tabLst>
                <a:tab pos="0" algn="l"/>
              </a:tabLst>
            </a:pPr>
            <a:r>
              <a:rPr lang="ru-RU" sz="2000" b="0" strike="noStrike" spc="-1">
                <a:solidFill>
                  <a:srgbClr val="000000"/>
                </a:solidFill>
                <a:latin typeface="Times New Roman"/>
                <a:ea typeface="Aptos"/>
              </a:rPr>
              <a:t>–подчинение церковной власти светской;</a:t>
            </a:r>
            <a:endParaRPr lang="ru-RU" sz="2000" b="0" strike="noStrike" spc="-1">
              <a:solidFill>
                <a:srgbClr val="000000"/>
              </a:solidFill>
              <a:latin typeface="Aptos"/>
            </a:endParaRPr>
          </a:p>
          <a:p>
            <a:pPr>
              <a:lnSpc>
                <a:spcPct val="100000"/>
              </a:lnSpc>
              <a:spcBef>
                <a:spcPts val="1001"/>
              </a:spcBef>
              <a:tabLst>
                <a:tab pos="0" algn="l"/>
              </a:tabLst>
            </a:pPr>
            <a:r>
              <a:rPr lang="ru-RU" sz="2000" b="0" strike="noStrike" spc="-1">
                <a:solidFill>
                  <a:srgbClr val="000000"/>
                </a:solidFill>
                <a:latin typeface="Times New Roman"/>
                <a:ea typeface="Aptos"/>
              </a:rPr>
              <a:t>–формирование разветвленного чиновничье-бюрократического аппарата, подчиненного самодержцу. Генеральный регламент 1720 г. ввел единую систему делопроизводства в государственном аппарате;</a:t>
            </a:r>
            <a:endParaRPr lang="ru-RU" sz="2000" b="0" strike="noStrike" spc="-1">
              <a:solidFill>
                <a:srgbClr val="000000"/>
              </a:solidFill>
              <a:latin typeface="Aptos"/>
            </a:endParaRPr>
          </a:p>
          <a:p>
            <a:pPr>
              <a:lnSpc>
                <a:spcPct val="100000"/>
              </a:lnSpc>
              <a:spcBef>
                <a:spcPts val="1001"/>
              </a:spcBef>
              <a:tabLst>
                <a:tab pos="0" algn="l"/>
              </a:tabLst>
            </a:pPr>
            <a:r>
              <a:rPr lang="ru-RU" sz="2000" b="0" strike="noStrike" spc="-1">
                <a:solidFill>
                  <a:srgbClr val="000000"/>
                </a:solidFill>
                <a:latin typeface="Times New Roman"/>
                <a:ea typeface="Aptos"/>
              </a:rPr>
              <a:t>–наличие централизованной системы сбора налогов.</a:t>
            </a:r>
            <a:endParaRPr lang="ru-RU" sz="2000" b="0" strike="noStrike" spc="-1">
              <a:solidFill>
                <a:srgbClr val="000000"/>
              </a:solidFill>
              <a:latin typeface="Aptos"/>
            </a:endParaRPr>
          </a:p>
        </p:txBody>
      </p:sp>
      <p:pic>
        <p:nvPicPr>
          <p:cNvPr id="252" name="Рисунок 3" descr="Изображение выглядит как текст, снимок экрана, Шрифт, число&#10;&#10;Содержимое, созданное ИИ, может быть неверным."/>
          <p:cNvPicPr/>
          <p:nvPr/>
        </p:nvPicPr>
        <p:blipFill>
          <a:blip r:embed="rId2"/>
          <a:stretch/>
        </p:blipFill>
        <p:spPr>
          <a:xfrm>
            <a:off x="6054480" y="1195920"/>
            <a:ext cx="5807880" cy="4961160"/>
          </a:xfrm>
          <a:prstGeom prst="rect">
            <a:avLst/>
          </a:prstGeom>
          <a:ln w="0">
            <a:noFill/>
          </a:ln>
        </p:spPr>
      </p:pic>
      <p:sp>
        <p:nvSpPr>
          <p:cNvPr id="253" name="CustomShape 2"/>
          <p:cNvSpPr/>
          <p:nvPr/>
        </p:nvSpPr>
        <p:spPr>
          <a:xfrm>
            <a:off x="187200" y="290880"/>
            <a:ext cx="11736720" cy="7016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nSpc>
                <a:spcPct val="100000"/>
              </a:lnSpc>
            </a:pPr>
            <a:r>
              <a:rPr lang="ru-RU" sz="2000" b="1" strike="noStrike" spc="-1">
                <a:solidFill>
                  <a:srgbClr val="000000"/>
                </a:solidFill>
                <a:latin typeface="Times New Roman"/>
              </a:rPr>
              <a:t>При Петре I было завершено оформление абсолютной монархии. К важнейшим ее признакам относятся:</a:t>
            </a:r>
            <a:endParaRPr lang="ru-RU" sz="2000" b="0" strike="noStrike" spc="-1">
              <a:latin typeface="Arial"/>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5"/>
          <p:cNvGraphicFramePr/>
          <p:nvPr>
            <p:extLst>
              <p:ext uri="{D42A27DB-BD31-4B8C-83A1-F6EECF244321}">
                <p14:modId xmlns:p14="http://schemas.microsoft.com/office/powerpoint/2010/main" val="78742957"/>
              </p:ext>
            </p:extLst>
          </p:nvPr>
        </p:nvGraphicFramePr>
        <p:xfrm>
          <a:off x="294480" y="667440"/>
          <a:ext cx="6275520" cy="619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4" name="TextShape 1"/>
          <p:cNvSpPr txBox="1"/>
          <p:nvPr/>
        </p:nvSpPr>
        <p:spPr>
          <a:xfrm>
            <a:off x="526320" y="145800"/>
            <a:ext cx="5804640" cy="1082880"/>
          </a:xfrm>
          <a:prstGeom prst="rect">
            <a:avLst/>
          </a:prstGeom>
          <a:gradFill rotWithShape="0">
            <a:gsLst>
              <a:gs pos="0">
                <a:srgbClr val="4C7591"/>
              </a:gs>
              <a:gs pos="100000">
                <a:srgbClr val="106186"/>
              </a:gs>
            </a:gsLst>
            <a:lin ang="5400000"/>
          </a:gradFill>
          <a:ln w="0">
            <a:noFill/>
          </a:ln>
          <a:effectLst>
            <a:outerShdw dist="19080" dir="5400000">
              <a:srgbClr val="000000">
                <a:alpha val="63000"/>
              </a:srgbClr>
            </a:outerShdw>
          </a:effectLst>
        </p:spPr>
        <p:txBody>
          <a:bodyPr anchor="ctr">
            <a:normAutofit/>
          </a:bodyPr>
          <a:lstStyle/>
          <a:p>
            <a:pPr algn="ctr">
              <a:lnSpc>
                <a:spcPct val="90000"/>
              </a:lnSpc>
            </a:pPr>
            <a:r>
              <a:rPr lang="ru-RU" sz="2800" b="1" strike="noStrike" spc="-1">
                <a:solidFill>
                  <a:srgbClr val="FFFFFF"/>
                </a:solidFill>
                <a:latin typeface="Aptos"/>
              </a:rPr>
              <a:t>Церковная реформа</a:t>
            </a:r>
            <a:endParaRPr lang="ru-RU" sz="2800" b="0" strike="noStrike" spc="-1">
              <a:solidFill>
                <a:srgbClr val="000000"/>
              </a:solidFill>
              <a:latin typeface="Aptos"/>
            </a:endParaRPr>
          </a:p>
        </p:txBody>
      </p:sp>
      <p:pic>
        <p:nvPicPr>
          <p:cNvPr id="255" name="Рисунок 1124" descr="Изображение выглядит как текст, снимок экрана, Шрифт, документ&#10;&#10;Содержимое, созданное ИИ, может быть неверным."/>
          <p:cNvPicPr/>
          <p:nvPr/>
        </p:nvPicPr>
        <p:blipFill>
          <a:blip r:embed="rId7"/>
          <a:stretch/>
        </p:blipFill>
        <p:spPr>
          <a:xfrm>
            <a:off x="6865200" y="151560"/>
            <a:ext cx="5079960" cy="6707520"/>
          </a:xfrm>
          <a:prstGeom prst="rect">
            <a:avLst/>
          </a:prstGeom>
          <a:ln w="0">
            <a:noFill/>
          </a:ln>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Рисунок 2" descr="Изображение выглядит как текст, снимок экрана, Шрифт, число&#10;&#10;Содержимое, созданное ИИ, может быть неверным."/>
          <p:cNvPicPr/>
          <p:nvPr/>
        </p:nvPicPr>
        <p:blipFill>
          <a:blip r:embed="rId2"/>
          <a:stretch/>
        </p:blipFill>
        <p:spPr>
          <a:xfrm>
            <a:off x="569520" y="901800"/>
            <a:ext cx="11059560" cy="5955480"/>
          </a:xfrm>
          <a:prstGeom prst="rect">
            <a:avLst/>
          </a:prstGeom>
          <a:ln w="0">
            <a:noFill/>
          </a:ln>
        </p:spPr>
      </p:pic>
      <p:sp>
        <p:nvSpPr>
          <p:cNvPr id="257" name="CustomShape 1"/>
          <p:cNvSpPr/>
          <p:nvPr/>
        </p:nvSpPr>
        <p:spPr>
          <a:xfrm>
            <a:off x="4032360" y="135720"/>
            <a:ext cx="4131360" cy="1644840"/>
          </a:xfrm>
          <a:prstGeom prst="wave">
            <a:avLst>
              <a:gd name="adj1" fmla="val 12500"/>
              <a:gd name="adj2" fmla="val 0"/>
            </a:avLst>
          </a:prstGeom>
          <a:gradFill rotWithShape="0">
            <a:gsLst>
              <a:gs pos="0">
                <a:srgbClr val="4C7591"/>
              </a:gs>
              <a:gs pos="100000">
                <a:srgbClr val="106186"/>
              </a:gs>
            </a:gsLst>
            <a:lin ang="5400000"/>
          </a:gradFill>
          <a:ln w="0">
            <a:noFill/>
          </a:ln>
          <a:effectLst>
            <a:outerShdw blurRad="57150" dist="19080" dir="5400000" algn="ctr" rotWithShape="0">
              <a:srgbClr val="000000">
                <a:alpha val="63000"/>
              </a:srgbClr>
            </a:outerShdw>
          </a:effectLst>
        </p:spPr>
        <p:style>
          <a:lnRef idx="0">
            <a:schemeClr val="accent1"/>
          </a:lnRef>
          <a:fillRef idx="3">
            <a:schemeClr val="accent1"/>
          </a:fillRef>
          <a:effectRef idx="3">
            <a:schemeClr val="accent1"/>
          </a:effectRef>
          <a:fontRef idx="minor"/>
        </p:style>
        <p:txBody>
          <a:bodyPr>
            <a:spAutoFit/>
          </a:bodyPr>
          <a:lstStyle/>
          <a:p>
            <a:pPr>
              <a:lnSpc>
                <a:spcPct val="100000"/>
              </a:lnSpc>
            </a:pPr>
            <a:r>
              <a:rPr lang="ru-RU" sz="2400" b="1" strike="noStrike" spc="-1">
                <a:solidFill>
                  <a:srgbClr val="FFFFFF"/>
                </a:solidFill>
                <a:latin typeface="Aptos"/>
              </a:rPr>
              <a:t>Экономические реформы</a:t>
            </a:r>
            <a:endParaRPr lang="ru-RU" sz="2400" b="0" strike="noStrike" spc="-1">
              <a:latin typeface="Aria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 name="CustomShape 1"/>
          <p:cNvSpPr/>
          <p:nvPr/>
        </p:nvSpPr>
        <p:spPr>
          <a:xfrm>
            <a:off x="0" y="-8640"/>
            <a:ext cx="12191760" cy="68662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82" name="Объект 3" descr="Picture background"/>
          <p:cNvPicPr/>
          <p:nvPr/>
        </p:nvPicPr>
        <p:blipFill>
          <a:blip r:embed="rId2">
            <a:alphaModFix amt="55000"/>
          </a:blip>
          <a:stretch/>
        </p:blipFill>
        <p:spPr>
          <a:xfrm>
            <a:off x="0" y="-9000"/>
            <a:ext cx="12191760" cy="6857640"/>
          </a:xfrm>
          <a:prstGeom prst="rect">
            <a:avLst/>
          </a:prstGeom>
          <a:ln w="0">
            <a:noFill/>
          </a:ln>
        </p:spPr>
      </p:pic>
      <p:sp>
        <p:nvSpPr>
          <p:cNvPr id="183" name="CustomShape 2"/>
          <p:cNvSpPr/>
          <p:nvPr/>
        </p:nvSpPr>
        <p:spPr>
          <a:xfrm flipV="1">
            <a:off x="7550280" y="2455200"/>
            <a:ext cx="4083120" cy="4083120"/>
          </a:xfrm>
          <a:prstGeom prst="arc">
            <a:avLst>
              <a:gd name="adj1" fmla="val 16200000"/>
              <a:gd name="adj2" fmla="val 0"/>
            </a:avLst>
          </a:prstGeom>
          <a:noFill/>
          <a:ln w="127000" cap="rnd">
            <a:solidFill>
              <a:schemeClr val="accent4"/>
            </a:solidFill>
            <a:custDash>
              <a:ds d="400000" sp="300000"/>
            </a:custDash>
          </a:ln>
        </p:spPr>
        <p:style>
          <a:lnRef idx="1">
            <a:schemeClr val="accent1"/>
          </a:lnRef>
          <a:fillRef idx="0">
            <a:schemeClr val="accent1"/>
          </a:fillRef>
          <a:effectRef idx="0">
            <a:schemeClr val="accent1"/>
          </a:effectRef>
          <a:fontRef idx="minor"/>
        </p:style>
      </p:sp>
      <p:sp>
        <p:nvSpPr>
          <p:cNvPr id="184" name="CustomShape 3"/>
          <p:cNvSpPr/>
          <p:nvPr/>
        </p:nvSpPr>
        <p:spPr>
          <a:xfrm>
            <a:off x="4447440" y="591480"/>
            <a:ext cx="6906240" cy="558540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indent="-228240">
              <a:lnSpc>
                <a:spcPct val="90000"/>
              </a:lnSpc>
              <a:spcAft>
                <a:spcPts val="601"/>
              </a:spcAft>
              <a:buClr>
                <a:srgbClr val="FFFFFF"/>
              </a:buClr>
              <a:buFont typeface="Arial"/>
              <a:buChar char="•"/>
            </a:pPr>
            <a:r>
              <a:rPr lang="en-US" sz="1800" b="0" strike="noStrike" spc="-1">
                <a:solidFill>
                  <a:srgbClr val="FFFFFF"/>
                </a:solidFill>
                <a:latin typeface="Aptos"/>
              </a:rPr>
              <a:t>Юный Петр целыми днями забавлялся игрой со своими «потешными войсками», причем солдатами в них выступали самые настоящие мальчишки. Он переодевал сверстников в военную форму и отправлялся с ними маршировать по городским улицам. Самому государю в войске была отведена роль барабанщика. Через некоторое время Петр создал потешный артиллерийский полк, а после и потешный флот. «Игрушечные» войска царя изначально назывались Преображенским полком, позже к нему присоединился и Семеновский полк. </a:t>
            </a:r>
            <a:endParaRPr lang="ru-RU" sz="1800" b="0" strike="noStrike" spc="-1">
              <a:latin typeface="Arial"/>
            </a:endParaRP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032360" y="135720"/>
            <a:ext cx="4131360" cy="1644840"/>
          </a:xfrm>
          <a:prstGeom prst="wave">
            <a:avLst>
              <a:gd name="adj1" fmla="val 12500"/>
              <a:gd name="adj2" fmla="val 0"/>
            </a:avLst>
          </a:prstGeom>
          <a:gradFill rotWithShape="0">
            <a:gsLst>
              <a:gs pos="0">
                <a:srgbClr val="4C7591"/>
              </a:gs>
              <a:gs pos="100000">
                <a:srgbClr val="106186"/>
              </a:gs>
            </a:gsLst>
            <a:lin ang="5400000"/>
          </a:gradFill>
          <a:ln w="0">
            <a:noFill/>
          </a:ln>
          <a:effectLst>
            <a:outerShdw blurRad="57150" dist="19080" dir="5400000" algn="ctr" rotWithShape="0">
              <a:srgbClr val="000000">
                <a:alpha val="63000"/>
              </a:srgbClr>
            </a:outerShdw>
          </a:effectLst>
        </p:spPr>
        <p:style>
          <a:lnRef idx="0">
            <a:schemeClr val="accent1"/>
          </a:lnRef>
          <a:fillRef idx="3">
            <a:schemeClr val="accent1"/>
          </a:fillRef>
          <a:effectRef idx="3">
            <a:schemeClr val="accent1"/>
          </a:effectRef>
          <a:fontRef idx="minor"/>
        </p:style>
        <p:txBody>
          <a:bodyPr>
            <a:spAutoFit/>
          </a:bodyPr>
          <a:lstStyle/>
          <a:p>
            <a:pPr>
              <a:lnSpc>
                <a:spcPct val="100000"/>
              </a:lnSpc>
            </a:pPr>
            <a:r>
              <a:rPr lang="ru-RU" sz="2400" b="1" strike="noStrike" spc="-1">
                <a:solidFill>
                  <a:srgbClr val="FFFFFF"/>
                </a:solidFill>
                <a:latin typeface="Aptos"/>
              </a:rPr>
              <a:t>Экономические реформы</a:t>
            </a:r>
            <a:endParaRPr lang="ru-RU" sz="2400" b="0" strike="noStrike" spc="-1">
              <a:latin typeface="Arial"/>
            </a:endParaRPr>
          </a:p>
        </p:txBody>
      </p:sp>
      <p:pic>
        <p:nvPicPr>
          <p:cNvPr id="259" name="Рисунок 3" descr="Изображение выглядит как текст, снимок экрана, Шрифт, число&#10;&#10;Содержимое, созданное ИИ, может быть неверным."/>
          <p:cNvPicPr/>
          <p:nvPr/>
        </p:nvPicPr>
        <p:blipFill>
          <a:blip r:embed="rId2"/>
          <a:stretch/>
        </p:blipFill>
        <p:spPr>
          <a:xfrm>
            <a:off x="0" y="1420200"/>
            <a:ext cx="12191760" cy="4802040"/>
          </a:xfrm>
          <a:prstGeom prst="rect">
            <a:avLst/>
          </a:prstGeom>
          <a:ln w="0">
            <a:noFill/>
          </a:ln>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4032360" y="135720"/>
            <a:ext cx="4131360" cy="1644840"/>
          </a:xfrm>
          <a:prstGeom prst="wave">
            <a:avLst>
              <a:gd name="adj1" fmla="val 12500"/>
              <a:gd name="adj2" fmla="val 0"/>
            </a:avLst>
          </a:prstGeom>
          <a:gradFill rotWithShape="0">
            <a:gsLst>
              <a:gs pos="0">
                <a:srgbClr val="4C7591"/>
              </a:gs>
              <a:gs pos="100000">
                <a:srgbClr val="106186"/>
              </a:gs>
            </a:gsLst>
            <a:lin ang="5400000"/>
          </a:gradFill>
          <a:ln w="0">
            <a:noFill/>
          </a:ln>
          <a:effectLst>
            <a:outerShdw blurRad="57150" dist="19080" dir="5400000" algn="ctr" rotWithShape="0">
              <a:srgbClr val="000000">
                <a:alpha val="63000"/>
              </a:srgbClr>
            </a:outerShdw>
          </a:effectLst>
        </p:spPr>
        <p:style>
          <a:lnRef idx="0">
            <a:schemeClr val="accent1"/>
          </a:lnRef>
          <a:fillRef idx="3">
            <a:schemeClr val="accent1"/>
          </a:fillRef>
          <a:effectRef idx="3">
            <a:schemeClr val="accent1"/>
          </a:effectRef>
          <a:fontRef idx="minor"/>
        </p:style>
        <p:txBody>
          <a:bodyPr>
            <a:spAutoFit/>
          </a:bodyPr>
          <a:lstStyle/>
          <a:p>
            <a:pPr>
              <a:lnSpc>
                <a:spcPct val="100000"/>
              </a:lnSpc>
            </a:pPr>
            <a:r>
              <a:rPr lang="ru-RU" sz="2400" b="1" strike="noStrike" spc="-1">
                <a:solidFill>
                  <a:srgbClr val="FFFFFF"/>
                </a:solidFill>
                <a:latin typeface="Aptos"/>
              </a:rPr>
              <a:t>Экономические реформы</a:t>
            </a:r>
            <a:endParaRPr lang="ru-RU" sz="2400" b="0" strike="noStrike" spc="-1">
              <a:latin typeface="Arial"/>
            </a:endParaRPr>
          </a:p>
        </p:txBody>
      </p:sp>
      <p:pic>
        <p:nvPicPr>
          <p:cNvPr id="261" name="Рисунок 2" descr="Изображение выглядит как текст, снимок экрана, Шрифт, число&#10;&#10;Содержимое, созданное ИИ, может быть неверным."/>
          <p:cNvPicPr/>
          <p:nvPr/>
        </p:nvPicPr>
        <p:blipFill>
          <a:blip r:embed="rId2"/>
          <a:stretch/>
        </p:blipFill>
        <p:spPr>
          <a:xfrm>
            <a:off x="357120" y="1266120"/>
            <a:ext cx="11834280" cy="5313240"/>
          </a:xfrm>
          <a:prstGeom prst="rect">
            <a:avLst/>
          </a:prstGeom>
          <a:ln w="0">
            <a:noFill/>
          </a:ln>
        </p:spPr>
      </p:pic>
      <p:graphicFrame>
        <p:nvGraphicFramePr>
          <p:cNvPr id="6" name="Diagram6"/>
          <p:cNvGraphicFramePr/>
          <p:nvPr>
            <p:extLst>
              <p:ext uri="{D42A27DB-BD31-4B8C-83A1-F6EECF244321}">
                <p14:modId xmlns:p14="http://schemas.microsoft.com/office/powerpoint/2010/main" val="1453118108"/>
              </p:ext>
            </p:extLst>
          </p:nvPr>
        </p:nvGraphicFramePr>
        <p:xfrm>
          <a:off x="9000" y="3412800"/>
          <a:ext cx="5925240" cy="317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Рисунок 1" descr="Изображение выглядит как текст, снимок экрана, Шрифт, число&#10;&#10;Содержимое, созданное ИИ, может быть неверным."/>
          <p:cNvPicPr/>
          <p:nvPr/>
        </p:nvPicPr>
        <p:blipFill>
          <a:blip r:embed="rId2"/>
          <a:srcRect r="64170" b="203"/>
          <a:stretch/>
        </p:blipFill>
        <p:spPr>
          <a:xfrm>
            <a:off x="427320" y="600120"/>
            <a:ext cx="4367880" cy="5669280"/>
          </a:xfrm>
          <a:prstGeom prst="rect">
            <a:avLst/>
          </a:prstGeom>
          <a:ln w="0">
            <a:noFill/>
          </a:ln>
        </p:spPr>
      </p:pic>
      <p:sp>
        <p:nvSpPr>
          <p:cNvPr id="263" name="CustomShape 1"/>
          <p:cNvSpPr/>
          <p:nvPr/>
        </p:nvSpPr>
        <p:spPr>
          <a:xfrm>
            <a:off x="5036040" y="175320"/>
            <a:ext cx="6783840" cy="6492600"/>
          </a:xfrm>
          <a:prstGeom prst="rect">
            <a:avLst/>
          </a:prstGeom>
          <a:solidFill>
            <a:schemeClr val="accent1">
              <a:hueOff val="0"/>
              <a:satOff val="0"/>
              <a:lumOff val="0"/>
              <a:alphaOff val="0"/>
            </a:schemeClr>
          </a:solidFill>
          <a:ln>
            <a:solidFill>
              <a:schemeClr val="lt1">
                <a:hueOff val="0"/>
                <a:satOff val="0"/>
                <a:lumOff val="0"/>
                <a:alphaOff val="0"/>
              </a:schemeClr>
            </a:solidFill>
          </a:ln>
        </p:spPr>
        <p:style>
          <a:lnRef idx="2">
            <a:schemeClr val="accent1"/>
          </a:lnRef>
          <a:fillRef idx="1">
            <a:schemeClr val="lt1"/>
          </a:fillRef>
          <a:effectRef idx="0">
            <a:schemeClr val="accent1"/>
          </a:effectRef>
          <a:fontRef idx="minor"/>
        </p:style>
        <p:txBody>
          <a:bodyPr anchorCtr="1">
            <a:spAutoFit/>
          </a:bodyPr>
          <a:lstStyle/>
          <a:p>
            <a:pPr marL="285840" indent="-285480">
              <a:lnSpc>
                <a:spcPct val="150000"/>
              </a:lnSpc>
              <a:buClr>
                <a:srgbClr val="000000"/>
              </a:buClr>
              <a:buFont typeface="Arial"/>
              <a:buChar char="•"/>
            </a:pPr>
            <a:r>
              <a:rPr lang="en-US" sz="2000" b="0" strike="noStrike" spc="-1">
                <a:solidFill>
                  <a:srgbClr val="000000"/>
                </a:solidFill>
                <a:latin typeface="Times New Roman"/>
              </a:rPr>
              <a:t>Произошло </a:t>
            </a:r>
            <a:r>
              <a:rPr lang="en-US" sz="2000" b="1" i="1" strike="noStrike" spc="-1">
                <a:solidFill>
                  <a:srgbClr val="000000"/>
                </a:solidFill>
                <a:latin typeface="Times New Roman"/>
              </a:rPr>
              <a:t>слияние крепостных крестьян и холопов в единое сословие. </a:t>
            </a:r>
            <a:endParaRPr lang="ru-RU" sz="2000" b="0" strike="noStrike" spc="-1">
              <a:latin typeface="Arial"/>
            </a:endParaRPr>
          </a:p>
          <a:p>
            <a:pPr marL="285840" indent="-285480">
              <a:lnSpc>
                <a:spcPct val="150000"/>
              </a:lnSpc>
              <a:buClr>
                <a:srgbClr val="000000"/>
              </a:buClr>
              <a:buFont typeface="Arial"/>
              <a:buChar char="•"/>
            </a:pPr>
            <a:r>
              <a:rPr lang="en-US" sz="2000" b="1" strike="noStrike" spc="-1">
                <a:solidFill>
                  <a:srgbClr val="000000"/>
                </a:solidFill>
                <a:latin typeface="Times New Roman"/>
              </a:rPr>
              <a:t>Государственные</a:t>
            </a:r>
            <a:r>
              <a:rPr lang="en-US" sz="2000" b="0" strike="noStrike" spc="-1">
                <a:solidFill>
                  <a:srgbClr val="000000"/>
                </a:solidFill>
                <a:latin typeface="Times New Roman"/>
              </a:rPr>
              <a:t> крестьяне объединили однодворцев Юга, черносошных крестьян Севера, ясашных крестьян Поволжья и Сибири. Они платили подушную подать, выполняли ряд повинностей, обладали свободой, могли покупать, арендовать землю, содержать промысел. </a:t>
            </a:r>
            <a:endParaRPr lang="ru-RU" sz="2000" b="0" strike="noStrike" spc="-1">
              <a:latin typeface="Arial"/>
            </a:endParaRPr>
          </a:p>
          <a:p>
            <a:pPr marL="285840" indent="-285480">
              <a:lnSpc>
                <a:spcPct val="150000"/>
              </a:lnSpc>
              <a:buClr>
                <a:srgbClr val="000000"/>
              </a:buClr>
              <a:buFont typeface="Arial"/>
              <a:buChar char="•"/>
            </a:pPr>
            <a:r>
              <a:rPr lang="en-US" sz="2000" b="1" strike="noStrike" spc="-1">
                <a:solidFill>
                  <a:srgbClr val="000000"/>
                </a:solidFill>
                <a:latin typeface="Times New Roman"/>
              </a:rPr>
              <a:t>Приписные </a:t>
            </a:r>
            <a:r>
              <a:rPr lang="en-US" sz="2000" b="0" strike="noStrike" spc="-1">
                <a:solidFill>
                  <a:srgbClr val="000000"/>
                </a:solidFill>
                <a:latin typeface="Times New Roman"/>
              </a:rPr>
              <a:t>крестьяне — крепостные или черносошные крестьяне, приписанные к мануфактурам для работы в счёт государственной подати. </a:t>
            </a:r>
            <a:endParaRPr lang="ru-RU" sz="2000" b="0" strike="noStrike" spc="-1">
              <a:latin typeface="Arial"/>
            </a:endParaRPr>
          </a:p>
          <a:p>
            <a:pPr marL="285840" indent="-285480">
              <a:lnSpc>
                <a:spcPct val="150000"/>
              </a:lnSpc>
              <a:buClr>
                <a:srgbClr val="000000"/>
              </a:buClr>
              <a:buFont typeface="Arial"/>
              <a:buChar char="•"/>
            </a:pPr>
            <a:r>
              <a:rPr lang="en-US" sz="2000" b="1" strike="noStrike" spc="-1">
                <a:solidFill>
                  <a:srgbClr val="000000"/>
                </a:solidFill>
                <a:latin typeface="Times New Roman"/>
              </a:rPr>
              <a:t>Посессионные</a:t>
            </a:r>
            <a:r>
              <a:rPr lang="en-US" sz="2000" b="0" strike="noStrike" spc="-1">
                <a:solidFill>
                  <a:srgbClr val="000000"/>
                </a:solidFill>
                <a:latin typeface="Times New Roman"/>
              </a:rPr>
              <a:t> крестьяне — купленные владельцами мануфактур без земли, считались собственностью предприятия и не могли быть проданы отдельно от него. </a:t>
            </a:r>
            <a:endParaRPr lang="ru-RU" sz="2000" b="0" strike="noStrike" spc="-1">
              <a:latin typeface="Arial"/>
            </a:endParaRPr>
          </a:p>
          <a:p>
            <a:pPr marL="285840" indent="-285480">
              <a:lnSpc>
                <a:spcPct val="150000"/>
              </a:lnSpc>
              <a:buClr>
                <a:srgbClr val="000000"/>
              </a:buClr>
              <a:buFont typeface="Arial"/>
              <a:buChar char="•"/>
            </a:pPr>
            <a:r>
              <a:rPr lang="en-US" sz="2000" b="0" u="sng" strike="noStrike" spc="-1">
                <a:solidFill>
                  <a:srgbClr val="000000"/>
                </a:solidFill>
                <a:uFillTx/>
                <a:latin typeface="Times New Roman"/>
              </a:rPr>
              <a:t>Начало паспортной системы.</a:t>
            </a:r>
            <a:endParaRPr lang="ru-RU" sz="2000" b="0" strike="noStrike" spc="-1">
              <a:latin typeface="Arial"/>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807120" y="919080"/>
            <a:ext cx="5157360" cy="518760"/>
          </a:xfrm>
          <a:prstGeom prst="rect">
            <a:avLst/>
          </a:prstGeom>
          <a:noFill/>
          <a:ln w="0">
            <a:noFill/>
          </a:ln>
        </p:spPr>
        <p:txBody>
          <a:bodyPr anchor="b">
            <a:noAutofit/>
          </a:bodyPr>
          <a:lstStyle/>
          <a:p>
            <a:pPr>
              <a:lnSpc>
                <a:spcPct val="90000"/>
              </a:lnSpc>
              <a:spcBef>
                <a:spcPts val="1001"/>
              </a:spcBef>
              <a:tabLst>
                <a:tab pos="0" algn="l"/>
              </a:tabLst>
            </a:pPr>
            <a:r>
              <a:rPr lang="ru-RU" sz="2400" b="1" strike="noStrike" spc="-1">
                <a:solidFill>
                  <a:srgbClr val="000000"/>
                </a:solidFill>
                <a:latin typeface="Aptos"/>
              </a:rPr>
              <a:t>Повседневная жизнь</a:t>
            </a:r>
            <a:endParaRPr lang="ru-RU" sz="2400" b="0" strike="noStrike" spc="-1">
              <a:solidFill>
                <a:srgbClr val="000000"/>
              </a:solidFill>
              <a:latin typeface="Aptos"/>
            </a:endParaRPr>
          </a:p>
        </p:txBody>
      </p:sp>
      <p:sp>
        <p:nvSpPr>
          <p:cNvPr id="265" name="TextShape 2"/>
          <p:cNvSpPr txBox="1"/>
          <p:nvPr/>
        </p:nvSpPr>
        <p:spPr>
          <a:xfrm>
            <a:off x="262800" y="1579680"/>
            <a:ext cx="5832360" cy="4239360"/>
          </a:xfrm>
          <a:prstGeom prst="rect">
            <a:avLst/>
          </a:prstGeom>
          <a:solidFill>
            <a:srgbClr val="FFFFFF"/>
          </a:solidFill>
          <a:ln w="19080">
            <a:solidFill>
              <a:srgbClr val="156082"/>
            </a:solidFill>
            <a:miter/>
          </a:ln>
        </p:spPr>
        <p:txBody>
          <a:bodyPr>
            <a:noAutofit/>
          </a:bodyPr>
          <a:lstStyle/>
          <a:p>
            <a:pPr marL="228600" indent="-228240">
              <a:lnSpc>
                <a:spcPct val="90000"/>
              </a:lnSpc>
              <a:spcBef>
                <a:spcPts val="1001"/>
              </a:spcBef>
              <a:buClr>
                <a:srgbClr val="000000"/>
              </a:buClr>
              <a:buFont typeface="Arial"/>
              <a:buChar char="•"/>
            </a:pPr>
            <a:r>
              <a:rPr lang="ru-RU" sz="1600" b="0" strike="noStrike" spc="-1">
                <a:solidFill>
                  <a:srgbClr val="000000"/>
                </a:solidFill>
                <a:latin typeface="Times New Roman"/>
                <a:ea typeface="Aptos"/>
              </a:rPr>
              <a:t>Введение юлианского календаря: счёт лет стали вести от Рождества Христова, Новый год — 1 января 1700 г.</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600" b="0" strike="noStrike" spc="-1">
                <a:solidFill>
                  <a:srgbClr val="000000"/>
                </a:solidFill>
                <a:latin typeface="Times New Roman"/>
                <a:ea typeface="Aptos"/>
              </a:rPr>
              <a:t>1700 г. — указ, обязывающий дворян, приказных и служебных чинов, торговых людей носить европейскую одежду (венгерское и немецкое платье).</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600" b="0" strike="noStrike" spc="-1">
                <a:solidFill>
                  <a:srgbClr val="000000"/>
                </a:solidFill>
                <a:latin typeface="Times New Roman"/>
                <a:ea typeface="Aptos"/>
              </a:rPr>
              <a:t>1705 г. — указ, обязывающий население страны брить усы и бороды.</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600" b="0" strike="noStrike" spc="-1">
                <a:solidFill>
                  <a:srgbClr val="000000"/>
                </a:solidFill>
                <a:latin typeface="Times New Roman"/>
                <a:ea typeface="Aptos"/>
              </a:rPr>
              <a:t>1718 г. — введение ассамблей (от фр. «собрание») — светской формы развлечений, на которые собирались представители разных сословий, мужчины и женщины, танцевали, играли в шахматы, вели беседы.</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600" b="0" strike="noStrike" spc="-1">
                <a:solidFill>
                  <a:srgbClr val="000000"/>
                </a:solidFill>
                <a:latin typeface="Times New Roman"/>
                <a:ea typeface="Aptos"/>
              </a:rPr>
              <a:t>Проведение публичных праздников с фейерверками, карнавальными шествиями, маскарадами.</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600" b="0" strike="noStrike" spc="-1">
                <a:solidFill>
                  <a:srgbClr val="000000"/>
                </a:solidFill>
                <a:latin typeface="Times New Roman"/>
                <a:ea typeface="Aptos"/>
              </a:rPr>
              <a:t>Введение правил поведения в обществе — «Юности честное зерцало» (1717 г.)</a:t>
            </a:r>
            <a:endParaRPr lang="ru-RU" sz="1600" b="0" strike="noStrike" spc="-1">
              <a:solidFill>
                <a:srgbClr val="000000"/>
              </a:solidFill>
              <a:latin typeface="Aptos"/>
            </a:endParaRPr>
          </a:p>
        </p:txBody>
      </p:sp>
      <p:sp>
        <p:nvSpPr>
          <p:cNvPr id="266" name="TextShape 3"/>
          <p:cNvSpPr txBox="1"/>
          <p:nvPr/>
        </p:nvSpPr>
        <p:spPr>
          <a:xfrm>
            <a:off x="6292080" y="211680"/>
            <a:ext cx="5237280" cy="431640"/>
          </a:xfrm>
          <a:prstGeom prst="rect">
            <a:avLst/>
          </a:prstGeom>
          <a:noFill/>
          <a:ln w="0">
            <a:noFill/>
          </a:ln>
        </p:spPr>
        <p:txBody>
          <a:bodyPr anchor="b">
            <a:noAutofit/>
          </a:bodyPr>
          <a:lstStyle/>
          <a:p>
            <a:pPr>
              <a:lnSpc>
                <a:spcPct val="90000"/>
              </a:lnSpc>
              <a:spcBef>
                <a:spcPts val="1001"/>
              </a:spcBef>
              <a:tabLst>
                <a:tab pos="0" algn="l"/>
              </a:tabLst>
            </a:pPr>
            <a:r>
              <a:rPr lang="ru-RU" sz="2400" b="1" strike="noStrike" spc="-1">
                <a:solidFill>
                  <a:srgbClr val="000000"/>
                </a:solidFill>
                <a:latin typeface="Aptos"/>
              </a:rPr>
              <a:t>Образование</a:t>
            </a:r>
            <a:endParaRPr lang="ru-RU" sz="2400" b="0" strike="noStrike" spc="-1">
              <a:solidFill>
                <a:srgbClr val="000000"/>
              </a:solidFill>
              <a:latin typeface="Aptos"/>
            </a:endParaRPr>
          </a:p>
        </p:txBody>
      </p:sp>
      <p:sp>
        <p:nvSpPr>
          <p:cNvPr id="267" name="TextShape 4"/>
          <p:cNvSpPr txBox="1"/>
          <p:nvPr/>
        </p:nvSpPr>
        <p:spPr>
          <a:xfrm>
            <a:off x="6292080" y="741600"/>
            <a:ext cx="5640120" cy="5915880"/>
          </a:xfrm>
          <a:prstGeom prst="rect">
            <a:avLst/>
          </a:prstGeom>
          <a:solidFill>
            <a:srgbClr val="FFFFFF"/>
          </a:solidFill>
          <a:ln w="19080">
            <a:solidFill>
              <a:srgbClr val="156082"/>
            </a:solidFill>
            <a:miter/>
          </a:ln>
        </p:spPr>
        <p:txBody>
          <a:bodyPr>
            <a:noAutofit/>
          </a:bodyPr>
          <a:lstStyle/>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1714 г. — указ, запрещавший жениться недорослям, не окончившим «цифирной школы».</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Открытие технических специальных школ в Москве и Петербурге: школа математических и навигацких наук (1701 г.), артиллерийская школа (1701 г.), пушкарская школа (1699 г.), медицинская школа (1707 г.), инженерная школа школа (1712 г.), Морская академия (1715 г.).</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Отправка дворянских недорослей для учёбы за границу.</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1714 и 1723 гг. — указы об обязательном начальном образовании дворянского сословия.</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1702 г. — издание первой периодической газеты «Ведомости».</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1703 г. — введение арабских цифр.</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1708 г. — переход на гражданский шрифт. Изменён алфавитный состав, исчезли ненужные для передачи русской речи буквы, введены новые буквы — «е», «я», «э», упрощено правописание, исчезли титлы, знаки ударений.</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Новые учебники: «Букварь» Ф. Поликарпова, «Арифметика» Л. Магницкого, «Первое учение отрокам» Ф. Прокоповича.</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Создание «Модель-камеры», ставшей впоследствии основой для Центрального военно-морского музея.</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Основание Кунсткамеры — собрания редкостей на базе личной коллекции Петра I, с 1719 г. доступна для обозрения.</a:t>
            </a:r>
            <a:endParaRPr lang="ru-RU" sz="14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400" b="0" strike="noStrike" spc="-1">
                <a:solidFill>
                  <a:srgbClr val="000000"/>
                </a:solidFill>
                <a:latin typeface="Times New Roman"/>
                <a:ea typeface="Aptos"/>
              </a:rPr>
              <a:t>1714 г. — открытие первой в России публичной библиотеки в Петербурге.</a:t>
            </a:r>
            <a:endParaRPr lang="ru-RU" sz="1400" b="0" strike="noStrike" spc="-1">
              <a:solidFill>
                <a:srgbClr val="000000"/>
              </a:solidFill>
              <a:latin typeface="Aptos"/>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 name="CustomShape 1"/>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69" name="Group 2"/>
          <p:cNvGrpSpPr/>
          <p:nvPr/>
        </p:nvGrpSpPr>
        <p:grpSpPr>
          <a:xfrm>
            <a:off x="0" y="1216440"/>
            <a:ext cx="731160" cy="673200"/>
            <a:chOff x="0" y="1216440"/>
            <a:chExt cx="731160" cy="673200"/>
          </a:xfrm>
        </p:grpSpPr>
        <p:sp>
          <p:nvSpPr>
            <p:cNvPr id="270" name="CustomShape 3"/>
            <p:cNvSpPr/>
            <p:nvPr/>
          </p:nvSpPr>
          <p:spPr>
            <a:xfrm>
              <a:off x="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71" name="CustomShape 4"/>
            <p:cNvSpPr/>
            <p:nvPr/>
          </p:nvSpPr>
          <p:spPr>
            <a:xfrm>
              <a:off x="26784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72" name="CustomShape 5"/>
            <p:cNvSpPr/>
            <p:nvPr/>
          </p:nvSpPr>
          <p:spPr>
            <a:xfrm>
              <a:off x="53568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grpSp>
      <p:sp>
        <p:nvSpPr>
          <p:cNvPr id="273" name="CustomShape 6"/>
          <p:cNvSpPr/>
          <p:nvPr/>
        </p:nvSpPr>
        <p:spPr>
          <a:xfrm>
            <a:off x="640080" y="613800"/>
            <a:ext cx="10907280" cy="1893600"/>
          </a:xfrm>
          <a:prstGeom prst="rect">
            <a:avLst/>
          </a:prstGeom>
          <a:solidFill>
            <a:schemeClr val="bg1"/>
          </a:solidFill>
          <a:ln>
            <a:noFill/>
          </a:ln>
          <a:effectLst>
            <a:outerShdw blurRad="13970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sp>
        <p:nvSpPr>
          <p:cNvPr id="274" name="TextShape 7"/>
          <p:cNvSpPr txBox="1"/>
          <p:nvPr/>
        </p:nvSpPr>
        <p:spPr>
          <a:xfrm>
            <a:off x="1043640" y="810000"/>
            <a:ext cx="9942480" cy="1554120"/>
          </a:xfrm>
          <a:prstGeom prst="rect">
            <a:avLst/>
          </a:prstGeom>
          <a:noFill/>
          <a:ln w="0">
            <a:noFill/>
          </a:ln>
        </p:spPr>
        <p:txBody>
          <a:bodyPr anchor="ctr">
            <a:normAutofit/>
          </a:bodyPr>
          <a:lstStyle/>
          <a:p>
            <a:pPr>
              <a:lnSpc>
                <a:spcPct val="90000"/>
              </a:lnSpc>
            </a:pPr>
            <a:r>
              <a:rPr lang="ru-RU" sz="4800" b="0" strike="noStrike" spc="-1">
                <a:solidFill>
                  <a:srgbClr val="000000"/>
                </a:solidFill>
                <a:latin typeface="Aptos Display"/>
                <a:ea typeface="Aptos Display"/>
              </a:rPr>
              <a:t>Итоги и последствия реформ Петра I </a:t>
            </a:r>
            <a:endParaRPr lang="ru-RU" sz="4800" b="0" strike="noStrike" spc="-1">
              <a:solidFill>
                <a:srgbClr val="000000"/>
              </a:solidFill>
              <a:latin typeface="Aptos"/>
            </a:endParaRPr>
          </a:p>
        </p:txBody>
      </p:sp>
      <p:sp>
        <p:nvSpPr>
          <p:cNvPr id="275" name="TextShape 8"/>
          <p:cNvSpPr txBox="1"/>
          <p:nvPr/>
        </p:nvSpPr>
        <p:spPr>
          <a:xfrm>
            <a:off x="631440" y="2712600"/>
            <a:ext cx="11269080" cy="3711960"/>
          </a:xfrm>
          <a:prstGeom prst="rect">
            <a:avLst/>
          </a:prstGeom>
          <a:noFill/>
          <a:ln w="0">
            <a:noFill/>
          </a:ln>
        </p:spPr>
        <p:txBody>
          <a:bodyPr anchor="ctr">
            <a:noAutofit/>
          </a:bodyPr>
          <a:lstStyle/>
          <a:p>
            <a:pPr marL="228600" indent="-228240">
              <a:lnSpc>
                <a:spcPct val="90000"/>
              </a:lnSpc>
              <a:spcBef>
                <a:spcPts val="1001"/>
              </a:spcBef>
              <a:tabLst>
                <a:tab pos="0" algn="l"/>
              </a:tabLst>
            </a:pPr>
            <a:r>
              <a:rPr lang="ru-RU" sz="1600" b="1" strike="noStrike" spc="-1">
                <a:solidFill>
                  <a:srgbClr val="163E64"/>
                </a:solidFill>
                <a:latin typeface="Aptos"/>
                <a:ea typeface="Aptos"/>
              </a:rPr>
              <a:t>Позитивные:</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Развитие промышленности и торговли.</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Создание регулярной армии и флота.</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Развитие науки и образования.</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Европеизация системы государственного управления, культуры и быта.</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Индустриализация страны и преодоление её технической отсталости.</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Россия получила международное признание и стала одной из ведущих держав Европы.</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Выход к Балтийскому морю, развитие морской торговли.</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Строительство Санкт-Петербурга и укрепление позиций России на Балтийском море.</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Светское начало окончательно победило церковное. </a:t>
            </a:r>
            <a:endParaRPr lang="ru-RU" sz="1600" b="0" strike="noStrike" spc="-1">
              <a:solidFill>
                <a:srgbClr val="000000"/>
              </a:solidFill>
              <a:latin typeface="Aptos"/>
            </a:endParaRPr>
          </a:p>
          <a:p>
            <a:pPr>
              <a:lnSpc>
                <a:spcPct val="90000"/>
              </a:lnSpc>
              <a:spcBef>
                <a:spcPts val="1001"/>
              </a:spcBef>
              <a:tabLst>
                <a:tab pos="0" algn="l"/>
              </a:tabLst>
            </a:pPr>
            <a:endParaRPr lang="ru-RU" sz="1600" b="0" strike="noStrike" spc="-1">
              <a:solidFill>
                <a:srgbClr val="000000"/>
              </a:solidFill>
              <a:latin typeface="Aptos"/>
            </a:endParaRPr>
          </a:p>
        </p:txBody>
      </p:sp>
      <p:sp>
        <p:nvSpPr>
          <p:cNvPr id="276" name="Line 9"/>
          <p:cNvSpPr/>
          <p:nvPr/>
        </p:nvSpPr>
        <p:spPr>
          <a:xfrm flipH="1">
            <a:off x="838080" y="64850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p:style>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 name="CustomShape 1"/>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278" name="Group 2"/>
          <p:cNvGrpSpPr/>
          <p:nvPr/>
        </p:nvGrpSpPr>
        <p:grpSpPr>
          <a:xfrm>
            <a:off x="0" y="1216440"/>
            <a:ext cx="731160" cy="673200"/>
            <a:chOff x="0" y="1216440"/>
            <a:chExt cx="731160" cy="673200"/>
          </a:xfrm>
        </p:grpSpPr>
        <p:sp>
          <p:nvSpPr>
            <p:cNvPr id="279" name="CustomShape 3"/>
            <p:cNvSpPr/>
            <p:nvPr/>
          </p:nvSpPr>
          <p:spPr>
            <a:xfrm>
              <a:off x="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80" name="CustomShape 4"/>
            <p:cNvSpPr/>
            <p:nvPr/>
          </p:nvSpPr>
          <p:spPr>
            <a:xfrm>
              <a:off x="26784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281" name="CustomShape 5"/>
            <p:cNvSpPr/>
            <p:nvPr/>
          </p:nvSpPr>
          <p:spPr>
            <a:xfrm>
              <a:off x="53568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grpSp>
      <p:sp>
        <p:nvSpPr>
          <p:cNvPr id="282" name="CustomShape 6"/>
          <p:cNvSpPr/>
          <p:nvPr/>
        </p:nvSpPr>
        <p:spPr>
          <a:xfrm>
            <a:off x="640080" y="613800"/>
            <a:ext cx="10907280" cy="1893600"/>
          </a:xfrm>
          <a:prstGeom prst="rect">
            <a:avLst/>
          </a:prstGeom>
          <a:solidFill>
            <a:schemeClr val="bg1"/>
          </a:solidFill>
          <a:ln>
            <a:noFill/>
          </a:ln>
          <a:effectLst>
            <a:outerShdw blurRad="13970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sp>
        <p:nvSpPr>
          <p:cNvPr id="283" name="TextShape 7"/>
          <p:cNvSpPr txBox="1"/>
          <p:nvPr/>
        </p:nvSpPr>
        <p:spPr>
          <a:xfrm>
            <a:off x="1043640" y="810000"/>
            <a:ext cx="9942480" cy="1554120"/>
          </a:xfrm>
          <a:prstGeom prst="rect">
            <a:avLst/>
          </a:prstGeom>
          <a:noFill/>
          <a:ln w="0">
            <a:noFill/>
          </a:ln>
        </p:spPr>
        <p:txBody>
          <a:bodyPr anchor="ctr">
            <a:normAutofit/>
          </a:bodyPr>
          <a:lstStyle/>
          <a:p>
            <a:pPr>
              <a:lnSpc>
                <a:spcPct val="90000"/>
              </a:lnSpc>
            </a:pPr>
            <a:r>
              <a:rPr lang="ru-RU" sz="4800" b="0" strike="noStrike" spc="-1">
                <a:solidFill>
                  <a:srgbClr val="000000"/>
                </a:solidFill>
                <a:latin typeface="Aptos Display"/>
                <a:ea typeface="Aptos Display"/>
              </a:rPr>
              <a:t>Итоги и последствия реформ Петра I </a:t>
            </a:r>
            <a:endParaRPr lang="ru-RU" sz="4800" b="0" strike="noStrike" spc="-1">
              <a:solidFill>
                <a:srgbClr val="000000"/>
              </a:solidFill>
              <a:latin typeface="Aptos"/>
            </a:endParaRPr>
          </a:p>
        </p:txBody>
      </p:sp>
      <p:sp>
        <p:nvSpPr>
          <p:cNvPr id="284" name="TextShape 8"/>
          <p:cNvSpPr txBox="1"/>
          <p:nvPr/>
        </p:nvSpPr>
        <p:spPr>
          <a:xfrm>
            <a:off x="729360" y="2527560"/>
            <a:ext cx="10256760" cy="3614040"/>
          </a:xfrm>
          <a:prstGeom prst="rect">
            <a:avLst/>
          </a:prstGeom>
          <a:noFill/>
          <a:ln w="0">
            <a:noFill/>
          </a:ln>
        </p:spPr>
        <p:txBody>
          <a:bodyPr anchor="ctr">
            <a:normAutofit/>
          </a:bodyPr>
          <a:lstStyle/>
          <a:p>
            <a:pPr marL="228600" indent="-228240">
              <a:lnSpc>
                <a:spcPct val="90000"/>
              </a:lnSpc>
              <a:spcBef>
                <a:spcPts val="1001"/>
              </a:spcBef>
              <a:tabLst>
                <a:tab pos="0" algn="l"/>
              </a:tabLst>
            </a:pPr>
            <a:r>
              <a:rPr lang="ru-RU" sz="1600" b="1" strike="noStrike" spc="-1">
                <a:solidFill>
                  <a:srgbClr val="163E64"/>
                </a:solidFill>
                <a:latin typeface="Aptos"/>
                <a:ea typeface="Aptos"/>
              </a:rPr>
              <a:t>Негативные</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Остановился процесс складывания третьего сословия, буржуазии.</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Распространение иностранных традиций в ущерб национальной культуре.</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Усиление крепостного гнёта, налогового бремени и ухудшение положения низших слоёв населения.</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Гибель большого количества людей.</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Разрушение традиционного уклада жизни.</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Бюрократизация и коррупция.</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tabLst>
                <a:tab pos="0" algn="l"/>
              </a:tabLst>
            </a:pPr>
            <a:r>
              <a:rPr lang="ru-RU" sz="1600" b="0" strike="noStrike" spc="-1">
                <a:solidFill>
                  <a:srgbClr val="000000"/>
                </a:solidFill>
                <a:latin typeface="Aptos"/>
                <a:ea typeface="Aptos"/>
              </a:rPr>
              <a:t>Раскол в обществе. Часть населения поддерживала реформы, видя в них путь к прогрессу и развитию страны. Другая часть выступала против реформ, считая их чуждыми русскому народу и разрушающими его традиции. </a:t>
            </a:r>
            <a:endParaRPr lang="ru-RU" sz="1600" b="0" strike="noStrike" spc="-1">
              <a:solidFill>
                <a:srgbClr val="000000"/>
              </a:solidFill>
              <a:latin typeface="Aptos"/>
            </a:endParaRPr>
          </a:p>
        </p:txBody>
      </p:sp>
      <p:sp>
        <p:nvSpPr>
          <p:cNvPr id="285" name="Line 9"/>
          <p:cNvSpPr/>
          <p:nvPr/>
        </p:nvSpPr>
        <p:spPr>
          <a:xfrm flipH="1">
            <a:off x="838080" y="64850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p:style>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 name="CustomShape 1"/>
          <p:cNvSpPr/>
          <p:nvPr/>
        </p:nvSpPr>
        <p:spPr>
          <a:xfrm>
            <a:off x="288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87" name="CustomShape 2"/>
          <p:cNvSpPr/>
          <p:nvPr/>
        </p:nvSpPr>
        <p:spPr>
          <a:xfrm>
            <a:off x="0" y="540000"/>
            <a:ext cx="4525200" cy="577764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288" name="TextShape 3"/>
          <p:cNvSpPr txBox="1"/>
          <p:nvPr/>
        </p:nvSpPr>
        <p:spPr>
          <a:xfrm>
            <a:off x="180000" y="1458720"/>
            <a:ext cx="3420000" cy="3941280"/>
          </a:xfrm>
          <a:prstGeom prst="rect">
            <a:avLst/>
          </a:prstGeom>
          <a:noFill/>
          <a:ln w="0">
            <a:noFill/>
          </a:ln>
        </p:spPr>
        <p:txBody>
          <a:bodyPr anchor="ctr">
            <a:normAutofit/>
          </a:bodyPr>
          <a:lstStyle/>
          <a:p>
            <a:pPr>
              <a:lnSpc>
                <a:spcPct val="90000"/>
              </a:lnSpc>
            </a:pPr>
            <a:r>
              <a:rPr lang="ru-RU" sz="2800" b="0" strike="noStrike" spc="-1">
                <a:solidFill>
                  <a:srgbClr val="FFFFFF"/>
                </a:solidFill>
                <a:latin typeface="Aptos Display"/>
              </a:rPr>
              <a:t>Список использованных источников</a:t>
            </a:r>
            <a:endParaRPr lang="ru-RU" sz="2800" b="0" strike="noStrike" spc="-1">
              <a:solidFill>
                <a:srgbClr val="000000"/>
              </a:solidFill>
              <a:latin typeface="Aptos"/>
            </a:endParaRPr>
          </a:p>
        </p:txBody>
      </p:sp>
      <p:sp>
        <p:nvSpPr>
          <p:cNvPr id="289" name="CustomShape 4"/>
          <p:cNvSpPr/>
          <p:nvPr/>
        </p:nvSpPr>
        <p:spPr>
          <a:xfrm>
            <a:off x="0" y="540000"/>
            <a:ext cx="12191760" cy="63720"/>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p:style>
      </p:sp>
      <p:sp>
        <p:nvSpPr>
          <p:cNvPr id="290" name="TextShape 5"/>
          <p:cNvSpPr txBox="1"/>
          <p:nvPr/>
        </p:nvSpPr>
        <p:spPr>
          <a:xfrm>
            <a:off x="4525560" y="720000"/>
            <a:ext cx="7549560" cy="5202000"/>
          </a:xfrm>
          <a:prstGeom prst="rect">
            <a:avLst/>
          </a:prstGeom>
          <a:noFill/>
          <a:ln w="0">
            <a:noFill/>
          </a:ln>
        </p:spPr>
        <p:txBody>
          <a:bodyPr anchor="ctr">
            <a:noAutofit/>
          </a:bodyPr>
          <a:lstStyle/>
          <a:p>
            <a:pPr marL="228600" indent="-228240">
              <a:lnSpc>
                <a:spcPct val="90000"/>
              </a:lnSpc>
              <a:spcBef>
                <a:spcPts val="1001"/>
              </a:spcBef>
              <a:buClr>
                <a:srgbClr val="000000"/>
              </a:buClr>
              <a:buFont typeface="Arial"/>
              <a:buChar char="•"/>
            </a:pPr>
            <a:r>
              <a:rPr lang="ru-RU" sz="1600" b="0" strike="noStrike" spc="-1">
                <a:solidFill>
                  <a:srgbClr val="000000"/>
                </a:solidFill>
                <a:latin typeface="Aptos"/>
                <a:ea typeface="Aptos"/>
              </a:rPr>
              <a:t>Отечественная история : курс лекций. В 3 ч. Ч. 2. Россия в XVIII – О-82 начале XX века / М. Т. Крючков, Т. В. Дмитриева, О. В. Шестакова, Н. К. Покровская, А. А. Конов ; под общ. ред. О. В. Шестаковой. – Екатеринбург : Изд-во УрГУПС, 2009. – 124 с.</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600" b="0" strike="noStrike" spc="-1">
                <a:solidFill>
                  <a:srgbClr val="000000"/>
                </a:solidFill>
                <a:latin typeface="Aptos"/>
                <a:ea typeface="Aptos"/>
              </a:rPr>
              <a:t>Е Б. Калашникова, Н Д. Горшкова РЕФОРМЫ ПЕТРА I: СОДЕРЖАНИЕ И ИХ ВЛИЯНИЕ НА РАЗВИТИЕ РОССИИ // Международный журнал гуманитарных и естественных наук. 2021. №1-3. URL: https://cyberleninka.ru/article/n/reformy-petra-i-soderzhanie-i-ih-vliyanie-na-razvitie-rossii</a:t>
            </a:r>
            <a:endParaRPr lang="ru-RU" sz="16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1600" b="0" strike="noStrike" spc="-1">
                <a:solidFill>
                  <a:srgbClr val="000000"/>
                </a:solidFill>
                <a:latin typeface="Aptos"/>
                <a:ea typeface="Aptos"/>
              </a:rPr>
              <a:t>Гиниятов А. Р., Гибадуллина Р. Н. РЕФОРМЫ ПЕТРА I ИЛИ КАК ПЕТР I ИЗМЕНИЛ РОССИЮ // Вестник науки. 2022. №5 (50). URL: </a:t>
            </a:r>
            <a:r>
              <a:rPr lang="ru-RU" sz="1600" b="0" u="sng" strike="noStrike" spc="-1">
                <a:solidFill>
                  <a:srgbClr val="467886"/>
                </a:solidFill>
                <a:uFillTx/>
                <a:latin typeface="Aptos"/>
                <a:ea typeface="Aptos"/>
                <a:hlinkClick r:id="rId2"/>
              </a:rPr>
              <a:t>https://cyberleninka.ru/article/n/reformy-petra-i-ili-kak-petr-i-izmenil-rossiyu</a:t>
            </a:r>
            <a:endParaRPr lang="ru-RU" sz="1600" b="0" strike="noStrike" spc="-1">
              <a:solidFill>
                <a:srgbClr val="000000"/>
              </a:solidFill>
              <a:latin typeface="Aptos"/>
            </a:endParaRPr>
          </a:p>
        </p:txBody>
      </p:sp>
      <p:sp>
        <p:nvSpPr>
          <p:cNvPr id="291" name="CustomShape 6"/>
          <p:cNvSpPr/>
          <p:nvPr/>
        </p:nvSpPr>
        <p:spPr>
          <a:xfrm>
            <a:off x="0" y="6253920"/>
            <a:ext cx="12191760" cy="63720"/>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p:style>
      </p:sp>
      <p:sp>
        <p:nvSpPr>
          <p:cNvPr id="292" name="CustomShape 7"/>
          <p:cNvSpPr/>
          <p:nvPr/>
        </p:nvSpPr>
        <p:spPr>
          <a:xfrm rot="5400000">
            <a:off x="1064520" y="3396960"/>
            <a:ext cx="6857640" cy="637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185040" y="987480"/>
            <a:ext cx="3940200" cy="5624640"/>
          </a:xfrm>
          <a:prstGeom prst="rect">
            <a:avLst/>
          </a:prstGeom>
          <a:noFill/>
          <a:ln w="0">
            <a:noFill/>
          </a:ln>
        </p:spPr>
        <p:txBody>
          <a:bodyPr>
            <a:noAutofit/>
          </a:bodyPr>
          <a:lstStyle/>
          <a:p>
            <a:pPr marL="228600" indent="-228240">
              <a:lnSpc>
                <a:spcPct val="90000"/>
              </a:lnSpc>
              <a:spcBef>
                <a:spcPts val="1001"/>
              </a:spcBef>
              <a:buClr>
                <a:srgbClr val="000000"/>
              </a:buClr>
              <a:buFont typeface="Wingdings" charset="2"/>
              <a:buChar char=""/>
            </a:pPr>
            <a:r>
              <a:rPr lang="ru-RU" sz="2000" b="0" strike="noStrike" spc="-1">
                <a:solidFill>
                  <a:srgbClr val="000000"/>
                </a:solidFill>
                <a:latin typeface="Times New Roman"/>
                <a:ea typeface="Aptos"/>
              </a:rPr>
              <a:t>В 1676 году, когда Петру было четыре года, его отец, царь Алексей Михайлович, умер. Трон унаследовал пятнадцатилетний Федор, старший сын Алексея Михайловича от первого брака.</a:t>
            </a:r>
            <a:endParaRPr lang="ru-RU" sz="2000" b="0" strike="noStrike" spc="-1">
              <a:solidFill>
                <a:srgbClr val="000000"/>
              </a:solidFill>
              <a:latin typeface="Aptos"/>
            </a:endParaRPr>
          </a:p>
          <a:p>
            <a:pPr marL="228600" indent="-228240">
              <a:lnSpc>
                <a:spcPct val="90000"/>
              </a:lnSpc>
              <a:spcBef>
                <a:spcPts val="1001"/>
              </a:spcBef>
              <a:buClr>
                <a:srgbClr val="000000"/>
              </a:buClr>
              <a:buFont typeface="Wingdings" charset="2"/>
              <a:buChar char=""/>
            </a:pPr>
            <a:r>
              <a:rPr lang="ru-RU" sz="2000" b="0" strike="noStrike" spc="-1">
                <a:solidFill>
                  <a:srgbClr val="000000"/>
                </a:solidFill>
                <a:latin typeface="Times New Roman"/>
                <a:ea typeface="Aptos"/>
              </a:rPr>
              <a:t>Царевна Софья стала советницей Федора. Для XVII века было немыслимо, чтобы женщина вмешивалась в государственные дела. Под предлогом ухода за Федором, который был крайне болезненным юношей, царевна ходила в царские покои и там напрямую общалась с боярами и советниками юного царя.</a:t>
            </a:r>
            <a:endParaRPr lang="ru-RU" sz="2000" b="0" strike="noStrike" spc="-1">
              <a:solidFill>
                <a:srgbClr val="000000"/>
              </a:solidFill>
              <a:latin typeface="Aptos"/>
            </a:endParaRPr>
          </a:p>
        </p:txBody>
      </p:sp>
      <p:pic>
        <p:nvPicPr>
          <p:cNvPr id="186" name="Рисунок 3" descr="Picture background"/>
          <p:cNvPicPr/>
          <p:nvPr/>
        </p:nvPicPr>
        <p:blipFill>
          <a:blip r:embed="rId2"/>
          <a:srcRect l="129" t="12205" r="258"/>
          <a:stretch/>
        </p:blipFill>
        <p:spPr>
          <a:xfrm>
            <a:off x="4506840" y="1017720"/>
            <a:ext cx="7228800" cy="4831200"/>
          </a:xfrm>
          <a:prstGeom prst="rect">
            <a:avLst/>
          </a:prstGeom>
          <a:ln w="0">
            <a:noFill/>
          </a:ln>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119880" y="399600"/>
            <a:ext cx="11549520" cy="976320"/>
          </a:xfrm>
          <a:prstGeom prst="rect">
            <a:avLst/>
          </a:prstGeom>
          <a:noFill/>
          <a:ln w="0">
            <a:noFill/>
          </a:ln>
        </p:spPr>
        <p:txBody>
          <a:bodyPr>
            <a:normAutofit/>
          </a:bodyPr>
          <a:lstStyle/>
          <a:p>
            <a:pPr marL="228600" indent="-228240">
              <a:lnSpc>
                <a:spcPct val="90000"/>
              </a:lnSpc>
              <a:spcBef>
                <a:spcPts val="1001"/>
              </a:spcBef>
              <a:buClr>
                <a:srgbClr val="000000"/>
              </a:buClr>
              <a:buFont typeface="Arial"/>
              <a:buChar char="•"/>
            </a:pPr>
            <a:r>
              <a:rPr lang="ru-RU" sz="2000" b="0" strike="noStrike" spc="-1">
                <a:solidFill>
                  <a:srgbClr val="000000"/>
                </a:solidFill>
                <a:latin typeface="Times New Roman"/>
                <a:ea typeface="Aptos"/>
              </a:rPr>
              <a:t>Однако через шесть лет после восшествия на престол Федор Алексеевич умер.</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strike="noStrike" spc="-1">
                <a:solidFill>
                  <a:srgbClr val="000000"/>
                </a:solidFill>
                <a:latin typeface="Times New Roman"/>
                <a:ea typeface="Aptos"/>
              </a:rPr>
              <a:t>На царство венчали сразу двоих — Ивана Милославского (Иоанна V) и Петра Нарышкина (Пётр I) . </a:t>
            </a:r>
            <a:endParaRPr lang="ru-RU" sz="2000" b="0" strike="noStrike" spc="-1">
              <a:solidFill>
                <a:srgbClr val="000000"/>
              </a:solidFill>
              <a:latin typeface="Aptos"/>
            </a:endParaRPr>
          </a:p>
        </p:txBody>
      </p:sp>
      <p:pic>
        <p:nvPicPr>
          <p:cNvPr id="188" name="Рисунок 4" descr="Изображение выглядит как искусство, человек, одежда, картина&#10;&#10;Содержимое, созданное ИИ, может быть неверным."/>
          <p:cNvPicPr/>
          <p:nvPr/>
        </p:nvPicPr>
        <p:blipFill>
          <a:blip r:embed="rId2"/>
          <a:stretch/>
        </p:blipFill>
        <p:spPr>
          <a:xfrm>
            <a:off x="4935240" y="2264400"/>
            <a:ext cx="6403320" cy="4484520"/>
          </a:xfrm>
          <a:prstGeom prst="rect">
            <a:avLst/>
          </a:prstGeom>
          <a:ln w="0">
            <a:noFill/>
          </a:ln>
        </p:spPr>
      </p:pic>
      <p:sp>
        <p:nvSpPr>
          <p:cNvPr id="189" name="CustomShape 2"/>
          <p:cNvSpPr/>
          <p:nvPr/>
        </p:nvSpPr>
        <p:spPr>
          <a:xfrm>
            <a:off x="119880" y="1230120"/>
            <a:ext cx="4245120" cy="527544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marL="228600" indent="-228240">
              <a:lnSpc>
                <a:spcPct val="100000"/>
              </a:lnSpc>
              <a:buClr>
                <a:srgbClr val="000000"/>
              </a:buClr>
              <a:buFont typeface="Symbol" charset="2"/>
              <a:buChar char=""/>
            </a:pPr>
            <a:r>
              <a:rPr lang="ru-RU" sz="2000" b="0" strike="noStrike" spc="-1">
                <a:solidFill>
                  <a:srgbClr val="000000"/>
                </a:solidFill>
                <a:latin typeface="Times New Roman"/>
              </a:rPr>
              <a:t>Регентом при несовершеннолетних братьях стала Софья. Власть с июня 1682 года фактически находилась в руках царевны. Ни одно важное решение не принималось без ее участия. Для юных царей специально изготовили двойной трон, позади которого располагалось окошко, через которое Софья Алексеевна раздавала им «инструкции» - что и когда говорить во время приемов. Ее имя писали во всех указах рядом с именами Ивана и Петра.</a:t>
            </a:r>
            <a:r>
              <a:rPr lang="en-US" sz="2000" b="0" strike="noStrike" spc="-1">
                <a:solidFill>
                  <a:srgbClr val="000000"/>
                </a:solidFill>
                <a:latin typeface="Times New Roman"/>
              </a:rPr>
              <a:t>​</a:t>
            </a:r>
            <a:endParaRPr lang="ru-RU" sz="2000" b="0" strike="noStrike" spc="-1">
              <a:latin typeface="Arial"/>
            </a:endParaRPr>
          </a:p>
          <a:p>
            <a:pPr>
              <a:lnSpc>
                <a:spcPct val="100000"/>
              </a:lnSpc>
            </a:pPr>
            <a:endParaRPr lang="ru-RU" sz="2000" b="0" strike="noStrike" spc="-1">
              <a:latin typeface="Arial"/>
            </a:endParaRPr>
          </a:p>
          <a:p>
            <a:pPr marL="228600" indent="-228240">
              <a:lnSpc>
                <a:spcPct val="100000"/>
              </a:lnSpc>
              <a:buClr>
                <a:srgbClr val="000000"/>
              </a:buClr>
              <a:buFont typeface="Symbol" charset="2"/>
              <a:buChar char=""/>
            </a:pPr>
            <a:r>
              <a:rPr lang="ru-RU" sz="2000" b="0" strike="noStrike" spc="-1">
                <a:solidFill>
                  <a:srgbClr val="000000"/>
                </a:solidFill>
                <a:latin typeface="Times New Roman"/>
              </a:rPr>
              <a:t>Регентство Софьи составило семь лет - с 1682 по 1689 гг.</a:t>
            </a:r>
            <a:r>
              <a:rPr lang="en-US" sz="2000" b="0" strike="noStrike" spc="-1">
                <a:solidFill>
                  <a:srgbClr val="000000"/>
                </a:solidFill>
                <a:latin typeface="Times New Roman"/>
              </a:rPr>
              <a:t>​</a:t>
            </a:r>
            <a:endParaRPr lang="ru-RU" sz="2000" b="0" strike="noStrike" spc="-1">
              <a:latin typeface="Arial"/>
            </a:endParaRPr>
          </a:p>
        </p:txBody>
      </p:sp>
      <p:pic>
        <p:nvPicPr>
          <p:cNvPr id="190" name="Рисунок 3" descr="Изображение выглядит как Человеческое лицо, корона, Модный аксессуар, одежда&#10;&#10;Содержимое, созданное ИИ, может быть неверным."/>
          <p:cNvPicPr/>
          <p:nvPr/>
        </p:nvPicPr>
        <p:blipFill>
          <a:blip r:embed="rId3"/>
          <a:stretch/>
        </p:blipFill>
        <p:spPr>
          <a:xfrm>
            <a:off x="8360280" y="1233720"/>
            <a:ext cx="3548520" cy="2376360"/>
          </a:xfrm>
          <a:prstGeom prst="rect">
            <a:avLst/>
          </a:prstGeom>
          <a:ln w="0">
            <a:noFill/>
          </a:ln>
        </p:spPr>
      </p:pic>
      <p:sp>
        <p:nvSpPr>
          <p:cNvPr id="191" name="CustomShape 3"/>
          <p:cNvSpPr/>
          <p:nvPr/>
        </p:nvSpPr>
        <p:spPr>
          <a:xfrm>
            <a:off x="8880480" y="3621240"/>
            <a:ext cx="3024360" cy="366120"/>
          </a:xfrm>
          <a:prstGeom prst="rect">
            <a:avLst/>
          </a:prstGeom>
          <a:ln/>
        </p:spPr>
        <p:style>
          <a:lnRef idx="2">
            <a:schemeClr val="accent1"/>
          </a:lnRef>
          <a:fillRef idx="1">
            <a:schemeClr val="lt1"/>
          </a:fillRef>
          <a:effectRef idx="0">
            <a:schemeClr val="accent1"/>
          </a:effectRef>
          <a:fontRef idx="minor"/>
        </p:style>
        <p:txBody>
          <a:bodyPr>
            <a:spAutoFit/>
          </a:bodyPr>
          <a:lstStyle/>
          <a:p>
            <a:pPr>
              <a:lnSpc>
                <a:spcPct val="100000"/>
              </a:lnSpc>
            </a:pPr>
            <a:r>
              <a:rPr lang="ru-RU" sz="1800" b="0" i="1" strike="noStrike" spc="-1">
                <a:solidFill>
                  <a:srgbClr val="000000"/>
                </a:solidFill>
                <a:latin typeface="Times New Roman"/>
              </a:rPr>
              <a:t>Царевна Софья Алексеевна</a:t>
            </a:r>
            <a:endParaRPr lang="ru-RU" sz="1800" b="0" strike="noStrike" spc="-1">
              <a:latin typeface="Aria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34160" y="694080"/>
            <a:ext cx="11334960" cy="5447880"/>
          </a:xfrm>
          <a:prstGeom prst="rect">
            <a:avLst/>
          </a:prstGeom>
          <a:noFill/>
          <a:ln w="0">
            <a:noFill/>
          </a:ln>
        </p:spPr>
        <p:txBody>
          <a:bodyPr>
            <a:normAutofit/>
          </a:bodyPr>
          <a:lstStyle/>
          <a:p>
            <a:pPr marL="228600" indent="-228240">
              <a:lnSpc>
                <a:spcPct val="150000"/>
              </a:lnSpc>
              <a:spcBef>
                <a:spcPts val="1001"/>
              </a:spcBef>
              <a:buClr>
                <a:srgbClr val="000000"/>
              </a:buClr>
              <a:buFont typeface="Arial"/>
              <a:buChar char="•"/>
            </a:pPr>
            <a:r>
              <a:rPr lang="ru-RU" sz="2000" b="0" strike="noStrike" spc="-1">
                <a:solidFill>
                  <a:srgbClr val="000000"/>
                </a:solidFill>
                <a:latin typeface="Times New Roman"/>
                <a:ea typeface="PT Sans"/>
              </a:rPr>
              <a:t>Таким образом, политическая обстановка в России до правления Петра была сложной и напряженной. В 1682 году начался период двоевластия, когда на троне оказались сразу два царя: Пётр и его старший брат Иван </a:t>
            </a:r>
            <a:r>
              <a:rPr lang="af-ZA" sz="2000" b="0" strike="noStrike" spc="-1">
                <a:solidFill>
                  <a:srgbClr val="000000"/>
                </a:solidFill>
                <a:latin typeface="Times New Roman"/>
                <a:ea typeface="PT Sans"/>
              </a:rPr>
              <a:t>V. </a:t>
            </a:r>
            <a:r>
              <a:rPr lang="ru-RU" sz="2000" b="0" strike="noStrike" spc="-1">
                <a:solidFill>
                  <a:srgbClr val="000000"/>
                </a:solidFill>
                <a:latin typeface="Times New Roman"/>
                <a:ea typeface="PT Sans"/>
              </a:rPr>
              <a:t>Реальная власть была в руках их сестры Софьи, которая исполняла обязанности регентши.</a:t>
            </a:r>
            <a:endParaRPr lang="ru-RU" sz="2000" b="0" strike="noStrike" spc="-1">
              <a:solidFill>
                <a:srgbClr val="000000"/>
              </a:solidFill>
              <a:latin typeface="Aptos"/>
            </a:endParaRPr>
          </a:p>
          <a:p>
            <a:pPr marL="228600" indent="-228240">
              <a:lnSpc>
                <a:spcPct val="150000"/>
              </a:lnSpc>
              <a:spcBef>
                <a:spcPts val="1001"/>
              </a:spcBef>
              <a:buClr>
                <a:srgbClr val="000000"/>
              </a:buClr>
              <a:buFont typeface="Arial"/>
              <a:buChar char="•"/>
            </a:pPr>
            <a:r>
              <a:rPr lang="ru-RU" sz="2000" b="0" strike="noStrike" spc="-1">
                <a:solidFill>
                  <a:srgbClr val="000000"/>
                </a:solidFill>
                <a:latin typeface="Times New Roman"/>
                <a:ea typeface="PT Sans"/>
              </a:rPr>
              <a:t>Наиболее серьёзным испытанием на начальном этапе правления для Петра был стрелецкий бунт 1698 года, когда царевну Софью насильно отстраняют от власти и отправляют в монастырь, а Петр Алексеевич, подавив бунт, начинает первые реформы.</a:t>
            </a:r>
            <a:endParaRPr lang="ru-RU" sz="2000" b="0" strike="noStrike" spc="-1">
              <a:solidFill>
                <a:srgbClr val="000000"/>
              </a:solidFill>
              <a:latin typeface="Aptos"/>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 name="CustomShape 1"/>
          <p:cNvSpPr/>
          <p:nvPr/>
        </p:nvSpPr>
        <p:spPr>
          <a:xfrm>
            <a:off x="0" y="0"/>
            <a:ext cx="12191760" cy="6856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nvGrpSpPr>
          <p:cNvPr id="194" name="Group 2"/>
          <p:cNvGrpSpPr/>
          <p:nvPr/>
        </p:nvGrpSpPr>
        <p:grpSpPr>
          <a:xfrm>
            <a:off x="0" y="1216440"/>
            <a:ext cx="731160" cy="673200"/>
            <a:chOff x="0" y="1216440"/>
            <a:chExt cx="731160" cy="673200"/>
          </a:xfrm>
        </p:grpSpPr>
        <p:sp>
          <p:nvSpPr>
            <p:cNvPr id="195" name="CustomShape 3"/>
            <p:cNvSpPr/>
            <p:nvPr/>
          </p:nvSpPr>
          <p:spPr>
            <a:xfrm>
              <a:off x="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196" name="CustomShape 4"/>
            <p:cNvSpPr/>
            <p:nvPr/>
          </p:nvSpPr>
          <p:spPr>
            <a:xfrm>
              <a:off x="26784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197" name="CustomShape 5"/>
            <p:cNvSpPr/>
            <p:nvPr/>
          </p:nvSpPr>
          <p:spPr>
            <a:xfrm>
              <a:off x="535680" y="1216440"/>
              <a:ext cx="195480" cy="673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grpSp>
      <p:sp>
        <p:nvSpPr>
          <p:cNvPr id="198" name="CustomShape 6"/>
          <p:cNvSpPr/>
          <p:nvPr/>
        </p:nvSpPr>
        <p:spPr>
          <a:xfrm>
            <a:off x="640080" y="613800"/>
            <a:ext cx="10907280" cy="1893600"/>
          </a:xfrm>
          <a:prstGeom prst="rect">
            <a:avLst/>
          </a:prstGeom>
          <a:solidFill>
            <a:schemeClr val="bg1"/>
          </a:solidFill>
          <a:ln>
            <a:noFill/>
          </a:ln>
          <a:effectLst>
            <a:outerShdw blurRad="139700" dist="127080" dir="540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sp>
        <p:nvSpPr>
          <p:cNvPr id="199" name="Line 7"/>
          <p:cNvSpPr/>
          <p:nvPr/>
        </p:nvSpPr>
        <p:spPr>
          <a:xfrm flipH="1">
            <a:off x="838080" y="64850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p:style>
      </p:sp>
      <p:pic>
        <p:nvPicPr>
          <p:cNvPr id="200" name="Рисунок 5" descr="Picture background"/>
          <p:cNvPicPr/>
          <p:nvPr/>
        </p:nvPicPr>
        <p:blipFill>
          <a:blip r:embed="rId2"/>
          <a:srcRect l="4175" t="7241" r="5108" b="4415"/>
          <a:stretch/>
        </p:blipFill>
        <p:spPr>
          <a:xfrm>
            <a:off x="3552120" y="402120"/>
            <a:ext cx="8525160" cy="5790600"/>
          </a:xfrm>
          <a:prstGeom prst="rect">
            <a:avLst/>
          </a:prstGeom>
          <a:ln w="0">
            <a:noFill/>
          </a:ln>
        </p:spPr>
      </p:pic>
      <p:sp>
        <p:nvSpPr>
          <p:cNvPr id="201" name="CustomShape 8"/>
          <p:cNvSpPr/>
          <p:nvPr/>
        </p:nvSpPr>
        <p:spPr>
          <a:xfrm>
            <a:off x="208440" y="173880"/>
            <a:ext cx="3171600" cy="6190200"/>
          </a:xfrm>
          <a:prstGeom prst="rect">
            <a:avLst/>
          </a:prstGeom>
          <a:ln/>
        </p:spPr>
        <p:style>
          <a:lnRef idx="2">
            <a:schemeClr val="accent1"/>
          </a:lnRef>
          <a:fillRef idx="1">
            <a:schemeClr val="lt1"/>
          </a:fillRef>
          <a:effectRef idx="0">
            <a:schemeClr val="accent1"/>
          </a:effectRef>
          <a:fontRef idx="minor"/>
        </p:style>
        <p:txBody>
          <a:bodyPr>
            <a:spAutoFit/>
          </a:bodyPr>
          <a:lstStyle/>
          <a:p>
            <a:pPr algn="just">
              <a:lnSpc>
                <a:spcPct val="100000"/>
              </a:lnSpc>
            </a:pPr>
            <a:r>
              <a:rPr lang="en-US" sz="2000" b="0" strike="noStrike" spc="-1">
                <a:solidFill>
                  <a:srgbClr val="000000"/>
                </a:solidFill>
                <a:latin typeface="Times New Roman"/>
              </a:rPr>
              <a:t>Толчком к началу преобразований стала поездка Петра Алексеевича в составе Великого посольства за границу в 1697–1698 гг. под именем урядника Преображенского полка Петра Михайлова.</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en-US" sz="2000" b="0" strike="noStrike" spc="-1">
                <a:solidFill>
                  <a:srgbClr val="000000"/>
                </a:solidFill>
                <a:latin typeface="Times New Roman"/>
              </a:rPr>
              <a:t>Официальная цель поездки заключалась в создании союза против Турции. Кроме того, Петр стремился наладить торговые, технические, культурные связи с европейскими державами, получить представление об их образе жизни.</a:t>
            </a:r>
            <a:endParaRPr lang="ru-RU" sz="2000" b="0" strike="noStrike" spc="-1">
              <a:latin typeface="Arial"/>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Объект 3" descr="Изображение выглядит как Человеческое лицо, одежда, портрет, человек&#10;&#10;Содержимое, созданное ИИ, может быть неверным."/>
          <p:cNvPicPr/>
          <p:nvPr/>
        </p:nvPicPr>
        <p:blipFill>
          <a:blip r:embed="rId2"/>
          <a:stretch/>
        </p:blipFill>
        <p:spPr>
          <a:xfrm>
            <a:off x="7381800" y="192600"/>
            <a:ext cx="4808880" cy="6408360"/>
          </a:xfrm>
          <a:prstGeom prst="rect">
            <a:avLst/>
          </a:prstGeom>
          <a:ln w="0">
            <a:noFill/>
          </a:ln>
        </p:spPr>
      </p:pic>
      <p:sp>
        <p:nvSpPr>
          <p:cNvPr id="203" name="CustomShape 1"/>
          <p:cNvSpPr/>
          <p:nvPr/>
        </p:nvSpPr>
        <p:spPr>
          <a:xfrm>
            <a:off x="446400" y="478800"/>
            <a:ext cx="6454800" cy="4055760"/>
          </a:xfrm>
          <a:prstGeom prst="rect">
            <a:avLst/>
          </a:prstGeom>
          <a:noFill/>
          <a:ln w="0">
            <a:noFill/>
          </a:ln>
        </p:spPr>
        <p:style>
          <a:lnRef idx="0">
            <a:scrgbClr r="0" g="0" b="0"/>
          </a:lnRef>
          <a:fillRef idx="0">
            <a:scrgbClr r="0" g="0" b="0"/>
          </a:fillRef>
          <a:effectRef idx="0">
            <a:scrgbClr r="0" g="0" b="0"/>
          </a:effectRef>
          <a:fontRef idx="minor"/>
        </p:style>
        <p:txBody>
          <a:bodyPr>
            <a:spAutoFit/>
          </a:bodyPr>
          <a:lstStyle/>
          <a:p>
            <a:pPr algn="just">
              <a:lnSpc>
                <a:spcPct val="100000"/>
              </a:lnSpc>
            </a:pPr>
            <a:r>
              <a:rPr lang="en-US" sz="2000" b="0" strike="noStrike" spc="-1">
                <a:solidFill>
                  <a:srgbClr val="000000"/>
                </a:solidFill>
                <a:latin typeface="Times New Roman"/>
              </a:rPr>
              <a:t>Во время поездки Петр побывал в Германии, Голландии, Англии и других странах Европы, осматривал фабрики, заводы, монетные дворы, лесопильни, работал на корабельных верфях, учился артиллерийскому делу, а также интересовался госпиталями, поразился развитием медицины, воочию увидел устройство человеческого тела (в анатомическом театре), впервые увидел микроскоп. Петр побывал в музеях и театрах, обсерватории, узнал, что в европейских странах издаются газеты, активно печатаются книги по философии, экономике, астрономии, естественным наукам, т. е. не только церковная литература, но и естественно-научная.</a:t>
            </a:r>
            <a:endParaRPr lang="ru-RU" sz="2000" b="0" strike="noStrike" spc="-1">
              <a:latin typeface="Arial"/>
            </a:endParaRPr>
          </a:p>
        </p:txBody>
      </p:sp>
      <p:sp>
        <p:nvSpPr>
          <p:cNvPr id="204" name="CustomShape 2"/>
          <p:cNvSpPr/>
          <p:nvPr/>
        </p:nvSpPr>
        <p:spPr>
          <a:xfrm>
            <a:off x="228600" y="5069520"/>
            <a:ext cx="6901200" cy="1466280"/>
          </a:xfrm>
          <a:prstGeom prst="rect">
            <a:avLst/>
          </a:prstGeom>
          <a:ln/>
        </p:spPr>
        <p:style>
          <a:lnRef idx="2">
            <a:schemeClr val="accent1"/>
          </a:lnRef>
          <a:fillRef idx="1">
            <a:schemeClr val="lt1"/>
          </a:fillRef>
          <a:effectRef idx="0">
            <a:schemeClr val="accent1"/>
          </a:effectRef>
          <a:fontRef idx="minor"/>
        </p:style>
        <p:txBody>
          <a:bodyPr>
            <a:normAutofit/>
          </a:bodyPr>
          <a:lstStyle/>
          <a:p>
            <a:pPr>
              <a:lnSpc>
                <a:spcPct val="90000"/>
              </a:lnSpc>
              <a:spcBef>
                <a:spcPts val="1001"/>
              </a:spcBef>
              <a:tabLst>
                <a:tab pos="0" algn="l"/>
              </a:tabLst>
            </a:pPr>
            <a:r>
              <a:rPr lang="ru-RU" sz="1800" b="0" strike="noStrike" spc="-1">
                <a:solidFill>
                  <a:srgbClr val="000000"/>
                </a:solidFill>
                <a:latin typeface="Times New Roman"/>
                <a:ea typeface="Aptos"/>
              </a:rPr>
              <a:t>Петр был человеком Нового времени — любопытным и способным к восприятию нового. Во время путешествия по Европе он усвоил </a:t>
            </a:r>
            <a:r>
              <a:rPr lang="ru-RU" sz="1800" b="0" u="sng" strike="noStrike" spc="-1">
                <a:solidFill>
                  <a:srgbClr val="000000"/>
                </a:solidFill>
                <a:uFillTx/>
                <a:latin typeface="Times New Roman"/>
                <a:ea typeface="Aptos"/>
              </a:rPr>
              <a:t>ключевую идею эпохи — идею о силе человеческого разума.</a:t>
            </a:r>
            <a:r>
              <a:rPr lang="ru-RU" sz="1800" b="0" strike="noStrike" spc="-1">
                <a:solidFill>
                  <a:srgbClr val="000000"/>
                </a:solidFill>
                <a:latin typeface="Times New Roman"/>
                <a:ea typeface="Aptos"/>
              </a:rPr>
              <a:t> Разума, с помощью которого можно не только познавать окружающий мир, но и влиять на него.</a:t>
            </a:r>
            <a:endParaRPr lang="ru-RU" sz="1800" b="0" strike="noStrike" spc="-1">
              <a:latin typeface="Aria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extShape 1"/>
          <p:cNvSpPr txBox="1"/>
          <p:nvPr/>
        </p:nvSpPr>
        <p:spPr>
          <a:xfrm>
            <a:off x="226440" y="318960"/>
            <a:ext cx="11750760" cy="667080"/>
          </a:xfrm>
          <a:prstGeom prst="rect">
            <a:avLst/>
          </a:prstGeom>
          <a:noFill/>
          <a:ln w="0">
            <a:noFill/>
          </a:ln>
        </p:spPr>
        <p:txBody>
          <a:bodyPr anchor="ctr">
            <a:noAutofit/>
          </a:bodyPr>
          <a:lstStyle/>
          <a:p>
            <a:pPr>
              <a:lnSpc>
                <a:spcPct val="90000"/>
              </a:lnSpc>
            </a:pPr>
            <a:r>
              <a:rPr lang="ru-RU" sz="2000" b="1" strike="noStrike" spc="-1">
                <a:solidFill>
                  <a:srgbClr val="000000"/>
                </a:solidFill>
                <a:latin typeface="Book Antiqua"/>
              </a:rPr>
              <a:t>Поездка 1697-1698 гг. показала, что Россия по многим показателям отставала от европейских стран.</a:t>
            </a:r>
            <a:endParaRPr lang="ru-RU" sz="2000" b="0" strike="noStrike" spc="-1">
              <a:solidFill>
                <a:srgbClr val="000000"/>
              </a:solidFill>
              <a:latin typeface="Aptos"/>
            </a:endParaRPr>
          </a:p>
        </p:txBody>
      </p:sp>
      <p:sp>
        <p:nvSpPr>
          <p:cNvPr id="206" name="TextShape 2"/>
          <p:cNvSpPr txBox="1"/>
          <p:nvPr/>
        </p:nvSpPr>
        <p:spPr>
          <a:xfrm>
            <a:off x="526320" y="1098360"/>
            <a:ext cx="11277360" cy="5366880"/>
          </a:xfrm>
          <a:prstGeom prst="rect">
            <a:avLst/>
          </a:prstGeom>
          <a:noFill/>
          <a:ln w="0">
            <a:noFill/>
          </a:ln>
        </p:spPr>
        <p:txBody>
          <a:bodyPr>
            <a:noAutofit/>
          </a:bodyPr>
          <a:lstStyle/>
          <a:p>
            <a:pPr marL="228600" indent="-228240">
              <a:lnSpc>
                <a:spcPct val="90000"/>
              </a:lnSpc>
              <a:spcBef>
                <a:spcPts val="1001"/>
              </a:spcBef>
              <a:buClr>
                <a:srgbClr val="000000"/>
              </a:buClr>
              <a:buFont typeface="Arial"/>
              <a:buChar char="•"/>
            </a:pPr>
            <a:r>
              <a:rPr lang="ru-RU" sz="2000" b="0" strike="noStrike" spc="-1">
                <a:solidFill>
                  <a:srgbClr val="000000"/>
                </a:solidFill>
                <a:latin typeface="Times New Roman"/>
                <a:ea typeface="Aptos"/>
              </a:rPr>
              <a:t>Отсталость России представляла </a:t>
            </a:r>
            <a:r>
              <a:rPr lang="ru-RU" sz="2000" b="0" u="sng" strike="noStrike" spc="-1">
                <a:solidFill>
                  <a:srgbClr val="000000"/>
                </a:solidFill>
                <a:uFillTx/>
                <a:latin typeface="Times New Roman"/>
                <a:ea typeface="Aptos"/>
              </a:rPr>
              <a:t>опасность для национальной независимости русского народа.</a:t>
            </a:r>
            <a:r>
              <a:rPr lang="ru-RU" sz="2000" b="0" strike="noStrike" spc="-1">
                <a:solidFill>
                  <a:srgbClr val="000000"/>
                </a:solidFill>
                <a:latin typeface="Times New Roman"/>
                <a:ea typeface="Aptos"/>
              </a:rPr>
              <a:t> Угрозы могли исходить от Швеции, Речи Посполитой, Турции и др. Россия стремилась утвердиться в ранге сильной европейской державы.</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u="sng" strike="noStrike" spc="-1">
                <a:solidFill>
                  <a:srgbClr val="000000"/>
                </a:solidFill>
                <a:uFillTx/>
                <a:latin typeface="Times New Roman"/>
                <a:ea typeface="Aptos"/>
              </a:rPr>
              <a:t>Требовали решения внешнеполитические задачи</a:t>
            </a:r>
            <a:r>
              <a:rPr lang="ru-RU" sz="2000" b="0" strike="noStrike" spc="-1">
                <a:solidFill>
                  <a:srgbClr val="000000"/>
                </a:solidFill>
                <a:latin typeface="Times New Roman"/>
                <a:ea typeface="Aptos"/>
              </a:rPr>
              <a:t>, важнейшей из которых было обеспечение выхода к Балтийскому морю. Россия обладала лишь одним портом– Архангельском на Белом море, который большую часть года был скован льдами.</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strike="noStrike" spc="-1">
                <a:solidFill>
                  <a:srgbClr val="000000"/>
                </a:solidFill>
                <a:latin typeface="Times New Roman"/>
                <a:ea typeface="Aptos"/>
              </a:rPr>
              <a:t>В связи с решением внешнеполитических задач </a:t>
            </a:r>
            <a:r>
              <a:rPr lang="ru-RU" sz="2000" b="0" u="sng" strike="noStrike" spc="-1">
                <a:solidFill>
                  <a:srgbClr val="000000"/>
                </a:solidFill>
                <a:uFillTx/>
                <a:latin typeface="Times New Roman"/>
                <a:ea typeface="Aptos"/>
              </a:rPr>
              <a:t>необходимо было реформировать армию и создавать российский флот.</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u="sng" strike="noStrike" spc="-1">
                <a:solidFill>
                  <a:srgbClr val="000000"/>
                </a:solidFill>
                <a:uFillTx/>
                <a:latin typeface="Times New Roman"/>
                <a:ea typeface="Aptos"/>
              </a:rPr>
              <a:t>Российская промышленность по объему и техническому оснащению уступала промышленности западноевропейских стран</a:t>
            </a:r>
            <a:r>
              <a:rPr lang="ru-RU" sz="2000" b="0" strike="noStrike" spc="-1">
                <a:solidFill>
                  <a:srgbClr val="000000"/>
                </a:solidFill>
                <a:latin typeface="Times New Roman"/>
                <a:ea typeface="Aptos"/>
              </a:rPr>
              <a:t>. Прежде всего требовалось развитие металлургической, оружейной промышленности, судостроения для проведения военной реформы и решения внешнеполитических задач.</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u="sng" strike="noStrike" spc="-1">
                <a:solidFill>
                  <a:srgbClr val="000000"/>
                </a:solidFill>
                <a:uFillTx/>
                <a:latin typeface="Times New Roman"/>
                <a:ea typeface="Aptos"/>
              </a:rPr>
              <a:t>Сложный государственный аппарат </a:t>
            </a:r>
            <a:r>
              <a:rPr lang="ru-RU" sz="2000" b="0" strike="noStrike" spc="-1">
                <a:solidFill>
                  <a:srgbClr val="000000"/>
                </a:solidFill>
                <a:latin typeface="Times New Roman"/>
                <a:ea typeface="Aptos"/>
              </a:rPr>
              <a:t>требовал реформирования. Разросшаяся до 100 человек Боярская дума, десятки таких органов управления, как приказы, дублировали функции друг друга и требовали преобразований.</a:t>
            </a:r>
            <a:endParaRPr lang="ru-RU" sz="2000" b="0" strike="noStrike" spc="-1">
              <a:solidFill>
                <a:srgbClr val="000000"/>
              </a:solidFill>
              <a:latin typeface="Aptos"/>
            </a:endParaRPr>
          </a:p>
          <a:p>
            <a:pPr marL="228600" indent="-228240">
              <a:lnSpc>
                <a:spcPct val="90000"/>
              </a:lnSpc>
              <a:spcBef>
                <a:spcPts val="1001"/>
              </a:spcBef>
              <a:buClr>
                <a:srgbClr val="000000"/>
              </a:buClr>
              <a:buFont typeface="Arial"/>
              <a:buChar char="•"/>
            </a:pPr>
            <a:r>
              <a:rPr lang="ru-RU" sz="2000" b="0" strike="noStrike" spc="-1">
                <a:solidFill>
                  <a:srgbClr val="000000"/>
                </a:solidFill>
                <a:latin typeface="Times New Roman"/>
                <a:ea typeface="Aptos"/>
              </a:rPr>
              <a:t>Отставание наблюдалось и в сфере образования, здравоохранения, культуры.</a:t>
            </a:r>
            <a:endParaRPr lang="ru-RU" sz="2000" b="0" strike="noStrike" spc="-1">
              <a:solidFill>
                <a:srgbClr val="000000"/>
              </a:solidFill>
              <a:latin typeface="Aptos"/>
            </a:endParaRP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2870</Words>
  <Application>Microsoft Office PowerPoint</Application>
  <PresentationFormat>Произвольный</PresentationFormat>
  <Paragraphs>173</Paragraphs>
  <Slides>36</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36</vt:i4>
      </vt:variant>
    </vt:vector>
  </HeadingPairs>
  <TitlesOfParts>
    <vt:vector size="40" baseType="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dc:creator>
  <cp:lastModifiedBy>Надежда</cp:lastModifiedBy>
  <cp:revision>1078</cp:revision>
  <dcterms:created xsi:type="dcterms:W3CDTF">2025-03-03T07:56:47Z</dcterms:created>
  <dcterms:modified xsi:type="dcterms:W3CDTF">2025-03-04T10:17:45Z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