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9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ctr" defTabSz="1739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ctr" defTabSz="1739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ctr" defTabSz="1739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ctr" defTabSz="1739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ctr" defTabSz="1739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ctr" defTabSz="1739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ctr" defTabSz="1739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ctr" defTabSz="1739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07107"/>
              <a:lumOff val="1142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4">
                  <a:hueOff val="-607107"/>
                  <a:lumOff val="114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F5F5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912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762000" y="2108200"/>
            <a:ext cx="114808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8200" spc="-246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62000" y="5248275"/>
            <a:ext cx="11480800" cy="2016059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62000" y="8350781"/>
            <a:ext cx="11480800" cy="492253"/>
          </a:xfrm>
          <a:prstGeom prst="rect">
            <a:avLst/>
          </a:prstGeom>
        </p:spPr>
        <p:txBody>
          <a:bodyPr/>
          <a:lstStyle>
            <a:lvl1pPr marL="0" indent="0" algn="ctr" defTabSz="5608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2304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42126" y="9053321"/>
            <a:ext cx="320549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62000" y="3341985"/>
            <a:ext cx="11480800" cy="28876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800" spc="-174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800" spc="-174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800" spc="-174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800" spc="-174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800" spc="-174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62000" y="2044700"/>
            <a:ext cx="11480800" cy="375776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15800" spc="-316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15800" spc="-316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15800" spc="-316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15800" spc="-316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15800" spc="-316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62000" y="5829300"/>
            <a:ext cx="11480800" cy="613594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2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62000" y="3498850"/>
            <a:ext cx="11480800" cy="242138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5800" spc="-116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5800" spc="-116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5800" spc="-116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5800" spc="-116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5800" spc="-116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62000" y="7100189"/>
            <a:ext cx="11480800" cy="605791"/>
          </a:xfrm>
          <a:prstGeom prst="rect">
            <a:avLst/>
          </a:prstGeom>
        </p:spPr>
        <p:txBody>
          <a:bodyPr anchor="ctr"/>
          <a:lstStyle>
            <a:lvl1pPr marL="0" indent="0" algn="ctr" defTabSz="572516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2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Авторство</a:t>
            </a:r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Две медузы на розовом фоне"/>
          <p:cNvSpPr>
            <a:spLocks noGrp="1"/>
          </p:cNvSpPr>
          <p:nvPr>
            <p:ph type="pic" sz="half" idx="21"/>
          </p:nvPr>
        </p:nvSpPr>
        <p:spPr>
          <a:xfrm>
            <a:off x="6502400" y="4254500"/>
            <a:ext cx="7302500" cy="55151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Две медузы соприкасаются на тёмно-синем фоне"/>
          <p:cNvSpPr>
            <a:spLocks noGrp="1"/>
          </p:cNvSpPr>
          <p:nvPr>
            <p:ph type="pic" sz="half" idx="22"/>
          </p:nvPr>
        </p:nvSpPr>
        <p:spPr>
          <a:xfrm>
            <a:off x="6105525" y="0"/>
            <a:ext cx="729615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Две медузы на синем фоне"/>
          <p:cNvSpPr>
            <a:spLocks noGrp="1"/>
          </p:cNvSpPr>
          <p:nvPr>
            <p:ph type="pic" idx="23"/>
          </p:nvPr>
        </p:nvSpPr>
        <p:spPr>
          <a:xfrm>
            <a:off x="-4267200" y="0"/>
            <a:ext cx="14630400" cy="9753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Две медузы соприкасаются на тёмно-синем фоне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42887" y="9053321"/>
            <a:ext cx="320549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Две медузы соприкасаются на тёмно-синем фоне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62000" y="5245100"/>
            <a:ext cx="11476038" cy="198331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764381" y="8356600"/>
            <a:ext cx="11476038" cy="492252"/>
          </a:xfrm>
          <a:prstGeom prst="rect">
            <a:avLst/>
          </a:prstGeom>
        </p:spPr>
        <p:txBody>
          <a:bodyPr/>
          <a:lstStyle>
            <a:lvl1pPr marL="0" indent="0" algn="ctr" defTabSz="5608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2304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24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764381" y="2108200"/>
            <a:ext cx="11476038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8200" spc="-246">
                <a:solidFill>
                  <a:srgbClr val="FFFFFF"/>
                </a:soli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62000" y="5295900"/>
            <a:ext cx="4953000" cy="3530600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4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4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4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4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Две медузы на синем фоне"/>
          <p:cNvSpPr>
            <a:spLocks noGrp="1"/>
          </p:cNvSpPr>
          <p:nvPr>
            <p:ph type="pic" idx="21"/>
          </p:nvPr>
        </p:nvSpPr>
        <p:spPr>
          <a:xfrm>
            <a:off x="2184400" y="0"/>
            <a:ext cx="14630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762000" y="3441700"/>
            <a:ext cx="4953000" cy="1964399"/>
          </a:xfrm>
          <a:prstGeom prst="rect">
            <a:avLst/>
          </a:prstGeom>
        </p:spPr>
        <p:txBody>
          <a:bodyPr anchor="b"/>
          <a:lstStyle>
            <a:lvl1pPr>
              <a:defRPr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4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62000" y="1422400"/>
            <a:ext cx="11480800" cy="656082"/>
          </a:xfrm>
          <a:prstGeom prst="rect">
            <a:avLst/>
          </a:prstGeom>
        </p:spPr>
        <p:txBody>
          <a:bodyPr/>
          <a:lstStyle>
            <a:lvl1pPr marL="0" indent="0" algn="ctr" defTabSz="55499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3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7404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Две медузы на розовом фоне"/>
          <p:cNvSpPr>
            <a:spLocks noGrp="1"/>
          </p:cNvSpPr>
          <p:nvPr>
            <p:ph type="pic" idx="21"/>
          </p:nvPr>
        </p:nvSpPr>
        <p:spPr>
          <a:xfrm>
            <a:off x="4292600" y="0"/>
            <a:ext cx="1291449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762000" y="495300"/>
            <a:ext cx="4953000" cy="1828800"/>
          </a:xfrm>
          <a:prstGeom prst="rect">
            <a:avLst/>
          </a:prstGeom>
        </p:spPr>
        <p:txBody>
          <a:bodyPr anchor="b"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62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62000" y="3534833"/>
            <a:ext cx="4953000" cy="5437717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Подзаголовок слайд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762000" y="2247900"/>
            <a:ext cx="4953000" cy="656082"/>
          </a:xfrm>
          <a:prstGeom prst="rect">
            <a:avLst/>
          </a:prstGeom>
        </p:spPr>
        <p:txBody>
          <a:bodyPr/>
          <a:lstStyle>
            <a:lvl1pPr marL="0" indent="0" algn="ctr" defTabSz="55499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3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42887" y="9053321"/>
            <a:ext cx="320549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762000" y="2108200"/>
            <a:ext cx="114808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8200" spc="-246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62000" y="1422400"/>
            <a:ext cx="11480800" cy="656082"/>
          </a:xfrm>
          <a:prstGeom prst="rect">
            <a:avLst/>
          </a:prstGeom>
        </p:spPr>
        <p:txBody>
          <a:bodyPr/>
          <a:lstStyle>
            <a:lvl1pPr marL="0" indent="0" algn="ctr" defTabSz="55499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3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584200">
              <a:lnSpc>
                <a:spcPct val="100000"/>
              </a:lnSpc>
              <a:spcBef>
                <a:spcPts val="900"/>
              </a:spcBef>
              <a:buClrTx/>
              <a:buSzTx/>
              <a:buNone/>
              <a:defRPr sz="3800" spc="-38"/>
            </a:lvl1pPr>
            <a:lvl2pPr marL="0" indent="457200" defTabSz="584200">
              <a:lnSpc>
                <a:spcPct val="100000"/>
              </a:lnSpc>
              <a:spcBef>
                <a:spcPts val="900"/>
              </a:spcBef>
              <a:buClrTx/>
              <a:buSzTx/>
              <a:buNone/>
              <a:defRPr sz="3800" spc="-38"/>
            </a:lvl2pPr>
            <a:lvl3pPr marL="0" indent="914400" defTabSz="584200">
              <a:lnSpc>
                <a:spcPct val="100000"/>
              </a:lnSpc>
              <a:spcBef>
                <a:spcPts val="900"/>
              </a:spcBef>
              <a:buClrTx/>
              <a:buSzTx/>
              <a:buNone/>
              <a:defRPr sz="3800" spc="-38"/>
            </a:lvl3pPr>
            <a:lvl4pPr marL="0" indent="1371600" defTabSz="584200">
              <a:lnSpc>
                <a:spcPct val="100000"/>
              </a:lnSpc>
              <a:spcBef>
                <a:spcPts val="900"/>
              </a:spcBef>
              <a:buClrTx/>
              <a:buSzTx/>
              <a:buNone/>
              <a:defRPr sz="3800" spc="-38"/>
            </a:lvl4pPr>
            <a:lvl5pPr marL="0" indent="1828800" defTabSz="584200">
              <a:lnSpc>
                <a:spcPct val="100000"/>
              </a:lnSpc>
              <a:spcBef>
                <a:spcPts val="900"/>
              </a:spcBef>
              <a:buClrTx/>
              <a:buSzTx/>
              <a:buNone/>
              <a:defRPr sz="3800" spc="-38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62000" y="1422400"/>
            <a:ext cx="11480800" cy="656082"/>
          </a:xfrm>
          <a:prstGeom prst="rect">
            <a:avLst/>
          </a:prstGeom>
        </p:spPr>
        <p:txBody>
          <a:bodyPr/>
          <a:lstStyle>
            <a:lvl1pPr marL="0" indent="0" algn="ctr" defTabSz="55499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3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62000" y="2997200"/>
            <a:ext cx="11480800" cy="599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114808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42887" y="9053321"/>
            <a:ext cx="320549" cy="342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17399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1pPr>
      <a:lvl2pPr marL="0" marR="0" indent="457200" algn="ctr" defTabSz="17399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2pPr>
      <a:lvl3pPr marL="0" marR="0" indent="914400" algn="ctr" defTabSz="17399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3pPr>
      <a:lvl4pPr marL="0" marR="0" indent="1371600" algn="ctr" defTabSz="17399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4pPr>
      <a:lvl5pPr marL="0" marR="0" indent="1828800" algn="ctr" defTabSz="17399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5pPr>
      <a:lvl6pPr marL="0" marR="0" indent="2286000" algn="ctr" defTabSz="17399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6pPr>
      <a:lvl7pPr marL="0" marR="0" indent="2743200" algn="ctr" defTabSz="17399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7pPr>
      <a:lvl8pPr marL="0" marR="0" indent="3200400" algn="ctr" defTabSz="17399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8pPr>
      <a:lvl9pPr marL="0" marR="0" indent="3657600" algn="ctr" defTabSz="17399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9pPr>
    </p:titleStyle>
    <p:bodyStyle>
      <a:lvl1pPr marL="368300" marR="0" indent="-368300" algn="l" defTabSz="1739900" rtl="0" latinLnBrk="0">
        <a:lnSpc>
          <a:spcPct val="90000"/>
        </a:lnSpc>
        <a:spcBef>
          <a:spcPts val="32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736600" marR="0" indent="-368300" algn="l" defTabSz="1739900" rtl="0" latinLnBrk="0">
        <a:lnSpc>
          <a:spcPct val="90000"/>
        </a:lnSpc>
        <a:spcBef>
          <a:spcPts val="32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104900" marR="0" indent="-368300" algn="l" defTabSz="1739900" rtl="0" latinLnBrk="0">
        <a:lnSpc>
          <a:spcPct val="90000"/>
        </a:lnSpc>
        <a:spcBef>
          <a:spcPts val="32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1473200" marR="0" indent="-368300" algn="l" defTabSz="1739900" rtl="0" latinLnBrk="0">
        <a:lnSpc>
          <a:spcPct val="90000"/>
        </a:lnSpc>
        <a:spcBef>
          <a:spcPts val="32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1841500" marR="0" indent="-368300" algn="l" defTabSz="1739900" rtl="0" latinLnBrk="0">
        <a:lnSpc>
          <a:spcPct val="90000"/>
        </a:lnSpc>
        <a:spcBef>
          <a:spcPts val="32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2209800" marR="0" indent="-368300" algn="l" defTabSz="1739900" rtl="0" latinLnBrk="0">
        <a:lnSpc>
          <a:spcPct val="90000"/>
        </a:lnSpc>
        <a:spcBef>
          <a:spcPts val="32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2578100" marR="0" indent="-368300" algn="l" defTabSz="1739900" rtl="0" latinLnBrk="0">
        <a:lnSpc>
          <a:spcPct val="90000"/>
        </a:lnSpc>
        <a:spcBef>
          <a:spcPts val="32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2946400" marR="0" indent="-368300" algn="l" defTabSz="1739900" rtl="0" latinLnBrk="0">
        <a:lnSpc>
          <a:spcPct val="90000"/>
        </a:lnSpc>
        <a:spcBef>
          <a:spcPts val="32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3318933" marR="0" indent="-372533" algn="l" defTabSz="1739900" rtl="0" latinLnBrk="0">
        <a:lnSpc>
          <a:spcPct val="90000"/>
        </a:lnSpc>
        <a:spcBef>
          <a:spcPts val="32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Снимок экрана 2023-03-15 в 13.27.58.png" descr="Снимок экрана 2023-03-15 в 13.27.58.png"/>
          <p:cNvPicPr>
            <a:picLocks noChangeAspect="1"/>
          </p:cNvPicPr>
          <p:nvPr/>
        </p:nvPicPr>
        <p:blipFill>
          <a:blip r:embed="rId2">
            <a:alphaModFix amt="80067"/>
            <a:extLst/>
          </a:blip>
          <a:stretch>
            <a:fillRect/>
          </a:stretch>
        </p:blipFill>
        <p:spPr>
          <a:xfrm>
            <a:off x="21674" y="0"/>
            <a:ext cx="12961452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b="1"/>
          <a:stretch>
            <a:fillRect/>
          </a:stretch>
        </p:blipFill>
        <p:spPr>
          <a:xfrm>
            <a:off x="4472621" y="2457292"/>
            <a:ext cx="7294960" cy="3214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6159" y="1902"/>
                </a:moveTo>
                <a:cubicBezTo>
                  <a:pt x="18288" y="1905"/>
                  <a:pt x="20428" y="1924"/>
                  <a:pt x="20478" y="1955"/>
                </a:cubicBezTo>
                <a:cubicBezTo>
                  <a:pt x="20604" y="2032"/>
                  <a:pt x="20713" y="2296"/>
                  <a:pt x="20741" y="2590"/>
                </a:cubicBezTo>
                <a:cubicBezTo>
                  <a:pt x="20757" y="2760"/>
                  <a:pt x="20761" y="4680"/>
                  <a:pt x="20755" y="9086"/>
                </a:cubicBezTo>
                <a:cubicBezTo>
                  <a:pt x="20750" y="12528"/>
                  <a:pt x="20745" y="15376"/>
                  <a:pt x="20745" y="15415"/>
                </a:cubicBezTo>
                <a:cubicBezTo>
                  <a:pt x="20744" y="15454"/>
                  <a:pt x="20747" y="16236"/>
                  <a:pt x="20752" y="17151"/>
                </a:cubicBezTo>
                <a:cubicBezTo>
                  <a:pt x="20756" y="18182"/>
                  <a:pt x="20751" y="18901"/>
                  <a:pt x="20737" y="19037"/>
                </a:cubicBezTo>
                <a:cubicBezTo>
                  <a:pt x="20711" y="19307"/>
                  <a:pt x="20598" y="19571"/>
                  <a:pt x="20478" y="19645"/>
                </a:cubicBezTo>
                <a:cubicBezTo>
                  <a:pt x="20366" y="19714"/>
                  <a:pt x="1219" y="19711"/>
                  <a:pt x="1112" y="19642"/>
                </a:cubicBezTo>
                <a:cubicBezTo>
                  <a:pt x="1006" y="19575"/>
                  <a:pt x="889" y="19301"/>
                  <a:pt x="861" y="19056"/>
                </a:cubicBezTo>
                <a:cubicBezTo>
                  <a:pt x="829" y="18768"/>
                  <a:pt x="829" y="2811"/>
                  <a:pt x="861" y="2544"/>
                </a:cubicBezTo>
                <a:cubicBezTo>
                  <a:pt x="896" y="2259"/>
                  <a:pt x="1012" y="2012"/>
                  <a:pt x="1141" y="1950"/>
                </a:cubicBezTo>
                <a:cubicBezTo>
                  <a:pt x="1214" y="1914"/>
                  <a:pt x="1726" y="1902"/>
                  <a:pt x="2757" y="1912"/>
                </a:cubicBezTo>
                <a:lnTo>
                  <a:pt x="4266" y="1928"/>
                </a:lnTo>
                <a:lnTo>
                  <a:pt x="4283" y="2118"/>
                </a:lnTo>
                <a:cubicBezTo>
                  <a:pt x="4293" y="2222"/>
                  <a:pt x="4315" y="2378"/>
                  <a:pt x="4333" y="2464"/>
                </a:cubicBezTo>
                <a:cubicBezTo>
                  <a:pt x="4350" y="2550"/>
                  <a:pt x="4362" y="2668"/>
                  <a:pt x="4359" y="2726"/>
                </a:cubicBezTo>
                <a:cubicBezTo>
                  <a:pt x="4352" y="2825"/>
                  <a:pt x="4336" y="2833"/>
                  <a:pt x="4052" y="2888"/>
                </a:cubicBezTo>
                <a:cubicBezTo>
                  <a:pt x="3883" y="2921"/>
                  <a:pt x="3691" y="2989"/>
                  <a:pt x="3614" y="3043"/>
                </a:cubicBezTo>
                <a:cubicBezTo>
                  <a:pt x="3538" y="3096"/>
                  <a:pt x="3457" y="3139"/>
                  <a:pt x="3433" y="3139"/>
                </a:cubicBezTo>
                <a:cubicBezTo>
                  <a:pt x="3370" y="3139"/>
                  <a:pt x="2809" y="3659"/>
                  <a:pt x="2757" y="3766"/>
                </a:cubicBezTo>
                <a:cubicBezTo>
                  <a:pt x="2733" y="3814"/>
                  <a:pt x="2706" y="3854"/>
                  <a:pt x="2697" y="3854"/>
                </a:cubicBezTo>
                <a:cubicBezTo>
                  <a:pt x="2658" y="3854"/>
                  <a:pt x="2336" y="4513"/>
                  <a:pt x="2235" y="4801"/>
                </a:cubicBezTo>
                <a:cubicBezTo>
                  <a:pt x="2093" y="5204"/>
                  <a:pt x="1963" y="5770"/>
                  <a:pt x="1893" y="6281"/>
                </a:cubicBezTo>
                <a:cubicBezTo>
                  <a:pt x="1845" y="6631"/>
                  <a:pt x="1838" y="6773"/>
                  <a:pt x="1837" y="7350"/>
                </a:cubicBezTo>
                <a:cubicBezTo>
                  <a:pt x="1835" y="8135"/>
                  <a:pt x="1870" y="8455"/>
                  <a:pt x="2025" y="9081"/>
                </a:cubicBezTo>
                <a:cubicBezTo>
                  <a:pt x="2105" y="9407"/>
                  <a:pt x="2151" y="9523"/>
                  <a:pt x="2323" y="9849"/>
                </a:cubicBezTo>
                <a:cubicBezTo>
                  <a:pt x="2448" y="10085"/>
                  <a:pt x="2588" y="10301"/>
                  <a:pt x="2684" y="10404"/>
                </a:cubicBezTo>
                <a:cubicBezTo>
                  <a:pt x="2936" y="10672"/>
                  <a:pt x="2941" y="10677"/>
                  <a:pt x="2962" y="10753"/>
                </a:cubicBezTo>
                <a:cubicBezTo>
                  <a:pt x="2977" y="10806"/>
                  <a:pt x="2961" y="10933"/>
                  <a:pt x="2904" y="11207"/>
                </a:cubicBezTo>
                <a:cubicBezTo>
                  <a:pt x="2860" y="11415"/>
                  <a:pt x="2813" y="11618"/>
                  <a:pt x="2799" y="11657"/>
                </a:cubicBezTo>
                <a:cubicBezTo>
                  <a:pt x="2777" y="11720"/>
                  <a:pt x="2654" y="12237"/>
                  <a:pt x="2504" y="12895"/>
                </a:cubicBezTo>
                <a:cubicBezTo>
                  <a:pt x="2337" y="13630"/>
                  <a:pt x="1908" y="15691"/>
                  <a:pt x="1908" y="15762"/>
                </a:cubicBezTo>
                <a:cubicBezTo>
                  <a:pt x="1908" y="15776"/>
                  <a:pt x="1871" y="15968"/>
                  <a:pt x="1825" y="16191"/>
                </a:cubicBezTo>
                <a:cubicBezTo>
                  <a:pt x="1779" y="16414"/>
                  <a:pt x="1736" y="16682"/>
                  <a:pt x="1729" y="16786"/>
                </a:cubicBezTo>
                <a:cubicBezTo>
                  <a:pt x="1716" y="16965"/>
                  <a:pt x="1719" y="16976"/>
                  <a:pt x="1776" y="17005"/>
                </a:cubicBezTo>
                <a:cubicBezTo>
                  <a:pt x="1859" y="17046"/>
                  <a:pt x="3213" y="16997"/>
                  <a:pt x="3230" y="16951"/>
                </a:cubicBezTo>
                <a:cubicBezTo>
                  <a:pt x="3238" y="16931"/>
                  <a:pt x="3262" y="16797"/>
                  <a:pt x="3282" y="16653"/>
                </a:cubicBezTo>
                <a:cubicBezTo>
                  <a:pt x="3335" y="16278"/>
                  <a:pt x="3333" y="16291"/>
                  <a:pt x="3407" y="15821"/>
                </a:cubicBezTo>
                <a:cubicBezTo>
                  <a:pt x="3444" y="15585"/>
                  <a:pt x="3500" y="15208"/>
                  <a:pt x="3532" y="14986"/>
                </a:cubicBezTo>
                <a:cubicBezTo>
                  <a:pt x="3589" y="14592"/>
                  <a:pt x="3606" y="14498"/>
                  <a:pt x="3720" y="13927"/>
                </a:cubicBezTo>
                <a:cubicBezTo>
                  <a:pt x="3751" y="13776"/>
                  <a:pt x="3775" y="13634"/>
                  <a:pt x="3775" y="13612"/>
                </a:cubicBezTo>
                <a:cubicBezTo>
                  <a:pt x="3775" y="13572"/>
                  <a:pt x="3855" y="13089"/>
                  <a:pt x="3920" y="12740"/>
                </a:cubicBezTo>
                <a:cubicBezTo>
                  <a:pt x="3931" y="12681"/>
                  <a:pt x="3955" y="12526"/>
                  <a:pt x="3973" y="12399"/>
                </a:cubicBezTo>
                <a:cubicBezTo>
                  <a:pt x="4007" y="12161"/>
                  <a:pt x="4093" y="11792"/>
                  <a:pt x="4148" y="11644"/>
                </a:cubicBezTo>
                <a:cubicBezTo>
                  <a:pt x="4168" y="11592"/>
                  <a:pt x="4209" y="11561"/>
                  <a:pt x="4260" y="11561"/>
                </a:cubicBezTo>
                <a:cubicBezTo>
                  <a:pt x="4392" y="11561"/>
                  <a:pt x="4409" y="11669"/>
                  <a:pt x="4428" y="12615"/>
                </a:cubicBezTo>
                <a:cubicBezTo>
                  <a:pt x="4436" y="13058"/>
                  <a:pt x="4435" y="13660"/>
                  <a:pt x="4426" y="13954"/>
                </a:cubicBezTo>
                <a:cubicBezTo>
                  <a:pt x="4408" y="14518"/>
                  <a:pt x="4410" y="15213"/>
                  <a:pt x="4434" y="16154"/>
                </a:cubicBezTo>
                <a:cubicBezTo>
                  <a:pt x="4456" y="17057"/>
                  <a:pt x="4450" y="17015"/>
                  <a:pt x="4570" y="17047"/>
                </a:cubicBezTo>
                <a:cubicBezTo>
                  <a:pt x="4626" y="17063"/>
                  <a:pt x="4822" y="17053"/>
                  <a:pt x="5005" y="17026"/>
                </a:cubicBezTo>
                <a:cubicBezTo>
                  <a:pt x="5188" y="17000"/>
                  <a:pt x="5441" y="16978"/>
                  <a:pt x="5568" y="16978"/>
                </a:cubicBezTo>
                <a:cubicBezTo>
                  <a:pt x="5825" y="16978"/>
                  <a:pt x="5880" y="16957"/>
                  <a:pt x="5857" y="16874"/>
                </a:cubicBezTo>
                <a:cubicBezTo>
                  <a:pt x="5837" y="16802"/>
                  <a:pt x="5814" y="16365"/>
                  <a:pt x="5789" y="15567"/>
                </a:cubicBezTo>
                <a:cubicBezTo>
                  <a:pt x="5778" y="15219"/>
                  <a:pt x="5764" y="14900"/>
                  <a:pt x="5758" y="14855"/>
                </a:cubicBezTo>
                <a:cubicBezTo>
                  <a:pt x="5752" y="14811"/>
                  <a:pt x="5742" y="14281"/>
                  <a:pt x="5736" y="13679"/>
                </a:cubicBezTo>
                <a:cubicBezTo>
                  <a:pt x="5730" y="13077"/>
                  <a:pt x="5715" y="12307"/>
                  <a:pt x="5704" y="11967"/>
                </a:cubicBezTo>
                <a:cubicBezTo>
                  <a:pt x="5682" y="11289"/>
                  <a:pt x="5687" y="7745"/>
                  <a:pt x="5712" y="6422"/>
                </a:cubicBezTo>
                <a:cubicBezTo>
                  <a:pt x="5722" y="5934"/>
                  <a:pt x="5739" y="5563"/>
                  <a:pt x="5752" y="5526"/>
                </a:cubicBezTo>
                <a:cubicBezTo>
                  <a:pt x="5778" y="5456"/>
                  <a:pt x="5816" y="5466"/>
                  <a:pt x="6004" y="5585"/>
                </a:cubicBezTo>
                <a:cubicBezTo>
                  <a:pt x="6160" y="5684"/>
                  <a:pt x="6204" y="5681"/>
                  <a:pt x="6320" y="5569"/>
                </a:cubicBezTo>
                <a:cubicBezTo>
                  <a:pt x="6383" y="5507"/>
                  <a:pt x="6420" y="5439"/>
                  <a:pt x="6428" y="5366"/>
                </a:cubicBezTo>
                <a:cubicBezTo>
                  <a:pt x="6444" y="5224"/>
                  <a:pt x="6388" y="4742"/>
                  <a:pt x="6334" y="4550"/>
                </a:cubicBezTo>
                <a:cubicBezTo>
                  <a:pt x="6239" y="4212"/>
                  <a:pt x="6239" y="4203"/>
                  <a:pt x="6280" y="3814"/>
                </a:cubicBezTo>
                <a:cubicBezTo>
                  <a:pt x="6333" y="3312"/>
                  <a:pt x="6331" y="2937"/>
                  <a:pt x="6278" y="2774"/>
                </a:cubicBezTo>
                <a:cubicBezTo>
                  <a:pt x="6222" y="2604"/>
                  <a:pt x="6163" y="2576"/>
                  <a:pt x="5979" y="2630"/>
                </a:cubicBezTo>
                <a:cubicBezTo>
                  <a:pt x="5774" y="2690"/>
                  <a:pt x="5756" y="2650"/>
                  <a:pt x="5780" y="2230"/>
                </a:cubicBezTo>
                <a:lnTo>
                  <a:pt x="5798" y="1928"/>
                </a:lnTo>
                <a:lnTo>
                  <a:pt x="8546" y="1915"/>
                </a:lnTo>
                <a:cubicBezTo>
                  <a:pt x="10056" y="1908"/>
                  <a:pt x="11305" y="1915"/>
                  <a:pt x="11321" y="1928"/>
                </a:cubicBezTo>
                <a:cubicBezTo>
                  <a:pt x="11341" y="1945"/>
                  <a:pt x="11303" y="2061"/>
                  <a:pt x="11204" y="2288"/>
                </a:cubicBezTo>
                <a:cubicBezTo>
                  <a:pt x="11025" y="2698"/>
                  <a:pt x="10945" y="3037"/>
                  <a:pt x="10871" y="3710"/>
                </a:cubicBezTo>
                <a:cubicBezTo>
                  <a:pt x="10820" y="4179"/>
                  <a:pt x="10818" y="4242"/>
                  <a:pt x="10837" y="4739"/>
                </a:cubicBezTo>
                <a:cubicBezTo>
                  <a:pt x="10868" y="5534"/>
                  <a:pt x="10948" y="5952"/>
                  <a:pt x="11157" y="6427"/>
                </a:cubicBezTo>
                <a:cubicBezTo>
                  <a:pt x="11244" y="6626"/>
                  <a:pt x="11342" y="6817"/>
                  <a:pt x="11375" y="6854"/>
                </a:cubicBezTo>
                <a:cubicBezTo>
                  <a:pt x="11409" y="6891"/>
                  <a:pt x="11440" y="6948"/>
                  <a:pt x="11445" y="6977"/>
                </a:cubicBezTo>
                <a:cubicBezTo>
                  <a:pt x="11449" y="7006"/>
                  <a:pt x="11418" y="7128"/>
                  <a:pt x="11378" y="7249"/>
                </a:cubicBezTo>
                <a:cubicBezTo>
                  <a:pt x="11337" y="7370"/>
                  <a:pt x="11304" y="7500"/>
                  <a:pt x="11304" y="7534"/>
                </a:cubicBezTo>
                <a:cubicBezTo>
                  <a:pt x="11304" y="7693"/>
                  <a:pt x="11467" y="7893"/>
                  <a:pt x="11601" y="7897"/>
                </a:cubicBezTo>
                <a:cubicBezTo>
                  <a:pt x="11643" y="7898"/>
                  <a:pt x="11681" y="7639"/>
                  <a:pt x="11681" y="7337"/>
                </a:cubicBezTo>
                <a:cubicBezTo>
                  <a:pt x="11681" y="6991"/>
                  <a:pt x="11800" y="7025"/>
                  <a:pt x="11869" y="7390"/>
                </a:cubicBezTo>
                <a:cubicBezTo>
                  <a:pt x="11915" y="7633"/>
                  <a:pt x="11901" y="8017"/>
                  <a:pt x="11836" y="8302"/>
                </a:cubicBezTo>
                <a:cubicBezTo>
                  <a:pt x="11780" y="8549"/>
                  <a:pt x="11596" y="8765"/>
                  <a:pt x="11173" y="9086"/>
                </a:cubicBezTo>
                <a:cubicBezTo>
                  <a:pt x="10769" y="9393"/>
                  <a:pt x="10321" y="9912"/>
                  <a:pt x="10162" y="10255"/>
                </a:cubicBezTo>
                <a:cubicBezTo>
                  <a:pt x="10052" y="10493"/>
                  <a:pt x="9856" y="11116"/>
                  <a:pt x="9856" y="11228"/>
                </a:cubicBezTo>
                <a:cubicBezTo>
                  <a:pt x="9856" y="11257"/>
                  <a:pt x="9839" y="11360"/>
                  <a:pt x="9818" y="11457"/>
                </a:cubicBezTo>
                <a:cubicBezTo>
                  <a:pt x="9744" y="11801"/>
                  <a:pt x="9656" y="13049"/>
                  <a:pt x="9677" y="13460"/>
                </a:cubicBezTo>
                <a:cubicBezTo>
                  <a:pt x="9715" y="14177"/>
                  <a:pt x="9800" y="14543"/>
                  <a:pt x="10068" y="15135"/>
                </a:cubicBezTo>
                <a:cubicBezTo>
                  <a:pt x="10187" y="15396"/>
                  <a:pt x="10275" y="15631"/>
                  <a:pt x="10275" y="15682"/>
                </a:cubicBezTo>
                <a:cubicBezTo>
                  <a:pt x="10275" y="15731"/>
                  <a:pt x="10251" y="15890"/>
                  <a:pt x="10221" y="16034"/>
                </a:cubicBezTo>
                <a:cubicBezTo>
                  <a:pt x="10153" y="16369"/>
                  <a:pt x="10081" y="16847"/>
                  <a:pt x="10096" y="16879"/>
                </a:cubicBezTo>
                <a:cubicBezTo>
                  <a:pt x="10116" y="16927"/>
                  <a:pt x="10762" y="16883"/>
                  <a:pt x="10812" y="16831"/>
                </a:cubicBezTo>
                <a:cubicBezTo>
                  <a:pt x="10847" y="16795"/>
                  <a:pt x="10866" y="16729"/>
                  <a:pt x="10875" y="16610"/>
                </a:cubicBezTo>
                <a:cubicBezTo>
                  <a:pt x="10893" y="16349"/>
                  <a:pt x="10918" y="16235"/>
                  <a:pt x="10967" y="16199"/>
                </a:cubicBezTo>
                <a:cubicBezTo>
                  <a:pt x="11007" y="16171"/>
                  <a:pt x="11011" y="16145"/>
                  <a:pt x="10999" y="15981"/>
                </a:cubicBezTo>
                <a:cubicBezTo>
                  <a:pt x="10989" y="15847"/>
                  <a:pt x="10996" y="15741"/>
                  <a:pt x="11022" y="15615"/>
                </a:cubicBezTo>
                <a:cubicBezTo>
                  <a:pt x="11184" y="14829"/>
                  <a:pt x="11204" y="14747"/>
                  <a:pt x="11253" y="14719"/>
                </a:cubicBezTo>
                <a:cubicBezTo>
                  <a:pt x="11359" y="14659"/>
                  <a:pt x="11368" y="14733"/>
                  <a:pt x="11366" y="15695"/>
                </a:cubicBezTo>
                <a:cubicBezTo>
                  <a:pt x="11365" y="16182"/>
                  <a:pt x="11370" y="16649"/>
                  <a:pt x="11378" y="16730"/>
                </a:cubicBezTo>
                <a:lnTo>
                  <a:pt x="11392" y="16877"/>
                </a:lnTo>
                <a:lnTo>
                  <a:pt x="11647" y="16903"/>
                </a:lnTo>
                <a:cubicBezTo>
                  <a:pt x="11787" y="16918"/>
                  <a:pt x="11953" y="16916"/>
                  <a:pt x="12017" y="16898"/>
                </a:cubicBezTo>
                <a:lnTo>
                  <a:pt x="12132" y="16866"/>
                </a:lnTo>
                <a:lnTo>
                  <a:pt x="12128" y="16295"/>
                </a:lnTo>
                <a:cubicBezTo>
                  <a:pt x="12108" y="12975"/>
                  <a:pt x="12108" y="12202"/>
                  <a:pt x="12131" y="11681"/>
                </a:cubicBezTo>
                <a:cubicBezTo>
                  <a:pt x="12145" y="11367"/>
                  <a:pt x="12151" y="11017"/>
                  <a:pt x="12146" y="10903"/>
                </a:cubicBezTo>
                <a:cubicBezTo>
                  <a:pt x="12141" y="10787"/>
                  <a:pt x="12149" y="10647"/>
                  <a:pt x="12164" y="10585"/>
                </a:cubicBezTo>
                <a:cubicBezTo>
                  <a:pt x="12212" y="10380"/>
                  <a:pt x="12183" y="10339"/>
                  <a:pt x="11971" y="10313"/>
                </a:cubicBezTo>
                <a:cubicBezTo>
                  <a:pt x="11863" y="10300"/>
                  <a:pt x="11612" y="10308"/>
                  <a:pt x="11413" y="10332"/>
                </a:cubicBezTo>
                <a:cubicBezTo>
                  <a:pt x="10862" y="10398"/>
                  <a:pt x="10590" y="10584"/>
                  <a:pt x="10293" y="11089"/>
                </a:cubicBezTo>
                <a:cubicBezTo>
                  <a:pt x="9967" y="11644"/>
                  <a:pt x="9895" y="12432"/>
                  <a:pt x="10091" y="13311"/>
                </a:cubicBezTo>
                <a:cubicBezTo>
                  <a:pt x="10155" y="13599"/>
                  <a:pt x="10183" y="13671"/>
                  <a:pt x="10419" y="14124"/>
                </a:cubicBezTo>
                <a:cubicBezTo>
                  <a:pt x="10478" y="14239"/>
                  <a:pt x="10528" y="14358"/>
                  <a:pt x="10528" y="14388"/>
                </a:cubicBezTo>
                <a:cubicBezTo>
                  <a:pt x="10528" y="14444"/>
                  <a:pt x="10385" y="15193"/>
                  <a:pt x="10353" y="15309"/>
                </a:cubicBezTo>
                <a:cubicBezTo>
                  <a:pt x="10322" y="15419"/>
                  <a:pt x="10286" y="15369"/>
                  <a:pt x="10084" y="14927"/>
                </a:cubicBezTo>
                <a:cubicBezTo>
                  <a:pt x="9834" y="14383"/>
                  <a:pt x="9770" y="14115"/>
                  <a:pt x="9745" y="13511"/>
                </a:cubicBezTo>
                <a:cubicBezTo>
                  <a:pt x="9721" y="12913"/>
                  <a:pt x="9815" y="11721"/>
                  <a:pt x="9935" y="11132"/>
                </a:cubicBezTo>
                <a:cubicBezTo>
                  <a:pt x="10018" y="10721"/>
                  <a:pt x="10344" y="10023"/>
                  <a:pt x="10570" y="9769"/>
                </a:cubicBezTo>
                <a:cubicBezTo>
                  <a:pt x="10884" y="9418"/>
                  <a:pt x="11018" y="9291"/>
                  <a:pt x="11127" y="9238"/>
                </a:cubicBezTo>
                <a:cubicBezTo>
                  <a:pt x="11285" y="9163"/>
                  <a:pt x="11616" y="8907"/>
                  <a:pt x="11710" y="8788"/>
                </a:cubicBezTo>
                <a:cubicBezTo>
                  <a:pt x="11755" y="8731"/>
                  <a:pt x="11831" y="8579"/>
                  <a:pt x="11878" y="8452"/>
                </a:cubicBezTo>
                <a:cubicBezTo>
                  <a:pt x="11960" y="8230"/>
                  <a:pt x="11964" y="8208"/>
                  <a:pt x="11971" y="7841"/>
                </a:cubicBezTo>
                <a:cubicBezTo>
                  <a:pt x="11979" y="7460"/>
                  <a:pt x="11978" y="7457"/>
                  <a:pt x="11892" y="7180"/>
                </a:cubicBezTo>
                <a:cubicBezTo>
                  <a:pt x="11845" y="7027"/>
                  <a:pt x="11806" y="6888"/>
                  <a:pt x="11806" y="6870"/>
                </a:cubicBezTo>
                <a:cubicBezTo>
                  <a:pt x="11806" y="6852"/>
                  <a:pt x="11865" y="6706"/>
                  <a:pt x="11936" y="6547"/>
                </a:cubicBezTo>
                <a:cubicBezTo>
                  <a:pt x="12033" y="6328"/>
                  <a:pt x="12086" y="6156"/>
                  <a:pt x="12153" y="5830"/>
                </a:cubicBezTo>
                <a:cubicBezTo>
                  <a:pt x="12268" y="5274"/>
                  <a:pt x="12277" y="5181"/>
                  <a:pt x="12302" y="4337"/>
                </a:cubicBezTo>
                <a:cubicBezTo>
                  <a:pt x="12327" y="3521"/>
                  <a:pt x="12202" y="2665"/>
                  <a:pt x="11991" y="2198"/>
                </a:cubicBezTo>
                <a:cubicBezTo>
                  <a:pt x="11937" y="2078"/>
                  <a:pt x="11898" y="1962"/>
                  <a:pt x="11904" y="1942"/>
                </a:cubicBezTo>
                <a:cubicBezTo>
                  <a:pt x="11912" y="1911"/>
                  <a:pt x="14030" y="1898"/>
                  <a:pt x="16159" y="1902"/>
                </a:cubicBezTo>
                <a:close/>
                <a:moveTo>
                  <a:pt x="8870" y="4094"/>
                </a:moveTo>
                <a:cubicBezTo>
                  <a:pt x="8818" y="4094"/>
                  <a:pt x="8767" y="4111"/>
                  <a:pt x="8738" y="4147"/>
                </a:cubicBezTo>
                <a:cubicBezTo>
                  <a:pt x="8713" y="4178"/>
                  <a:pt x="8638" y="4201"/>
                  <a:pt x="8571" y="4195"/>
                </a:cubicBezTo>
                <a:cubicBezTo>
                  <a:pt x="8426" y="4183"/>
                  <a:pt x="8287" y="4303"/>
                  <a:pt x="8228" y="4494"/>
                </a:cubicBezTo>
                <a:cubicBezTo>
                  <a:pt x="8149" y="4753"/>
                  <a:pt x="8114" y="4815"/>
                  <a:pt x="8061" y="4785"/>
                </a:cubicBezTo>
                <a:cubicBezTo>
                  <a:pt x="8034" y="4769"/>
                  <a:pt x="7987" y="4771"/>
                  <a:pt x="7958" y="4787"/>
                </a:cubicBezTo>
                <a:cubicBezTo>
                  <a:pt x="7890" y="4826"/>
                  <a:pt x="7738" y="5300"/>
                  <a:pt x="7738" y="5473"/>
                </a:cubicBezTo>
                <a:cubicBezTo>
                  <a:pt x="7738" y="5650"/>
                  <a:pt x="7692" y="5725"/>
                  <a:pt x="7487" y="5883"/>
                </a:cubicBezTo>
                <a:cubicBezTo>
                  <a:pt x="7064" y="6209"/>
                  <a:pt x="6741" y="6830"/>
                  <a:pt x="6545" y="7700"/>
                </a:cubicBezTo>
                <a:cubicBezTo>
                  <a:pt x="6460" y="8081"/>
                  <a:pt x="6429" y="8278"/>
                  <a:pt x="6406" y="8601"/>
                </a:cubicBezTo>
                <a:cubicBezTo>
                  <a:pt x="6365" y="9160"/>
                  <a:pt x="6366" y="10015"/>
                  <a:pt x="6407" y="10279"/>
                </a:cubicBezTo>
                <a:cubicBezTo>
                  <a:pt x="6437" y="10473"/>
                  <a:pt x="6436" y="10489"/>
                  <a:pt x="6394" y="10591"/>
                </a:cubicBezTo>
                <a:cubicBezTo>
                  <a:pt x="6308" y="10799"/>
                  <a:pt x="6356" y="11199"/>
                  <a:pt x="6486" y="11345"/>
                </a:cubicBezTo>
                <a:cubicBezTo>
                  <a:pt x="6517" y="11381"/>
                  <a:pt x="6533" y="11443"/>
                  <a:pt x="6534" y="11540"/>
                </a:cubicBezTo>
                <a:cubicBezTo>
                  <a:pt x="6536" y="11828"/>
                  <a:pt x="6610" y="11991"/>
                  <a:pt x="6737" y="11991"/>
                </a:cubicBezTo>
                <a:cubicBezTo>
                  <a:pt x="6794" y="11991"/>
                  <a:pt x="6839" y="12051"/>
                  <a:pt x="6969" y="12306"/>
                </a:cubicBezTo>
                <a:cubicBezTo>
                  <a:pt x="7057" y="12479"/>
                  <a:pt x="7124" y="12637"/>
                  <a:pt x="7118" y="12660"/>
                </a:cubicBezTo>
                <a:cubicBezTo>
                  <a:pt x="7111" y="12683"/>
                  <a:pt x="7064" y="12703"/>
                  <a:pt x="7012" y="12703"/>
                </a:cubicBezTo>
                <a:cubicBezTo>
                  <a:pt x="6897" y="12703"/>
                  <a:pt x="6848" y="12758"/>
                  <a:pt x="6756" y="12980"/>
                </a:cubicBezTo>
                <a:cubicBezTo>
                  <a:pt x="6658" y="13217"/>
                  <a:pt x="6637" y="13395"/>
                  <a:pt x="6689" y="13580"/>
                </a:cubicBezTo>
                <a:cubicBezTo>
                  <a:pt x="6711" y="13661"/>
                  <a:pt x="6748" y="13822"/>
                  <a:pt x="6772" y="13938"/>
                </a:cubicBezTo>
                <a:cubicBezTo>
                  <a:pt x="6815" y="14144"/>
                  <a:pt x="6816" y="14150"/>
                  <a:pt x="6778" y="14316"/>
                </a:cubicBezTo>
                <a:cubicBezTo>
                  <a:pt x="6697" y="14676"/>
                  <a:pt x="6284" y="16492"/>
                  <a:pt x="6256" y="16613"/>
                </a:cubicBezTo>
                <a:cubicBezTo>
                  <a:pt x="6239" y="16687"/>
                  <a:pt x="6232" y="16791"/>
                  <a:pt x="6240" y="16863"/>
                </a:cubicBezTo>
                <a:lnTo>
                  <a:pt x="6254" y="16989"/>
                </a:lnTo>
                <a:lnTo>
                  <a:pt x="6656" y="16967"/>
                </a:lnTo>
                <a:cubicBezTo>
                  <a:pt x="6877" y="16956"/>
                  <a:pt x="7149" y="16920"/>
                  <a:pt x="7261" y="16887"/>
                </a:cubicBezTo>
                <a:cubicBezTo>
                  <a:pt x="7486" y="16823"/>
                  <a:pt x="7497" y="16804"/>
                  <a:pt x="7549" y="16439"/>
                </a:cubicBezTo>
                <a:cubicBezTo>
                  <a:pt x="7564" y="16335"/>
                  <a:pt x="7598" y="16141"/>
                  <a:pt x="7624" y="16010"/>
                </a:cubicBezTo>
                <a:cubicBezTo>
                  <a:pt x="7650" y="15879"/>
                  <a:pt x="7682" y="15677"/>
                  <a:pt x="7696" y="15559"/>
                </a:cubicBezTo>
                <a:cubicBezTo>
                  <a:pt x="7722" y="15336"/>
                  <a:pt x="7825" y="14879"/>
                  <a:pt x="7879" y="14740"/>
                </a:cubicBezTo>
                <a:cubicBezTo>
                  <a:pt x="7897" y="14696"/>
                  <a:pt x="7937" y="14647"/>
                  <a:pt x="7969" y="14631"/>
                </a:cubicBezTo>
                <a:cubicBezTo>
                  <a:pt x="8000" y="14615"/>
                  <a:pt x="8048" y="14549"/>
                  <a:pt x="8074" y="14484"/>
                </a:cubicBezTo>
                <a:cubicBezTo>
                  <a:pt x="8128" y="14356"/>
                  <a:pt x="8231" y="14329"/>
                  <a:pt x="8288" y="14428"/>
                </a:cubicBezTo>
                <a:cubicBezTo>
                  <a:pt x="8330" y="14502"/>
                  <a:pt x="8346" y="14913"/>
                  <a:pt x="8345" y="15917"/>
                </a:cubicBezTo>
                <a:cubicBezTo>
                  <a:pt x="8343" y="16730"/>
                  <a:pt x="8356" y="16970"/>
                  <a:pt x="8406" y="17002"/>
                </a:cubicBezTo>
                <a:cubicBezTo>
                  <a:pt x="8425" y="17014"/>
                  <a:pt x="8535" y="17015"/>
                  <a:pt x="8650" y="17002"/>
                </a:cubicBezTo>
                <a:cubicBezTo>
                  <a:pt x="8765" y="16990"/>
                  <a:pt x="9029" y="16962"/>
                  <a:pt x="9235" y="16941"/>
                </a:cubicBezTo>
                <a:cubicBezTo>
                  <a:pt x="9517" y="16912"/>
                  <a:pt x="9614" y="16886"/>
                  <a:pt x="9628" y="16837"/>
                </a:cubicBezTo>
                <a:cubicBezTo>
                  <a:pt x="9646" y="16770"/>
                  <a:pt x="9637" y="16555"/>
                  <a:pt x="9604" y="16295"/>
                </a:cubicBezTo>
                <a:cubicBezTo>
                  <a:pt x="9579" y="16096"/>
                  <a:pt x="9539" y="13790"/>
                  <a:pt x="9544" y="12834"/>
                </a:cubicBezTo>
                <a:cubicBezTo>
                  <a:pt x="9548" y="12068"/>
                  <a:pt x="9550" y="12036"/>
                  <a:pt x="9597" y="11935"/>
                </a:cubicBezTo>
                <a:cubicBezTo>
                  <a:pt x="9634" y="11857"/>
                  <a:pt x="9647" y="11778"/>
                  <a:pt x="9647" y="11631"/>
                </a:cubicBezTo>
                <a:cubicBezTo>
                  <a:pt x="9647" y="11493"/>
                  <a:pt x="9660" y="11408"/>
                  <a:pt x="9689" y="11348"/>
                </a:cubicBezTo>
                <a:cubicBezTo>
                  <a:pt x="9753" y="11218"/>
                  <a:pt x="9744" y="10959"/>
                  <a:pt x="9671" y="10780"/>
                </a:cubicBezTo>
                <a:lnTo>
                  <a:pt x="9611" y="10633"/>
                </a:lnTo>
                <a:lnTo>
                  <a:pt x="9642" y="9825"/>
                </a:lnTo>
                <a:cubicBezTo>
                  <a:pt x="9689" y="8532"/>
                  <a:pt x="9679" y="8575"/>
                  <a:pt x="9938" y="8548"/>
                </a:cubicBezTo>
                <a:cubicBezTo>
                  <a:pt x="10076" y="8533"/>
                  <a:pt x="10095" y="8519"/>
                  <a:pt x="10154" y="8385"/>
                </a:cubicBezTo>
                <a:cubicBezTo>
                  <a:pt x="10210" y="8258"/>
                  <a:pt x="10222" y="8192"/>
                  <a:pt x="10233" y="7913"/>
                </a:cubicBezTo>
                <a:cubicBezTo>
                  <a:pt x="10242" y="7685"/>
                  <a:pt x="10237" y="7535"/>
                  <a:pt x="10217" y="7409"/>
                </a:cubicBezTo>
                <a:cubicBezTo>
                  <a:pt x="10194" y="7270"/>
                  <a:pt x="10192" y="7217"/>
                  <a:pt x="10212" y="7164"/>
                </a:cubicBezTo>
                <a:cubicBezTo>
                  <a:pt x="10244" y="7076"/>
                  <a:pt x="10296" y="6632"/>
                  <a:pt x="10296" y="6446"/>
                </a:cubicBezTo>
                <a:cubicBezTo>
                  <a:pt x="10297" y="6287"/>
                  <a:pt x="10242" y="6124"/>
                  <a:pt x="10125" y="5931"/>
                </a:cubicBezTo>
                <a:cubicBezTo>
                  <a:pt x="10055" y="5817"/>
                  <a:pt x="10049" y="5788"/>
                  <a:pt x="10059" y="5641"/>
                </a:cubicBezTo>
                <a:cubicBezTo>
                  <a:pt x="10073" y="5444"/>
                  <a:pt x="10057" y="5265"/>
                  <a:pt x="10014" y="5169"/>
                </a:cubicBezTo>
                <a:cubicBezTo>
                  <a:pt x="9997" y="5130"/>
                  <a:pt x="9922" y="5052"/>
                  <a:pt x="9846" y="4995"/>
                </a:cubicBezTo>
                <a:cubicBezTo>
                  <a:pt x="9717" y="4897"/>
                  <a:pt x="9707" y="4880"/>
                  <a:pt x="9665" y="4662"/>
                </a:cubicBezTo>
                <a:cubicBezTo>
                  <a:pt x="9628" y="4467"/>
                  <a:pt x="9607" y="4418"/>
                  <a:pt x="9521" y="4334"/>
                </a:cubicBezTo>
                <a:cubicBezTo>
                  <a:pt x="9398" y="4213"/>
                  <a:pt x="9370" y="4212"/>
                  <a:pt x="9244" y="4315"/>
                </a:cubicBezTo>
                <a:cubicBezTo>
                  <a:pt x="9147" y="4394"/>
                  <a:pt x="9143" y="4392"/>
                  <a:pt x="9097" y="4297"/>
                </a:cubicBezTo>
                <a:cubicBezTo>
                  <a:pt x="9070" y="4242"/>
                  <a:pt x="9028" y="4174"/>
                  <a:pt x="9003" y="4145"/>
                </a:cubicBezTo>
                <a:cubicBezTo>
                  <a:pt x="8973" y="4109"/>
                  <a:pt x="8921" y="4093"/>
                  <a:pt x="8870" y="4094"/>
                </a:cubicBezTo>
                <a:close/>
                <a:moveTo>
                  <a:pt x="14353" y="8092"/>
                </a:moveTo>
                <a:cubicBezTo>
                  <a:pt x="14227" y="8119"/>
                  <a:pt x="14059" y="8357"/>
                  <a:pt x="13909" y="8758"/>
                </a:cubicBezTo>
                <a:lnTo>
                  <a:pt x="13768" y="9134"/>
                </a:lnTo>
                <a:lnTo>
                  <a:pt x="13639" y="9134"/>
                </a:lnTo>
                <a:lnTo>
                  <a:pt x="13509" y="9134"/>
                </a:lnTo>
                <a:lnTo>
                  <a:pt x="13361" y="8737"/>
                </a:lnTo>
                <a:cubicBezTo>
                  <a:pt x="13170" y="8222"/>
                  <a:pt x="13042" y="8068"/>
                  <a:pt x="12881" y="8166"/>
                </a:cubicBezTo>
                <a:cubicBezTo>
                  <a:pt x="12853" y="8183"/>
                  <a:pt x="12814" y="8276"/>
                  <a:pt x="12789" y="8388"/>
                </a:cubicBezTo>
                <a:cubicBezTo>
                  <a:pt x="12750" y="8559"/>
                  <a:pt x="12748" y="8630"/>
                  <a:pt x="12761" y="9060"/>
                </a:cubicBezTo>
                <a:cubicBezTo>
                  <a:pt x="12777" y="9592"/>
                  <a:pt x="12842" y="10257"/>
                  <a:pt x="12891" y="10383"/>
                </a:cubicBezTo>
                <a:cubicBezTo>
                  <a:pt x="12936" y="10497"/>
                  <a:pt x="12912" y="10591"/>
                  <a:pt x="12824" y="10657"/>
                </a:cubicBezTo>
                <a:cubicBezTo>
                  <a:pt x="12592" y="10831"/>
                  <a:pt x="12408" y="11190"/>
                  <a:pt x="12298" y="11684"/>
                </a:cubicBezTo>
                <a:cubicBezTo>
                  <a:pt x="12227" y="12002"/>
                  <a:pt x="12215" y="12105"/>
                  <a:pt x="12208" y="12434"/>
                </a:cubicBezTo>
                <a:cubicBezTo>
                  <a:pt x="12194" y="13156"/>
                  <a:pt x="12334" y="13767"/>
                  <a:pt x="12602" y="14151"/>
                </a:cubicBezTo>
                <a:cubicBezTo>
                  <a:pt x="12650" y="14220"/>
                  <a:pt x="12694" y="14303"/>
                  <a:pt x="12700" y="14335"/>
                </a:cubicBezTo>
                <a:cubicBezTo>
                  <a:pt x="12721" y="14463"/>
                  <a:pt x="12609" y="15281"/>
                  <a:pt x="12473" y="15986"/>
                </a:cubicBezTo>
                <a:cubicBezTo>
                  <a:pt x="12395" y="16392"/>
                  <a:pt x="12321" y="16929"/>
                  <a:pt x="12338" y="16967"/>
                </a:cubicBezTo>
                <a:cubicBezTo>
                  <a:pt x="12346" y="16986"/>
                  <a:pt x="12449" y="16977"/>
                  <a:pt x="12567" y="16946"/>
                </a:cubicBezTo>
                <a:cubicBezTo>
                  <a:pt x="12685" y="16915"/>
                  <a:pt x="12840" y="16890"/>
                  <a:pt x="12911" y="16890"/>
                </a:cubicBezTo>
                <a:lnTo>
                  <a:pt x="13040" y="16890"/>
                </a:lnTo>
                <a:lnTo>
                  <a:pt x="13066" y="16618"/>
                </a:lnTo>
                <a:cubicBezTo>
                  <a:pt x="13092" y="16341"/>
                  <a:pt x="13103" y="16264"/>
                  <a:pt x="13176" y="15890"/>
                </a:cubicBezTo>
                <a:cubicBezTo>
                  <a:pt x="13198" y="15772"/>
                  <a:pt x="13231" y="15570"/>
                  <a:pt x="13248" y="15439"/>
                </a:cubicBezTo>
                <a:cubicBezTo>
                  <a:pt x="13292" y="15106"/>
                  <a:pt x="13374" y="14748"/>
                  <a:pt x="13408" y="14748"/>
                </a:cubicBezTo>
                <a:cubicBezTo>
                  <a:pt x="13424" y="14748"/>
                  <a:pt x="13446" y="14777"/>
                  <a:pt x="13458" y="14810"/>
                </a:cubicBezTo>
                <a:cubicBezTo>
                  <a:pt x="13488" y="14900"/>
                  <a:pt x="13527" y="15581"/>
                  <a:pt x="13527" y="16021"/>
                </a:cubicBezTo>
                <a:cubicBezTo>
                  <a:pt x="13527" y="16235"/>
                  <a:pt x="13536" y="16515"/>
                  <a:pt x="13548" y="16645"/>
                </a:cubicBezTo>
                <a:lnTo>
                  <a:pt x="13570" y="16882"/>
                </a:lnTo>
                <a:lnTo>
                  <a:pt x="13751" y="16917"/>
                </a:lnTo>
                <a:cubicBezTo>
                  <a:pt x="13923" y="16949"/>
                  <a:pt x="14222" y="16919"/>
                  <a:pt x="14260" y="16866"/>
                </a:cubicBezTo>
                <a:cubicBezTo>
                  <a:pt x="14270" y="16853"/>
                  <a:pt x="14274" y="16494"/>
                  <a:pt x="14268" y="16069"/>
                </a:cubicBezTo>
                <a:cubicBezTo>
                  <a:pt x="14257" y="15194"/>
                  <a:pt x="14265" y="15120"/>
                  <a:pt x="14393" y="14967"/>
                </a:cubicBezTo>
                <a:cubicBezTo>
                  <a:pt x="14464" y="14883"/>
                  <a:pt x="14479" y="14881"/>
                  <a:pt x="14539" y="14938"/>
                </a:cubicBezTo>
                <a:cubicBezTo>
                  <a:pt x="14576" y="14973"/>
                  <a:pt x="14662" y="15013"/>
                  <a:pt x="14731" y="15029"/>
                </a:cubicBezTo>
                <a:cubicBezTo>
                  <a:pt x="14820" y="15049"/>
                  <a:pt x="14859" y="15079"/>
                  <a:pt x="14863" y="15130"/>
                </a:cubicBezTo>
                <a:cubicBezTo>
                  <a:pt x="14866" y="15170"/>
                  <a:pt x="14786" y="15463"/>
                  <a:pt x="14683" y="15781"/>
                </a:cubicBezTo>
                <a:cubicBezTo>
                  <a:pt x="14468" y="16449"/>
                  <a:pt x="14434" y="16607"/>
                  <a:pt x="14462" y="16789"/>
                </a:cubicBezTo>
                <a:cubicBezTo>
                  <a:pt x="14477" y="16883"/>
                  <a:pt x="14507" y="16935"/>
                  <a:pt x="14586" y="16994"/>
                </a:cubicBezTo>
                <a:cubicBezTo>
                  <a:pt x="14876" y="17215"/>
                  <a:pt x="15011" y="17032"/>
                  <a:pt x="15258" y="16098"/>
                </a:cubicBezTo>
                <a:cubicBezTo>
                  <a:pt x="15338" y="15796"/>
                  <a:pt x="15430" y="15482"/>
                  <a:pt x="15461" y="15399"/>
                </a:cubicBezTo>
                <a:lnTo>
                  <a:pt x="15518" y="15250"/>
                </a:lnTo>
                <a:lnTo>
                  <a:pt x="15562" y="15367"/>
                </a:lnTo>
                <a:cubicBezTo>
                  <a:pt x="15604" y="15478"/>
                  <a:pt x="15607" y="15527"/>
                  <a:pt x="15597" y="16058"/>
                </a:cubicBezTo>
                <a:cubicBezTo>
                  <a:pt x="15586" y="16694"/>
                  <a:pt x="15600" y="16847"/>
                  <a:pt x="15680" y="16943"/>
                </a:cubicBezTo>
                <a:cubicBezTo>
                  <a:pt x="15747" y="17025"/>
                  <a:pt x="16055" y="17029"/>
                  <a:pt x="16119" y="16949"/>
                </a:cubicBezTo>
                <a:cubicBezTo>
                  <a:pt x="16176" y="16878"/>
                  <a:pt x="16189" y="16653"/>
                  <a:pt x="16165" y="16175"/>
                </a:cubicBezTo>
                <a:cubicBezTo>
                  <a:pt x="16155" y="15979"/>
                  <a:pt x="16139" y="15656"/>
                  <a:pt x="16130" y="15458"/>
                </a:cubicBezTo>
                <a:cubicBezTo>
                  <a:pt x="16120" y="15260"/>
                  <a:pt x="16107" y="15077"/>
                  <a:pt x="16099" y="15050"/>
                </a:cubicBezTo>
                <a:cubicBezTo>
                  <a:pt x="16082" y="14985"/>
                  <a:pt x="16078" y="14000"/>
                  <a:pt x="16093" y="13370"/>
                </a:cubicBezTo>
                <a:cubicBezTo>
                  <a:pt x="16106" y="12852"/>
                  <a:pt x="16133" y="12370"/>
                  <a:pt x="16172" y="11972"/>
                </a:cubicBezTo>
                <a:cubicBezTo>
                  <a:pt x="16194" y="11747"/>
                  <a:pt x="16193" y="11736"/>
                  <a:pt x="16129" y="11591"/>
                </a:cubicBezTo>
                <a:lnTo>
                  <a:pt x="16063" y="11441"/>
                </a:lnTo>
                <a:lnTo>
                  <a:pt x="15733" y="11444"/>
                </a:lnTo>
                <a:cubicBezTo>
                  <a:pt x="15454" y="11445"/>
                  <a:pt x="15382" y="11460"/>
                  <a:pt x="15267" y="11545"/>
                </a:cubicBezTo>
                <a:cubicBezTo>
                  <a:pt x="15098" y="11671"/>
                  <a:pt x="14938" y="11814"/>
                  <a:pt x="14773" y="11988"/>
                </a:cubicBezTo>
                <a:cubicBezTo>
                  <a:pt x="14580" y="12190"/>
                  <a:pt x="14442" y="12581"/>
                  <a:pt x="14374" y="13119"/>
                </a:cubicBezTo>
                <a:cubicBezTo>
                  <a:pt x="14363" y="13208"/>
                  <a:pt x="14264" y="13301"/>
                  <a:pt x="14239" y="13244"/>
                </a:cubicBezTo>
                <a:cubicBezTo>
                  <a:pt x="14222" y="13206"/>
                  <a:pt x="14214" y="12003"/>
                  <a:pt x="14220" y="10572"/>
                </a:cubicBezTo>
                <a:cubicBezTo>
                  <a:pt x="14221" y="10433"/>
                  <a:pt x="14237" y="10392"/>
                  <a:pt x="14355" y="10215"/>
                </a:cubicBezTo>
                <a:cubicBezTo>
                  <a:pt x="14512" y="9980"/>
                  <a:pt x="14568" y="9781"/>
                  <a:pt x="14597" y="9366"/>
                </a:cubicBezTo>
                <a:cubicBezTo>
                  <a:pt x="14620" y="9054"/>
                  <a:pt x="14585" y="8555"/>
                  <a:pt x="14522" y="8278"/>
                </a:cubicBezTo>
                <a:cubicBezTo>
                  <a:pt x="14489" y="8134"/>
                  <a:pt x="14429" y="8075"/>
                  <a:pt x="14353" y="8092"/>
                </a:cubicBezTo>
                <a:close/>
                <a:moveTo>
                  <a:pt x="19151" y="11116"/>
                </a:moveTo>
                <a:cubicBezTo>
                  <a:pt x="19107" y="11142"/>
                  <a:pt x="19084" y="11374"/>
                  <a:pt x="19084" y="11780"/>
                </a:cubicBezTo>
                <a:cubicBezTo>
                  <a:pt x="19084" y="12010"/>
                  <a:pt x="19055" y="12075"/>
                  <a:pt x="18905" y="12180"/>
                </a:cubicBezTo>
                <a:cubicBezTo>
                  <a:pt x="18742" y="12294"/>
                  <a:pt x="18626" y="12547"/>
                  <a:pt x="18506" y="13052"/>
                </a:cubicBezTo>
                <a:cubicBezTo>
                  <a:pt x="18432" y="13361"/>
                  <a:pt x="18429" y="13398"/>
                  <a:pt x="18438" y="13724"/>
                </a:cubicBezTo>
                <a:cubicBezTo>
                  <a:pt x="18452" y="14221"/>
                  <a:pt x="18495" y="14381"/>
                  <a:pt x="18721" y="14788"/>
                </a:cubicBezTo>
                <a:lnTo>
                  <a:pt x="18914" y="15135"/>
                </a:lnTo>
                <a:lnTo>
                  <a:pt x="18808" y="15501"/>
                </a:lnTo>
                <a:cubicBezTo>
                  <a:pt x="18750" y="15702"/>
                  <a:pt x="18688" y="15905"/>
                  <a:pt x="18669" y="15951"/>
                </a:cubicBezTo>
                <a:cubicBezTo>
                  <a:pt x="18614" y="16090"/>
                  <a:pt x="18593" y="15976"/>
                  <a:pt x="18623" y="15703"/>
                </a:cubicBezTo>
                <a:cubicBezTo>
                  <a:pt x="18645" y="15512"/>
                  <a:pt x="18645" y="15427"/>
                  <a:pt x="18626" y="15303"/>
                </a:cubicBezTo>
                <a:cubicBezTo>
                  <a:pt x="18612" y="15217"/>
                  <a:pt x="18601" y="15111"/>
                  <a:pt x="18601" y="15069"/>
                </a:cubicBezTo>
                <a:cubicBezTo>
                  <a:pt x="18601" y="14938"/>
                  <a:pt x="18499" y="14641"/>
                  <a:pt x="18406" y="14500"/>
                </a:cubicBezTo>
                <a:cubicBezTo>
                  <a:pt x="18303" y="14345"/>
                  <a:pt x="18137" y="14321"/>
                  <a:pt x="18032" y="14444"/>
                </a:cubicBezTo>
                <a:cubicBezTo>
                  <a:pt x="17907" y="14591"/>
                  <a:pt x="17865" y="14379"/>
                  <a:pt x="17961" y="14084"/>
                </a:cubicBezTo>
                <a:cubicBezTo>
                  <a:pt x="18036" y="13852"/>
                  <a:pt x="18064" y="13629"/>
                  <a:pt x="18065" y="13226"/>
                </a:cubicBezTo>
                <a:cubicBezTo>
                  <a:pt x="18068" y="12401"/>
                  <a:pt x="17886" y="11847"/>
                  <a:pt x="17612" y="11847"/>
                </a:cubicBezTo>
                <a:cubicBezTo>
                  <a:pt x="17483" y="11847"/>
                  <a:pt x="17426" y="11900"/>
                  <a:pt x="17335" y="12105"/>
                </a:cubicBezTo>
                <a:cubicBezTo>
                  <a:pt x="17273" y="12246"/>
                  <a:pt x="17246" y="12275"/>
                  <a:pt x="17171" y="12276"/>
                </a:cubicBezTo>
                <a:cubicBezTo>
                  <a:pt x="16975" y="12278"/>
                  <a:pt x="16689" y="12479"/>
                  <a:pt x="16582" y="12692"/>
                </a:cubicBezTo>
                <a:cubicBezTo>
                  <a:pt x="16551" y="12754"/>
                  <a:pt x="16532" y="12756"/>
                  <a:pt x="16461" y="12708"/>
                </a:cubicBezTo>
                <a:cubicBezTo>
                  <a:pt x="16299" y="12598"/>
                  <a:pt x="16192" y="12865"/>
                  <a:pt x="16276" y="13175"/>
                </a:cubicBezTo>
                <a:cubicBezTo>
                  <a:pt x="16313" y="13314"/>
                  <a:pt x="16313" y="13334"/>
                  <a:pt x="16281" y="13546"/>
                </a:cubicBezTo>
                <a:cubicBezTo>
                  <a:pt x="16237" y="13845"/>
                  <a:pt x="16253" y="14192"/>
                  <a:pt x="16332" y="14570"/>
                </a:cubicBezTo>
                <a:cubicBezTo>
                  <a:pt x="16405" y="14919"/>
                  <a:pt x="16473" y="15087"/>
                  <a:pt x="16600" y="15226"/>
                </a:cubicBezTo>
                <a:cubicBezTo>
                  <a:pt x="16651" y="15282"/>
                  <a:pt x="16693" y="15361"/>
                  <a:pt x="16693" y="15399"/>
                </a:cubicBezTo>
                <a:cubicBezTo>
                  <a:pt x="16693" y="15438"/>
                  <a:pt x="16665" y="15548"/>
                  <a:pt x="16630" y="15645"/>
                </a:cubicBezTo>
                <a:cubicBezTo>
                  <a:pt x="16290" y="16598"/>
                  <a:pt x="16275" y="16661"/>
                  <a:pt x="16350" y="16802"/>
                </a:cubicBezTo>
                <a:cubicBezTo>
                  <a:pt x="16401" y="16899"/>
                  <a:pt x="16788" y="16885"/>
                  <a:pt x="16871" y="16783"/>
                </a:cubicBezTo>
                <a:cubicBezTo>
                  <a:pt x="16906" y="16741"/>
                  <a:pt x="17005" y="16497"/>
                  <a:pt x="17091" y="16242"/>
                </a:cubicBezTo>
                <a:cubicBezTo>
                  <a:pt x="17178" y="15987"/>
                  <a:pt x="17260" y="15770"/>
                  <a:pt x="17274" y="15759"/>
                </a:cubicBezTo>
                <a:cubicBezTo>
                  <a:pt x="17315" y="15730"/>
                  <a:pt x="17343" y="15961"/>
                  <a:pt x="17344" y="16335"/>
                </a:cubicBezTo>
                <a:cubicBezTo>
                  <a:pt x="17345" y="16883"/>
                  <a:pt x="17392" y="16955"/>
                  <a:pt x="17692" y="16885"/>
                </a:cubicBezTo>
                <a:cubicBezTo>
                  <a:pt x="17830" y="16852"/>
                  <a:pt x="17917" y="16808"/>
                  <a:pt x="17952" y="16751"/>
                </a:cubicBezTo>
                <a:cubicBezTo>
                  <a:pt x="17993" y="16686"/>
                  <a:pt x="18030" y="16670"/>
                  <a:pt x="18111" y="16687"/>
                </a:cubicBezTo>
                <a:cubicBezTo>
                  <a:pt x="18248" y="16717"/>
                  <a:pt x="18349" y="16613"/>
                  <a:pt x="18479" y="16306"/>
                </a:cubicBezTo>
                <a:cubicBezTo>
                  <a:pt x="18570" y="16091"/>
                  <a:pt x="18629" y="16063"/>
                  <a:pt x="18583" y="16258"/>
                </a:cubicBezTo>
                <a:cubicBezTo>
                  <a:pt x="18566" y="16333"/>
                  <a:pt x="18552" y="16586"/>
                  <a:pt x="18558" y="16727"/>
                </a:cubicBezTo>
                <a:cubicBezTo>
                  <a:pt x="18563" y="16855"/>
                  <a:pt x="19102" y="16945"/>
                  <a:pt x="19195" y="16834"/>
                </a:cubicBezTo>
                <a:cubicBezTo>
                  <a:pt x="19254" y="16763"/>
                  <a:pt x="19282" y="16673"/>
                  <a:pt x="19386" y="16205"/>
                </a:cubicBezTo>
                <a:cubicBezTo>
                  <a:pt x="19433" y="15993"/>
                  <a:pt x="19481" y="15825"/>
                  <a:pt x="19493" y="15831"/>
                </a:cubicBezTo>
                <a:cubicBezTo>
                  <a:pt x="19505" y="15837"/>
                  <a:pt x="19519" y="16048"/>
                  <a:pt x="19526" y="16301"/>
                </a:cubicBezTo>
                <a:cubicBezTo>
                  <a:pt x="19542" y="16910"/>
                  <a:pt x="19541" y="16909"/>
                  <a:pt x="19866" y="16871"/>
                </a:cubicBezTo>
                <a:cubicBezTo>
                  <a:pt x="20074" y="16848"/>
                  <a:pt x="20115" y="16854"/>
                  <a:pt x="20125" y="16914"/>
                </a:cubicBezTo>
                <a:cubicBezTo>
                  <a:pt x="20145" y="17034"/>
                  <a:pt x="20092" y="17125"/>
                  <a:pt x="19938" y="17231"/>
                </a:cubicBezTo>
                <a:cubicBezTo>
                  <a:pt x="19811" y="17319"/>
                  <a:pt x="19761" y="17326"/>
                  <a:pt x="19568" y="17298"/>
                </a:cubicBezTo>
                <a:cubicBezTo>
                  <a:pt x="19369" y="17270"/>
                  <a:pt x="19336" y="17278"/>
                  <a:pt x="19257" y="17365"/>
                </a:cubicBezTo>
                <a:cubicBezTo>
                  <a:pt x="19157" y="17474"/>
                  <a:pt x="19125" y="17577"/>
                  <a:pt x="19125" y="17792"/>
                </a:cubicBezTo>
                <a:cubicBezTo>
                  <a:pt x="19125" y="18008"/>
                  <a:pt x="19183" y="18175"/>
                  <a:pt x="19303" y="18298"/>
                </a:cubicBezTo>
                <a:cubicBezTo>
                  <a:pt x="19493" y="18494"/>
                  <a:pt x="19844" y="18445"/>
                  <a:pt x="20263" y="18165"/>
                </a:cubicBezTo>
                <a:cubicBezTo>
                  <a:pt x="20366" y="18096"/>
                  <a:pt x="20432" y="17925"/>
                  <a:pt x="20487" y="17584"/>
                </a:cubicBezTo>
                <a:cubicBezTo>
                  <a:pt x="20512" y="17428"/>
                  <a:pt x="20539" y="17278"/>
                  <a:pt x="20547" y="17250"/>
                </a:cubicBezTo>
                <a:cubicBezTo>
                  <a:pt x="20576" y="17145"/>
                  <a:pt x="20570" y="16864"/>
                  <a:pt x="20532" y="16607"/>
                </a:cubicBezTo>
                <a:cubicBezTo>
                  <a:pt x="20490" y="16326"/>
                  <a:pt x="20379" y="16061"/>
                  <a:pt x="20243" y="15914"/>
                </a:cubicBezTo>
                <a:cubicBezTo>
                  <a:pt x="20129" y="15791"/>
                  <a:pt x="20116" y="15680"/>
                  <a:pt x="20086" y="14460"/>
                </a:cubicBezTo>
                <a:cubicBezTo>
                  <a:pt x="20072" y="13848"/>
                  <a:pt x="20060" y="13120"/>
                  <a:pt x="20059" y="12844"/>
                </a:cubicBezTo>
                <a:lnTo>
                  <a:pt x="20058" y="12343"/>
                </a:lnTo>
                <a:lnTo>
                  <a:pt x="20150" y="11999"/>
                </a:lnTo>
                <a:cubicBezTo>
                  <a:pt x="20209" y="11779"/>
                  <a:pt x="20247" y="11578"/>
                  <a:pt x="20253" y="11441"/>
                </a:cubicBezTo>
                <a:lnTo>
                  <a:pt x="20264" y="11228"/>
                </a:lnTo>
                <a:lnTo>
                  <a:pt x="20160" y="11228"/>
                </a:lnTo>
                <a:cubicBezTo>
                  <a:pt x="20032" y="11228"/>
                  <a:pt x="19887" y="11393"/>
                  <a:pt x="19747" y="11697"/>
                </a:cubicBezTo>
                <a:lnTo>
                  <a:pt x="19646" y="11919"/>
                </a:lnTo>
                <a:lnTo>
                  <a:pt x="19591" y="11753"/>
                </a:lnTo>
                <a:cubicBezTo>
                  <a:pt x="19449" y="11335"/>
                  <a:pt x="19256" y="11054"/>
                  <a:pt x="19151" y="11116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Снимок экрана 2023-03-15 в 13.27.58.png" descr="Снимок экрана 2023-03-15 в 13.27.58.png"/>
          <p:cNvPicPr>
            <a:picLocks/>
          </p:cNvPicPr>
          <p:nvPr/>
        </p:nvPicPr>
        <p:blipFill>
          <a:blip r:embed="rId2">
            <a:alphaModFix amt="64156"/>
            <a:extLst/>
          </a:blip>
          <a:srcRect l="53850"/>
          <a:stretch>
            <a:fillRect/>
          </a:stretch>
        </p:blipFill>
        <p:spPr>
          <a:xfrm>
            <a:off x="0" y="20637"/>
            <a:ext cx="13004963" cy="9712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1620285688_61-phonoteka_org-p-fon-dlya-prezentatsii-finansovaya-gramotno-64.jpeg" descr="1620285688_61-phonoteka_org-p-fon-dlya-prezentatsii-finansovaya-gramotno-64.jpeg"/>
          <p:cNvPicPr>
            <a:picLocks noChangeAspect="1"/>
          </p:cNvPicPr>
          <p:nvPr/>
        </p:nvPicPr>
        <p:blipFill>
          <a:blip r:embed="rId3">
            <a:extLst/>
          </a:blip>
          <a:srcRect t="3237" r="3798" b="3201"/>
          <a:stretch>
            <a:fillRect/>
          </a:stretch>
        </p:blipFill>
        <p:spPr>
          <a:xfrm>
            <a:off x="364375" y="1145827"/>
            <a:ext cx="12276050" cy="7461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89" extrusionOk="0">
                <a:moveTo>
                  <a:pt x="5852" y="1"/>
                </a:moveTo>
                <a:cubicBezTo>
                  <a:pt x="5749" y="-2"/>
                  <a:pt x="5645" y="6"/>
                  <a:pt x="5625" y="26"/>
                </a:cubicBezTo>
                <a:cubicBezTo>
                  <a:pt x="5609" y="42"/>
                  <a:pt x="5557" y="61"/>
                  <a:pt x="5509" y="69"/>
                </a:cubicBezTo>
                <a:cubicBezTo>
                  <a:pt x="5461" y="76"/>
                  <a:pt x="5409" y="99"/>
                  <a:pt x="5394" y="120"/>
                </a:cubicBezTo>
                <a:cubicBezTo>
                  <a:pt x="5346" y="186"/>
                  <a:pt x="5214" y="194"/>
                  <a:pt x="5200" y="132"/>
                </a:cubicBezTo>
                <a:cubicBezTo>
                  <a:pt x="5181" y="52"/>
                  <a:pt x="4636" y="52"/>
                  <a:pt x="4545" y="132"/>
                </a:cubicBezTo>
                <a:cubicBezTo>
                  <a:pt x="4499" y="172"/>
                  <a:pt x="4448" y="181"/>
                  <a:pt x="4349" y="164"/>
                </a:cubicBezTo>
                <a:cubicBezTo>
                  <a:pt x="4231" y="144"/>
                  <a:pt x="4209" y="150"/>
                  <a:pt x="4168" y="217"/>
                </a:cubicBezTo>
                <a:cubicBezTo>
                  <a:pt x="4143" y="258"/>
                  <a:pt x="4101" y="292"/>
                  <a:pt x="4074" y="292"/>
                </a:cubicBezTo>
                <a:cubicBezTo>
                  <a:pt x="4046" y="292"/>
                  <a:pt x="4004" y="314"/>
                  <a:pt x="3981" y="341"/>
                </a:cubicBezTo>
                <a:cubicBezTo>
                  <a:pt x="3957" y="367"/>
                  <a:pt x="3898" y="401"/>
                  <a:pt x="3850" y="415"/>
                </a:cubicBezTo>
                <a:cubicBezTo>
                  <a:pt x="3802" y="430"/>
                  <a:pt x="3751" y="460"/>
                  <a:pt x="3735" y="481"/>
                </a:cubicBezTo>
                <a:cubicBezTo>
                  <a:pt x="3719" y="502"/>
                  <a:pt x="3672" y="517"/>
                  <a:pt x="3631" y="514"/>
                </a:cubicBezTo>
                <a:cubicBezTo>
                  <a:pt x="3589" y="512"/>
                  <a:pt x="3556" y="526"/>
                  <a:pt x="3556" y="545"/>
                </a:cubicBezTo>
                <a:cubicBezTo>
                  <a:pt x="3556" y="565"/>
                  <a:pt x="3532" y="599"/>
                  <a:pt x="3502" y="621"/>
                </a:cubicBezTo>
                <a:cubicBezTo>
                  <a:pt x="3473" y="643"/>
                  <a:pt x="3446" y="694"/>
                  <a:pt x="3442" y="736"/>
                </a:cubicBezTo>
                <a:cubicBezTo>
                  <a:pt x="3436" y="807"/>
                  <a:pt x="3421" y="812"/>
                  <a:pt x="3193" y="822"/>
                </a:cubicBezTo>
                <a:cubicBezTo>
                  <a:pt x="2961" y="831"/>
                  <a:pt x="2948" y="836"/>
                  <a:pt x="2914" y="921"/>
                </a:cubicBezTo>
                <a:cubicBezTo>
                  <a:pt x="2895" y="969"/>
                  <a:pt x="2861" y="1009"/>
                  <a:pt x="2839" y="1009"/>
                </a:cubicBezTo>
                <a:cubicBezTo>
                  <a:pt x="2818" y="1009"/>
                  <a:pt x="2777" y="1049"/>
                  <a:pt x="2749" y="1099"/>
                </a:cubicBezTo>
                <a:cubicBezTo>
                  <a:pt x="2712" y="1162"/>
                  <a:pt x="2674" y="1188"/>
                  <a:pt x="2617" y="1188"/>
                </a:cubicBezTo>
                <a:cubicBezTo>
                  <a:pt x="2553" y="1188"/>
                  <a:pt x="2532" y="1206"/>
                  <a:pt x="2513" y="1278"/>
                </a:cubicBezTo>
                <a:cubicBezTo>
                  <a:pt x="2499" y="1327"/>
                  <a:pt x="2475" y="1368"/>
                  <a:pt x="2460" y="1368"/>
                </a:cubicBezTo>
                <a:cubicBezTo>
                  <a:pt x="2445" y="1369"/>
                  <a:pt x="2408" y="1400"/>
                  <a:pt x="2378" y="1438"/>
                </a:cubicBezTo>
                <a:cubicBezTo>
                  <a:pt x="2340" y="1487"/>
                  <a:pt x="2289" y="1509"/>
                  <a:pt x="2209" y="1510"/>
                </a:cubicBezTo>
                <a:cubicBezTo>
                  <a:pt x="2114" y="1510"/>
                  <a:pt x="2094" y="1521"/>
                  <a:pt x="2094" y="1574"/>
                </a:cubicBezTo>
                <a:cubicBezTo>
                  <a:pt x="2094" y="1656"/>
                  <a:pt x="1872" y="2048"/>
                  <a:pt x="1826" y="2048"/>
                </a:cubicBezTo>
                <a:cubicBezTo>
                  <a:pt x="1780" y="2048"/>
                  <a:pt x="1759" y="2109"/>
                  <a:pt x="1757" y="2243"/>
                </a:cubicBezTo>
                <a:cubicBezTo>
                  <a:pt x="1756" y="2346"/>
                  <a:pt x="1750" y="2354"/>
                  <a:pt x="1664" y="2364"/>
                </a:cubicBezTo>
                <a:cubicBezTo>
                  <a:pt x="1591" y="2372"/>
                  <a:pt x="1562" y="2396"/>
                  <a:pt x="1527" y="2476"/>
                </a:cubicBezTo>
                <a:cubicBezTo>
                  <a:pt x="1503" y="2533"/>
                  <a:pt x="1484" y="2618"/>
                  <a:pt x="1484" y="2665"/>
                </a:cubicBezTo>
                <a:cubicBezTo>
                  <a:pt x="1484" y="2767"/>
                  <a:pt x="1446" y="2836"/>
                  <a:pt x="1392" y="2836"/>
                </a:cubicBezTo>
                <a:cubicBezTo>
                  <a:pt x="1365" y="2836"/>
                  <a:pt x="1352" y="2863"/>
                  <a:pt x="1352" y="2923"/>
                </a:cubicBezTo>
                <a:cubicBezTo>
                  <a:pt x="1352" y="2971"/>
                  <a:pt x="1344" y="3020"/>
                  <a:pt x="1333" y="3031"/>
                </a:cubicBezTo>
                <a:cubicBezTo>
                  <a:pt x="1322" y="3042"/>
                  <a:pt x="1318" y="3079"/>
                  <a:pt x="1323" y="3114"/>
                </a:cubicBezTo>
                <a:cubicBezTo>
                  <a:pt x="1334" y="3183"/>
                  <a:pt x="1149" y="3552"/>
                  <a:pt x="1104" y="3552"/>
                </a:cubicBezTo>
                <a:cubicBezTo>
                  <a:pt x="1089" y="3552"/>
                  <a:pt x="1065" y="3593"/>
                  <a:pt x="1051" y="3642"/>
                </a:cubicBezTo>
                <a:cubicBezTo>
                  <a:pt x="1038" y="3691"/>
                  <a:pt x="1016" y="3731"/>
                  <a:pt x="1003" y="3731"/>
                </a:cubicBezTo>
                <a:cubicBezTo>
                  <a:pt x="947" y="3731"/>
                  <a:pt x="874" y="3930"/>
                  <a:pt x="872" y="4090"/>
                </a:cubicBezTo>
                <a:cubicBezTo>
                  <a:pt x="868" y="4402"/>
                  <a:pt x="844" y="4537"/>
                  <a:pt x="789" y="4550"/>
                </a:cubicBezTo>
                <a:cubicBezTo>
                  <a:pt x="725" y="4565"/>
                  <a:pt x="704" y="4653"/>
                  <a:pt x="750" y="4710"/>
                </a:cubicBezTo>
                <a:cubicBezTo>
                  <a:pt x="781" y="4748"/>
                  <a:pt x="781" y="4764"/>
                  <a:pt x="754" y="4850"/>
                </a:cubicBezTo>
                <a:cubicBezTo>
                  <a:pt x="737" y="4903"/>
                  <a:pt x="720" y="4976"/>
                  <a:pt x="716" y="5012"/>
                </a:cubicBezTo>
                <a:cubicBezTo>
                  <a:pt x="711" y="5047"/>
                  <a:pt x="694" y="5077"/>
                  <a:pt x="676" y="5079"/>
                </a:cubicBezTo>
                <a:cubicBezTo>
                  <a:pt x="581" y="5091"/>
                  <a:pt x="545" y="5139"/>
                  <a:pt x="545" y="5255"/>
                </a:cubicBezTo>
                <a:cubicBezTo>
                  <a:pt x="545" y="5342"/>
                  <a:pt x="557" y="5377"/>
                  <a:pt x="589" y="5391"/>
                </a:cubicBezTo>
                <a:cubicBezTo>
                  <a:pt x="624" y="5406"/>
                  <a:pt x="632" y="5439"/>
                  <a:pt x="632" y="5557"/>
                </a:cubicBezTo>
                <a:cubicBezTo>
                  <a:pt x="632" y="5718"/>
                  <a:pt x="593" y="5845"/>
                  <a:pt x="498" y="5996"/>
                </a:cubicBezTo>
                <a:cubicBezTo>
                  <a:pt x="433" y="6098"/>
                  <a:pt x="408" y="6215"/>
                  <a:pt x="468" y="6132"/>
                </a:cubicBezTo>
                <a:cubicBezTo>
                  <a:pt x="495" y="6097"/>
                  <a:pt x="504" y="6099"/>
                  <a:pt x="515" y="6146"/>
                </a:cubicBezTo>
                <a:cubicBezTo>
                  <a:pt x="522" y="6178"/>
                  <a:pt x="523" y="6228"/>
                  <a:pt x="516" y="6257"/>
                </a:cubicBezTo>
                <a:cubicBezTo>
                  <a:pt x="505" y="6304"/>
                  <a:pt x="395" y="6436"/>
                  <a:pt x="341" y="6465"/>
                </a:cubicBezTo>
                <a:cubicBezTo>
                  <a:pt x="331" y="6471"/>
                  <a:pt x="319" y="6530"/>
                  <a:pt x="314" y="6597"/>
                </a:cubicBezTo>
                <a:cubicBezTo>
                  <a:pt x="309" y="6665"/>
                  <a:pt x="295" y="6736"/>
                  <a:pt x="283" y="6756"/>
                </a:cubicBezTo>
                <a:cubicBezTo>
                  <a:pt x="248" y="6814"/>
                  <a:pt x="257" y="7069"/>
                  <a:pt x="297" y="7116"/>
                </a:cubicBezTo>
                <a:cubicBezTo>
                  <a:pt x="324" y="7149"/>
                  <a:pt x="332" y="7221"/>
                  <a:pt x="331" y="7444"/>
                </a:cubicBezTo>
                <a:cubicBezTo>
                  <a:pt x="330" y="7704"/>
                  <a:pt x="334" y="7732"/>
                  <a:pt x="378" y="7764"/>
                </a:cubicBezTo>
                <a:cubicBezTo>
                  <a:pt x="425" y="7798"/>
                  <a:pt x="426" y="7814"/>
                  <a:pt x="429" y="8533"/>
                </a:cubicBezTo>
                <a:cubicBezTo>
                  <a:pt x="431" y="8937"/>
                  <a:pt x="425" y="9283"/>
                  <a:pt x="416" y="9303"/>
                </a:cubicBezTo>
                <a:cubicBezTo>
                  <a:pt x="393" y="9352"/>
                  <a:pt x="439" y="9483"/>
                  <a:pt x="480" y="9483"/>
                </a:cubicBezTo>
                <a:cubicBezTo>
                  <a:pt x="514" y="9483"/>
                  <a:pt x="515" y="9495"/>
                  <a:pt x="488" y="9909"/>
                </a:cubicBezTo>
                <a:cubicBezTo>
                  <a:pt x="477" y="10082"/>
                  <a:pt x="480" y="10125"/>
                  <a:pt x="510" y="10152"/>
                </a:cubicBezTo>
                <a:cubicBezTo>
                  <a:pt x="534" y="10175"/>
                  <a:pt x="545" y="10234"/>
                  <a:pt x="545" y="10349"/>
                </a:cubicBezTo>
                <a:cubicBezTo>
                  <a:pt x="545" y="10510"/>
                  <a:pt x="546" y="10512"/>
                  <a:pt x="608" y="10492"/>
                </a:cubicBezTo>
                <a:cubicBezTo>
                  <a:pt x="643" y="10481"/>
                  <a:pt x="676" y="10480"/>
                  <a:pt x="682" y="10490"/>
                </a:cubicBezTo>
                <a:cubicBezTo>
                  <a:pt x="688" y="10500"/>
                  <a:pt x="683" y="10583"/>
                  <a:pt x="669" y="10676"/>
                </a:cubicBezTo>
                <a:cubicBezTo>
                  <a:pt x="655" y="10768"/>
                  <a:pt x="644" y="10980"/>
                  <a:pt x="644" y="11147"/>
                </a:cubicBezTo>
                <a:cubicBezTo>
                  <a:pt x="644" y="11433"/>
                  <a:pt x="646" y="11451"/>
                  <a:pt x="694" y="11469"/>
                </a:cubicBezTo>
                <a:cubicBezTo>
                  <a:pt x="761" y="11496"/>
                  <a:pt x="757" y="11557"/>
                  <a:pt x="688" y="11571"/>
                </a:cubicBezTo>
                <a:cubicBezTo>
                  <a:pt x="616" y="11586"/>
                  <a:pt x="618" y="11614"/>
                  <a:pt x="698" y="11729"/>
                </a:cubicBezTo>
                <a:cubicBezTo>
                  <a:pt x="770" y="11833"/>
                  <a:pt x="781" y="11893"/>
                  <a:pt x="731" y="11924"/>
                </a:cubicBezTo>
                <a:cubicBezTo>
                  <a:pt x="680" y="11956"/>
                  <a:pt x="692" y="12023"/>
                  <a:pt x="764" y="12111"/>
                </a:cubicBezTo>
                <a:cubicBezTo>
                  <a:pt x="841" y="12204"/>
                  <a:pt x="835" y="12241"/>
                  <a:pt x="738" y="12273"/>
                </a:cubicBezTo>
                <a:cubicBezTo>
                  <a:pt x="670" y="12295"/>
                  <a:pt x="669" y="12298"/>
                  <a:pt x="711" y="12347"/>
                </a:cubicBezTo>
                <a:cubicBezTo>
                  <a:pt x="736" y="12374"/>
                  <a:pt x="783" y="12464"/>
                  <a:pt x="818" y="12545"/>
                </a:cubicBezTo>
                <a:cubicBezTo>
                  <a:pt x="869" y="12667"/>
                  <a:pt x="884" y="12683"/>
                  <a:pt x="900" y="12637"/>
                </a:cubicBezTo>
                <a:cubicBezTo>
                  <a:pt x="932" y="12543"/>
                  <a:pt x="960" y="12612"/>
                  <a:pt x="960" y="12784"/>
                </a:cubicBezTo>
                <a:cubicBezTo>
                  <a:pt x="960" y="12916"/>
                  <a:pt x="951" y="12950"/>
                  <a:pt x="916" y="12965"/>
                </a:cubicBezTo>
                <a:cubicBezTo>
                  <a:pt x="871" y="12985"/>
                  <a:pt x="855" y="13048"/>
                  <a:pt x="895" y="13048"/>
                </a:cubicBezTo>
                <a:cubicBezTo>
                  <a:pt x="907" y="13048"/>
                  <a:pt x="954" y="13107"/>
                  <a:pt x="998" y="13179"/>
                </a:cubicBezTo>
                <a:cubicBezTo>
                  <a:pt x="1069" y="13296"/>
                  <a:pt x="1078" y="13329"/>
                  <a:pt x="1074" y="13476"/>
                </a:cubicBezTo>
                <a:cubicBezTo>
                  <a:pt x="1070" y="13629"/>
                  <a:pt x="1077" y="13654"/>
                  <a:pt x="1167" y="13800"/>
                </a:cubicBezTo>
                <a:cubicBezTo>
                  <a:pt x="1221" y="13887"/>
                  <a:pt x="1265" y="13979"/>
                  <a:pt x="1265" y="14005"/>
                </a:cubicBezTo>
                <a:cubicBezTo>
                  <a:pt x="1265" y="14068"/>
                  <a:pt x="1313" y="14205"/>
                  <a:pt x="1349" y="14242"/>
                </a:cubicBezTo>
                <a:cubicBezTo>
                  <a:pt x="1372" y="14266"/>
                  <a:pt x="1369" y="14287"/>
                  <a:pt x="1333" y="14342"/>
                </a:cubicBezTo>
                <a:cubicBezTo>
                  <a:pt x="1276" y="14428"/>
                  <a:pt x="1274" y="14493"/>
                  <a:pt x="1328" y="14465"/>
                </a:cubicBezTo>
                <a:cubicBezTo>
                  <a:pt x="1352" y="14452"/>
                  <a:pt x="1380" y="14467"/>
                  <a:pt x="1398" y="14502"/>
                </a:cubicBezTo>
                <a:cubicBezTo>
                  <a:pt x="1414" y="14534"/>
                  <a:pt x="1449" y="14574"/>
                  <a:pt x="1477" y="14591"/>
                </a:cubicBezTo>
                <a:cubicBezTo>
                  <a:pt x="1545" y="14633"/>
                  <a:pt x="1562" y="14719"/>
                  <a:pt x="1518" y="14798"/>
                </a:cubicBezTo>
                <a:cubicBezTo>
                  <a:pt x="1499" y="14833"/>
                  <a:pt x="1484" y="14913"/>
                  <a:pt x="1484" y="14974"/>
                </a:cubicBezTo>
                <a:cubicBezTo>
                  <a:pt x="1484" y="15081"/>
                  <a:pt x="1487" y="15086"/>
                  <a:pt x="1602" y="15109"/>
                </a:cubicBezTo>
                <a:cubicBezTo>
                  <a:pt x="1739" y="15137"/>
                  <a:pt x="1794" y="15214"/>
                  <a:pt x="1787" y="15364"/>
                </a:cubicBezTo>
                <a:cubicBezTo>
                  <a:pt x="1777" y="15567"/>
                  <a:pt x="1788" y="15622"/>
                  <a:pt x="1837" y="15634"/>
                </a:cubicBezTo>
                <a:cubicBezTo>
                  <a:pt x="1875" y="15643"/>
                  <a:pt x="1890" y="15678"/>
                  <a:pt x="1904" y="15799"/>
                </a:cubicBezTo>
                <a:cubicBezTo>
                  <a:pt x="1920" y="15927"/>
                  <a:pt x="1928" y="15947"/>
                  <a:pt x="1953" y="15912"/>
                </a:cubicBezTo>
                <a:cubicBezTo>
                  <a:pt x="1978" y="15879"/>
                  <a:pt x="1987" y="15882"/>
                  <a:pt x="1997" y="15924"/>
                </a:cubicBezTo>
                <a:cubicBezTo>
                  <a:pt x="2004" y="15954"/>
                  <a:pt x="2029" y="15987"/>
                  <a:pt x="2052" y="15997"/>
                </a:cubicBezTo>
                <a:cubicBezTo>
                  <a:pt x="2085" y="16011"/>
                  <a:pt x="2094" y="16046"/>
                  <a:pt x="2094" y="16161"/>
                </a:cubicBezTo>
                <a:cubicBezTo>
                  <a:pt x="2094" y="16301"/>
                  <a:pt x="2098" y="16308"/>
                  <a:pt x="2161" y="16308"/>
                </a:cubicBezTo>
                <a:cubicBezTo>
                  <a:pt x="2248" y="16308"/>
                  <a:pt x="2312" y="16366"/>
                  <a:pt x="2312" y="16445"/>
                </a:cubicBezTo>
                <a:cubicBezTo>
                  <a:pt x="2312" y="16479"/>
                  <a:pt x="2353" y="16550"/>
                  <a:pt x="2402" y="16603"/>
                </a:cubicBezTo>
                <a:cubicBezTo>
                  <a:pt x="2489" y="16696"/>
                  <a:pt x="2552" y="16837"/>
                  <a:pt x="2552" y="16939"/>
                </a:cubicBezTo>
                <a:cubicBezTo>
                  <a:pt x="2552" y="16972"/>
                  <a:pt x="2577" y="16989"/>
                  <a:pt x="2626" y="16989"/>
                </a:cubicBezTo>
                <a:cubicBezTo>
                  <a:pt x="2713" y="16989"/>
                  <a:pt x="2739" y="17032"/>
                  <a:pt x="2760" y="17213"/>
                </a:cubicBezTo>
                <a:cubicBezTo>
                  <a:pt x="2774" y="17340"/>
                  <a:pt x="2780" y="17347"/>
                  <a:pt x="2857" y="17347"/>
                </a:cubicBezTo>
                <a:cubicBezTo>
                  <a:pt x="2927" y="17347"/>
                  <a:pt x="2947" y="17367"/>
                  <a:pt x="2996" y="17481"/>
                </a:cubicBezTo>
                <a:cubicBezTo>
                  <a:pt x="3027" y="17555"/>
                  <a:pt x="3073" y="17636"/>
                  <a:pt x="3097" y="17660"/>
                </a:cubicBezTo>
                <a:cubicBezTo>
                  <a:pt x="3121" y="17685"/>
                  <a:pt x="3142" y="17738"/>
                  <a:pt x="3142" y="17778"/>
                </a:cubicBezTo>
                <a:cubicBezTo>
                  <a:pt x="3142" y="17826"/>
                  <a:pt x="3156" y="17849"/>
                  <a:pt x="3187" y="17849"/>
                </a:cubicBezTo>
                <a:cubicBezTo>
                  <a:pt x="3214" y="17849"/>
                  <a:pt x="3237" y="17877"/>
                  <a:pt x="3244" y="17920"/>
                </a:cubicBezTo>
                <a:cubicBezTo>
                  <a:pt x="3258" y="18004"/>
                  <a:pt x="3260" y="18006"/>
                  <a:pt x="3315" y="17949"/>
                </a:cubicBezTo>
                <a:cubicBezTo>
                  <a:pt x="3377" y="17885"/>
                  <a:pt x="3424" y="17963"/>
                  <a:pt x="3386" y="18065"/>
                </a:cubicBezTo>
                <a:cubicBezTo>
                  <a:pt x="3347" y="18168"/>
                  <a:pt x="3349" y="18171"/>
                  <a:pt x="3463" y="18171"/>
                </a:cubicBezTo>
                <a:cubicBezTo>
                  <a:pt x="3544" y="18172"/>
                  <a:pt x="3577" y="18191"/>
                  <a:pt x="3618" y="18261"/>
                </a:cubicBezTo>
                <a:cubicBezTo>
                  <a:pt x="3646" y="18310"/>
                  <a:pt x="3679" y="18351"/>
                  <a:pt x="3691" y="18351"/>
                </a:cubicBezTo>
                <a:cubicBezTo>
                  <a:pt x="3703" y="18351"/>
                  <a:pt x="3761" y="18421"/>
                  <a:pt x="3820" y="18508"/>
                </a:cubicBezTo>
                <a:cubicBezTo>
                  <a:pt x="3912" y="18643"/>
                  <a:pt x="3936" y="18663"/>
                  <a:pt x="3987" y="18640"/>
                </a:cubicBezTo>
                <a:cubicBezTo>
                  <a:pt x="4035" y="18619"/>
                  <a:pt x="4059" y="18632"/>
                  <a:pt x="4106" y="18705"/>
                </a:cubicBezTo>
                <a:cubicBezTo>
                  <a:pt x="4139" y="18756"/>
                  <a:pt x="4166" y="18818"/>
                  <a:pt x="4166" y="18843"/>
                </a:cubicBezTo>
                <a:cubicBezTo>
                  <a:pt x="4166" y="18890"/>
                  <a:pt x="4194" y="18898"/>
                  <a:pt x="4320" y="18889"/>
                </a:cubicBezTo>
                <a:cubicBezTo>
                  <a:pt x="4367" y="18886"/>
                  <a:pt x="4419" y="18910"/>
                  <a:pt x="4451" y="18951"/>
                </a:cubicBezTo>
                <a:cubicBezTo>
                  <a:pt x="4481" y="18988"/>
                  <a:pt x="4522" y="19029"/>
                  <a:pt x="4543" y="19042"/>
                </a:cubicBezTo>
                <a:cubicBezTo>
                  <a:pt x="4564" y="19054"/>
                  <a:pt x="4581" y="19097"/>
                  <a:pt x="4581" y="19137"/>
                </a:cubicBezTo>
                <a:cubicBezTo>
                  <a:pt x="4581" y="19199"/>
                  <a:pt x="4595" y="19211"/>
                  <a:pt x="4678" y="19211"/>
                </a:cubicBezTo>
                <a:cubicBezTo>
                  <a:pt x="4752" y="19211"/>
                  <a:pt x="4781" y="19227"/>
                  <a:pt x="4798" y="19279"/>
                </a:cubicBezTo>
                <a:cubicBezTo>
                  <a:pt x="4814" y="19328"/>
                  <a:pt x="4849" y="19353"/>
                  <a:pt x="4914" y="19361"/>
                </a:cubicBezTo>
                <a:cubicBezTo>
                  <a:pt x="5035" y="19375"/>
                  <a:pt x="5023" y="19440"/>
                  <a:pt x="4897" y="19454"/>
                </a:cubicBezTo>
                <a:cubicBezTo>
                  <a:pt x="4829" y="19462"/>
                  <a:pt x="4799" y="19481"/>
                  <a:pt x="4799" y="19517"/>
                </a:cubicBezTo>
                <a:cubicBezTo>
                  <a:pt x="4799" y="19556"/>
                  <a:pt x="4828" y="19569"/>
                  <a:pt x="4911" y="19569"/>
                </a:cubicBezTo>
                <a:cubicBezTo>
                  <a:pt x="4983" y="19569"/>
                  <a:pt x="5042" y="19591"/>
                  <a:pt x="5080" y="19634"/>
                </a:cubicBezTo>
                <a:cubicBezTo>
                  <a:pt x="5192" y="19762"/>
                  <a:pt x="5199" y="19765"/>
                  <a:pt x="5186" y="19679"/>
                </a:cubicBezTo>
                <a:cubicBezTo>
                  <a:pt x="5166" y="19554"/>
                  <a:pt x="5233" y="19538"/>
                  <a:pt x="5292" y="19653"/>
                </a:cubicBezTo>
                <a:cubicBezTo>
                  <a:pt x="5320" y="19705"/>
                  <a:pt x="5351" y="19744"/>
                  <a:pt x="5362" y="19739"/>
                </a:cubicBezTo>
                <a:cubicBezTo>
                  <a:pt x="5373" y="19734"/>
                  <a:pt x="5430" y="19802"/>
                  <a:pt x="5489" y="19890"/>
                </a:cubicBezTo>
                <a:cubicBezTo>
                  <a:pt x="5584" y="20034"/>
                  <a:pt x="5604" y="20050"/>
                  <a:pt x="5686" y="20040"/>
                </a:cubicBezTo>
                <a:cubicBezTo>
                  <a:pt x="5767" y="20029"/>
                  <a:pt x="5780" y="20040"/>
                  <a:pt x="5816" y="20139"/>
                </a:cubicBezTo>
                <a:lnTo>
                  <a:pt x="5856" y="20250"/>
                </a:lnTo>
                <a:lnTo>
                  <a:pt x="6060" y="20250"/>
                </a:lnTo>
                <a:cubicBezTo>
                  <a:pt x="6246" y="20250"/>
                  <a:pt x="6266" y="20256"/>
                  <a:pt x="6276" y="20320"/>
                </a:cubicBezTo>
                <a:cubicBezTo>
                  <a:pt x="6284" y="20366"/>
                  <a:pt x="6313" y="20399"/>
                  <a:pt x="6363" y="20414"/>
                </a:cubicBezTo>
                <a:cubicBezTo>
                  <a:pt x="6404" y="20427"/>
                  <a:pt x="6450" y="20468"/>
                  <a:pt x="6464" y="20505"/>
                </a:cubicBezTo>
                <a:cubicBezTo>
                  <a:pt x="6486" y="20563"/>
                  <a:pt x="6517" y="20572"/>
                  <a:pt x="6698" y="20572"/>
                </a:cubicBezTo>
                <a:cubicBezTo>
                  <a:pt x="6881" y="20572"/>
                  <a:pt x="6913" y="20581"/>
                  <a:pt x="6948" y="20644"/>
                </a:cubicBezTo>
                <a:cubicBezTo>
                  <a:pt x="7005" y="20748"/>
                  <a:pt x="7107" y="20823"/>
                  <a:pt x="7192" y="20823"/>
                </a:cubicBezTo>
                <a:cubicBezTo>
                  <a:pt x="7239" y="20823"/>
                  <a:pt x="7270" y="20844"/>
                  <a:pt x="7279" y="20880"/>
                </a:cubicBezTo>
                <a:cubicBezTo>
                  <a:pt x="7289" y="20926"/>
                  <a:pt x="7320" y="20935"/>
                  <a:pt x="7436" y="20925"/>
                </a:cubicBezTo>
                <a:cubicBezTo>
                  <a:pt x="7569" y="20914"/>
                  <a:pt x="7582" y="20919"/>
                  <a:pt x="7602" y="20993"/>
                </a:cubicBezTo>
                <a:cubicBezTo>
                  <a:pt x="7626" y="21082"/>
                  <a:pt x="7679" y="21102"/>
                  <a:pt x="7679" y="21021"/>
                </a:cubicBezTo>
                <a:cubicBezTo>
                  <a:pt x="7679" y="20931"/>
                  <a:pt x="7724" y="20920"/>
                  <a:pt x="7774" y="20998"/>
                </a:cubicBezTo>
                <a:cubicBezTo>
                  <a:pt x="7812" y="21056"/>
                  <a:pt x="7854" y="21074"/>
                  <a:pt x="7953" y="21078"/>
                </a:cubicBezTo>
                <a:cubicBezTo>
                  <a:pt x="8091" y="21082"/>
                  <a:pt x="8141" y="21119"/>
                  <a:pt x="8122" y="21202"/>
                </a:cubicBezTo>
                <a:cubicBezTo>
                  <a:pt x="8112" y="21245"/>
                  <a:pt x="8188" y="21253"/>
                  <a:pt x="8620" y="21257"/>
                </a:cubicBezTo>
                <a:cubicBezTo>
                  <a:pt x="8900" y="21259"/>
                  <a:pt x="9137" y="21259"/>
                  <a:pt x="9146" y="21257"/>
                </a:cubicBezTo>
                <a:cubicBezTo>
                  <a:pt x="9155" y="21254"/>
                  <a:pt x="9599" y="21245"/>
                  <a:pt x="10131" y="21236"/>
                </a:cubicBezTo>
                <a:cubicBezTo>
                  <a:pt x="10664" y="21227"/>
                  <a:pt x="11124" y="21209"/>
                  <a:pt x="11154" y="21197"/>
                </a:cubicBezTo>
                <a:cubicBezTo>
                  <a:pt x="11193" y="21181"/>
                  <a:pt x="11215" y="21193"/>
                  <a:pt x="11230" y="21238"/>
                </a:cubicBezTo>
                <a:cubicBezTo>
                  <a:pt x="11247" y="21289"/>
                  <a:pt x="11288" y="21304"/>
                  <a:pt x="11433" y="21315"/>
                </a:cubicBezTo>
                <a:cubicBezTo>
                  <a:pt x="11533" y="21323"/>
                  <a:pt x="11625" y="21342"/>
                  <a:pt x="11638" y="21358"/>
                </a:cubicBezTo>
                <a:cubicBezTo>
                  <a:pt x="11682" y="21416"/>
                  <a:pt x="11803" y="21439"/>
                  <a:pt x="11835" y="21394"/>
                </a:cubicBezTo>
                <a:cubicBezTo>
                  <a:pt x="11856" y="21366"/>
                  <a:pt x="11876" y="21363"/>
                  <a:pt x="11894" y="21385"/>
                </a:cubicBezTo>
                <a:cubicBezTo>
                  <a:pt x="11937" y="21439"/>
                  <a:pt x="12430" y="21447"/>
                  <a:pt x="12468" y="21394"/>
                </a:cubicBezTo>
                <a:cubicBezTo>
                  <a:pt x="12495" y="21358"/>
                  <a:pt x="12510" y="21364"/>
                  <a:pt x="12551" y="21427"/>
                </a:cubicBezTo>
                <a:cubicBezTo>
                  <a:pt x="12578" y="21469"/>
                  <a:pt x="12617" y="21504"/>
                  <a:pt x="12636" y="21504"/>
                </a:cubicBezTo>
                <a:cubicBezTo>
                  <a:pt x="12656" y="21504"/>
                  <a:pt x="12677" y="21519"/>
                  <a:pt x="12685" y="21539"/>
                </a:cubicBezTo>
                <a:cubicBezTo>
                  <a:pt x="12707" y="21598"/>
                  <a:pt x="12871" y="21584"/>
                  <a:pt x="12871" y="21523"/>
                </a:cubicBezTo>
                <a:cubicBezTo>
                  <a:pt x="12871" y="21446"/>
                  <a:pt x="12926" y="21408"/>
                  <a:pt x="13015" y="21426"/>
                </a:cubicBezTo>
                <a:cubicBezTo>
                  <a:pt x="13068" y="21436"/>
                  <a:pt x="13098" y="21462"/>
                  <a:pt x="13104" y="21506"/>
                </a:cubicBezTo>
                <a:cubicBezTo>
                  <a:pt x="13110" y="21542"/>
                  <a:pt x="13136" y="21576"/>
                  <a:pt x="13162" y="21583"/>
                </a:cubicBezTo>
                <a:cubicBezTo>
                  <a:pt x="13180" y="21588"/>
                  <a:pt x="13197" y="21590"/>
                  <a:pt x="13211" y="21589"/>
                </a:cubicBezTo>
                <a:cubicBezTo>
                  <a:pt x="13256" y="21585"/>
                  <a:pt x="13283" y="21556"/>
                  <a:pt x="13292" y="21500"/>
                </a:cubicBezTo>
                <a:cubicBezTo>
                  <a:pt x="13302" y="21436"/>
                  <a:pt x="13327" y="21431"/>
                  <a:pt x="13659" y="21430"/>
                </a:cubicBezTo>
                <a:cubicBezTo>
                  <a:pt x="13913" y="21429"/>
                  <a:pt x="14031" y="21416"/>
                  <a:pt x="14068" y="21382"/>
                </a:cubicBezTo>
                <a:cubicBezTo>
                  <a:pt x="14105" y="21348"/>
                  <a:pt x="14144" y="21343"/>
                  <a:pt x="14205" y="21366"/>
                </a:cubicBezTo>
                <a:cubicBezTo>
                  <a:pt x="14278" y="21392"/>
                  <a:pt x="14297" y="21386"/>
                  <a:pt x="14328" y="21328"/>
                </a:cubicBezTo>
                <a:cubicBezTo>
                  <a:pt x="14359" y="21271"/>
                  <a:pt x="14382" y="21263"/>
                  <a:pt x="14463" y="21283"/>
                </a:cubicBezTo>
                <a:cubicBezTo>
                  <a:pt x="14525" y="21298"/>
                  <a:pt x="14581" y="21292"/>
                  <a:pt x="14615" y="21265"/>
                </a:cubicBezTo>
                <a:cubicBezTo>
                  <a:pt x="14675" y="21217"/>
                  <a:pt x="15383" y="21214"/>
                  <a:pt x="15373" y="21261"/>
                </a:cubicBezTo>
                <a:cubicBezTo>
                  <a:pt x="15361" y="21322"/>
                  <a:pt x="15533" y="21422"/>
                  <a:pt x="15651" y="21422"/>
                </a:cubicBezTo>
                <a:cubicBezTo>
                  <a:pt x="15719" y="21422"/>
                  <a:pt x="15786" y="21440"/>
                  <a:pt x="15799" y="21462"/>
                </a:cubicBezTo>
                <a:cubicBezTo>
                  <a:pt x="15825" y="21504"/>
                  <a:pt x="15973" y="21520"/>
                  <a:pt x="15995" y="21483"/>
                </a:cubicBezTo>
                <a:cubicBezTo>
                  <a:pt x="16002" y="21472"/>
                  <a:pt x="16188" y="21455"/>
                  <a:pt x="16408" y="21447"/>
                </a:cubicBezTo>
                <a:cubicBezTo>
                  <a:pt x="16886" y="21430"/>
                  <a:pt x="16856" y="21434"/>
                  <a:pt x="16946" y="21389"/>
                </a:cubicBezTo>
                <a:cubicBezTo>
                  <a:pt x="16996" y="21364"/>
                  <a:pt x="17026" y="21364"/>
                  <a:pt x="17042" y="21390"/>
                </a:cubicBezTo>
                <a:cubicBezTo>
                  <a:pt x="17058" y="21416"/>
                  <a:pt x="17080" y="21410"/>
                  <a:pt x="17116" y="21372"/>
                </a:cubicBezTo>
                <a:cubicBezTo>
                  <a:pt x="17144" y="21341"/>
                  <a:pt x="17253" y="21296"/>
                  <a:pt x="17358" y="21270"/>
                </a:cubicBezTo>
                <a:cubicBezTo>
                  <a:pt x="17463" y="21245"/>
                  <a:pt x="17576" y="21212"/>
                  <a:pt x="17607" y="21199"/>
                </a:cubicBezTo>
                <a:cubicBezTo>
                  <a:pt x="17641" y="21185"/>
                  <a:pt x="17671" y="21192"/>
                  <a:pt x="17679" y="21214"/>
                </a:cubicBezTo>
                <a:cubicBezTo>
                  <a:pt x="17687" y="21236"/>
                  <a:pt x="17728" y="21252"/>
                  <a:pt x="17770" y="21252"/>
                </a:cubicBezTo>
                <a:cubicBezTo>
                  <a:pt x="17836" y="21252"/>
                  <a:pt x="17846" y="21242"/>
                  <a:pt x="17840" y="21173"/>
                </a:cubicBezTo>
                <a:cubicBezTo>
                  <a:pt x="17834" y="21105"/>
                  <a:pt x="17847" y="21090"/>
                  <a:pt x="17926" y="21067"/>
                </a:cubicBezTo>
                <a:cubicBezTo>
                  <a:pt x="17978" y="21053"/>
                  <a:pt x="18028" y="21032"/>
                  <a:pt x="18040" y="21020"/>
                </a:cubicBezTo>
                <a:cubicBezTo>
                  <a:pt x="18051" y="21009"/>
                  <a:pt x="18080" y="21020"/>
                  <a:pt x="18104" y="21044"/>
                </a:cubicBezTo>
                <a:cubicBezTo>
                  <a:pt x="18140" y="21081"/>
                  <a:pt x="18154" y="21078"/>
                  <a:pt x="18188" y="21027"/>
                </a:cubicBezTo>
                <a:cubicBezTo>
                  <a:pt x="18211" y="20993"/>
                  <a:pt x="18260" y="20966"/>
                  <a:pt x="18298" y="20966"/>
                </a:cubicBezTo>
                <a:cubicBezTo>
                  <a:pt x="18344" y="20966"/>
                  <a:pt x="18374" y="20942"/>
                  <a:pt x="18389" y="20894"/>
                </a:cubicBezTo>
                <a:cubicBezTo>
                  <a:pt x="18402" y="20854"/>
                  <a:pt x="18424" y="20823"/>
                  <a:pt x="18437" y="20823"/>
                </a:cubicBezTo>
                <a:cubicBezTo>
                  <a:pt x="18451" y="20823"/>
                  <a:pt x="18494" y="20782"/>
                  <a:pt x="18533" y="20733"/>
                </a:cubicBezTo>
                <a:cubicBezTo>
                  <a:pt x="18609" y="20637"/>
                  <a:pt x="18661" y="20619"/>
                  <a:pt x="18685" y="20681"/>
                </a:cubicBezTo>
                <a:cubicBezTo>
                  <a:pt x="18692" y="20703"/>
                  <a:pt x="18713" y="20711"/>
                  <a:pt x="18729" y="20701"/>
                </a:cubicBezTo>
                <a:cubicBezTo>
                  <a:pt x="18746" y="20691"/>
                  <a:pt x="18764" y="20695"/>
                  <a:pt x="18770" y="20711"/>
                </a:cubicBezTo>
                <a:cubicBezTo>
                  <a:pt x="18788" y="20759"/>
                  <a:pt x="20112" y="20752"/>
                  <a:pt x="20107" y="20704"/>
                </a:cubicBezTo>
                <a:cubicBezTo>
                  <a:pt x="20100" y="20651"/>
                  <a:pt x="20290" y="20607"/>
                  <a:pt x="20325" y="20653"/>
                </a:cubicBezTo>
                <a:cubicBezTo>
                  <a:pt x="20346" y="20680"/>
                  <a:pt x="20352" y="20661"/>
                  <a:pt x="20352" y="20578"/>
                </a:cubicBezTo>
                <a:cubicBezTo>
                  <a:pt x="20352" y="20495"/>
                  <a:pt x="20368" y="20453"/>
                  <a:pt x="20417" y="20406"/>
                </a:cubicBezTo>
                <a:cubicBezTo>
                  <a:pt x="20452" y="20372"/>
                  <a:pt x="20485" y="20313"/>
                  <a:pt x="20491" y="20275"/>
                </a:cubicBezTo>
                <a:cubicBezTo>
                  <a:pt x="20497" y="20237"/>
                  <a:pt x="20513" y="20217"/>
                  <a:pt x="20526" y="20230"/>
                </a:cubicBezTo>
                <a:cubicBezTo>
                  <a:pt x="20539" y="20244"/>
                  <a:pt x="20549" y="20225"/>
                  <a:pt x="20549" y="20184"/>
                </a:cubicBezTo>
                <a:cubicBezTo>
                  <a:pt x="20549" y="20104"/>
                  <a:pt x="20649" y="19980"/>
                  <a:pt x="20669" y="20035"/>
                </a:cubicBezTo>
                <a:cubicBezTo>
                  <a:pt x="20685" y="20077"/>
                  <a:pt x="20767" y="20082"/>
                  <a:pt x="20767" y="20042"/>
                </a:cubicBezTo>
                <a:cubicBezTo>
                  <a:pt x="20767" y="20027"/>
                  <a:pt x="20752" y="19979"/>
                  <a:pt x="20733" y="19935"/>
                </a:cubicBezTo>
                <a:cubicBezTo>
                  <a:pt x="20702" y="19862"/>
                  <a:pt x="20702" y="19853"/>
                  <a:pt x="20736" y="19832"/>
                </a:cubicBezTo>
                <a:cubicBezTo>
                  <a:pt x="20769" y="19811"/>
                  <a:pt x="20769" y="19806"/>
                  <a:pt x="20737" y="19777"/>
                </a:cubicBezTo>
                <a:cubicBezTo>
                  <a:pt x="20700" y="19742"/>
                  <a:pt x="20696" y="19581"/>
                  <a:pt x="20730" y="19506"/>
                </a:cubicBezTo>
                <a:cubicBezTo>
                  <a:pt x="20746" y="19472"/>
                  <a:pt x="20729" y="19461"/>
                  <a:pt x="20660" y="19461"/>
                </a:cubicBezTo>
                <a:cubicBezTo>
                  <a:pt x="20558" y="19461"/>
                  <a:pt x="20552" y="19446"/>
                  <a:pt x="20544" y="19193"/>
                </a:cubicBezTo>
                <a:lnTo>
                  <a:pt x="20538" y="19015"/>
                </a:lnTo>
                <a:lnTo>
                  <a:pt x="20665" y="19008"/>
                </a:lnTo>
                <a:cubicBezTo>
                  <a:pt x="20804" y="19001"/>
                  <a:pt x="20832" y="18981"/>
                  <a:pt x="20793" y="18917"/>
                </a:cubicBezTo>
                <a:cubicBezTo>
                  <a:pt x="20754" y="18853"/>
                  <a:pt x="20849" y="18693"/>
                  <a:pt x="20891" y="18750"/>
                </a:cubicBezTo>
                <a:cubicBezTo>
                  <a:pt x="20914" y="18781"/>
                  <a:pt x="20928" y="18781"/>
                  <a:pt x="20947" y="18750"/>
                </a:cubicBezTo>
                <a:cubicBezTo>
                  <a:pt x="20961" y="18727"/>
                  <a:pt x="21014" y="18709"/>
                  <a:pt x="21065" y="18709"/>
                </a:cubicBezTo>
                <a:cubicBezTo>
                  <a:pt x="21155" y="18709"/>
                  <a:pt x="21158" y="18705"/>
                  <a:pt x="21171" y="18574"/>
                </a:cubicBezTo>
                <a:cubicBezTo>
                  <a:pt x="21194" y="18353"/>
                  <a:pt x="21195" y="18351"/>
                  <a:pt x="21296" y="18361"/>
                </a:cubicBezTo>
                <a:lnTo>
                  <a:pt x="21391" y="18370"/>
                </a:lnTo>
                <a:lnTo>
                  <a:pt x="21384" y="18205"/>
                </a:lnTo>
                <a:cubicBezTo>
                  <a:pt x="21378" y="18085"/>
                  <a:pt x="21385" y="18027"/>
                  <a:pt x="21410" y="17992"/>
                </a:cubicBezTo>
                <a:cubicBezTo>
                  <a:pt x="21437" y="17956"/>
                  <a:pt x="21452" y="17955"/>
                  <a:pt x="21471" y="17987"/>
                </a:cubicBezTo>
                <a:cubicBezTo>
                  <a:pt x="21485" y="18009"/>
                  <a:pt x="21505" y="18028"/>
                  <a:pt x="21517" y="18028"/>
                </a:cubicBezTo>
                <a:cubicBezTo>
                  <a:pt x="21528" y="18028"/>
                  <a:pt x="21531" y="18017"/>
                  <a:pt x="21523" y="18004"/>
                </a:cubicBezTo>
                <a:cubicBezTo>
                  <a:pt x="21515" y="17990"/>
                  <a:pt x="21530" y="17943"/>
                  <a:pt x="21555" y="17898"/>
                </a:cubicBezTo>
                <a:cubicBezTo>
                  <a:pt x="21593" y="17832"/>
                  <a:pt x="21600" y="17787"/>
                  <a:pt x="21590" y="17666"/>
                </a:cubicBezTo>
                <a:cubicBezTo>
                  <a:pt x="21575" y="17486"/>
                  <a:pt x="21545" y="17426"/>
                  <a:pt x="21501" y="17486"/>
                </a:cubicBezTo>
                <a:cubicBezTo>
                  <a:pt x="21477" y="17520"/>
                  <a:pt x="21463" y="17509"/>
                  <a:pt x="21433" y="17434"/>
                </a:cubicBezTo>
                <a:cubicBezTo>
                  <a:pt x="21406" y="17366"/>
                  <a:pt x="21393" y="17238"/>
                  <a:pt x="21386" y="16960"/>
                </a:cubicBezTo>
                <a:cubicBezTo>
                  <a:pt x="21381" y="16751"/>
                  <a:pt x="21372" y="16574"/>
                  <a:pt x="21367" y="16566"/>
                </a:cubicBezTo>
                <a:cubicBezTo>
                  <a:pt x="21363" y="16558"/>
                  <a:pt x="21368" y="16512"/>
                  <a:pt x="21379" y="16465"/>
                </a:cubicBezTo>
                <a:cubicBezTo>
                  <a:pt x="21398" y="16380"/>
                  <a:pt x="21398" y="16380"/>
                  <a:pt x="21249" y="16380"/>
                </a:cubicBezTo>
                <a:cubicBezTo>
                  <a:pt x="21104" y="16380"/>
                  <a:pt x="21097" y="16375"/>
                  <a:pt x="21042" y="16256"/>
                </a:cubicBezTo>
                <a:cubicBezTo>
                  <a:pt x="20974" y="16109"/>
                  <a:pt x="20970" y="16021"/>
                  <a:pt x="21029" y="15996"/>
                </a:cubicBezTo>
                <a:cubicBezTo>
                  <a:pt x="21057" y="15984"/>
                  <a:pt x="21073" y="15947"/>
                  <a:pt x="21073" y="15893"/>
                </a:cubicBezTo>
                <a:cubicBezTo>
                  <a:pt x="21073" y="15848"/>
                  <a:pt x="21094" y="15785"/>
                  <a:pt x="21121" y="15754"/>
                </a:cubicBezTo>
                <a:cubicBezTo>
                  <a:pt x="21168" y="15701"/>
                  <a:pt x="21168" y="15699"/>
                  <a:pt x="21125" y="15699"/>
                </a:cubicBezTo>
                <a:cubicBezTo>
                  <a:pt x="21101" y="15699"/>
                  <a:pt x="21070" y="15718"/>
                  <a:pt x="21056" y="15741"/>
                </a:cubicBezTo>
                <a:cubicBezTo>
                  <a:pt x="21037" y="15772"/>
                  <a:pt x="21023" y="15772"/>
                  <a:pt x="20999" y="15738"/>
                </a:cubicBezTo>
                <a:cubicBezTo>
                  <a:pt x="20957" y="15681"/>
                  <a:pt x="20958" y="15184"/>
                  <a:pt x="21000" y="15045"/>
                </a:cubicBezTo>
                <a:cubicBezTo>
                  <a:pt x="21024" y="14967"/>
                  <a:pt x="21045" y="14946"/>
                  <a:pt x="21102" y="14946"/>
                </a:cubicBezTo>
                <a:lnTo>
                  <a:pt x="21175" y="14946"/>
                </a:lnTo>
                <a:lnTo>
                  <a:pt x="21180" y="14705"/>
                </a:lnTo>
                <a:cubicBezTo>
                  <a:pt x="21182" y="14572"/>
                  <a:pt x="21185" y="14438"/>
                  <a:pt x="21187" y="14409"/>
                </a:cubicBezTo>
                <a:cubicBezTo>
                  <a:pt x="21188" y="14379"/>
                  <a:pt x="21187" y="14190"/>
                  <a:pt x="21185" y="13988"/>
                </a:cubicBezTo>
                <a:lnTo>
                  <a:pt x="21182" y="13621"/>
                </a:lnTo>
                <a:lnTo>
                  <a:pt x="21120" y="13621"/>
                </a:lnTo>
                <a:cubicBezTo>
                  <a:pt x="21012" y="13621"/>
                  <a:pt x="20972" y="13480"/>
                  <a:pt x="20968" y="13084"/>
                </a:cubicBezTo>
                <a:cubicBezTo>
                  <a:pt x="20966" y="12896"/>
                  <a:pt x="20964" y="12713"/>
                  <a:pt x="20964" y="12677"/>
                </a:cubicBezTo>
                <a:cubicBezTo>
                  <a:pt x="20963" y="12625"/>
                  <a:pt x="20949" y="12614"/>
                  <a:pt x="20892" y="12622"/>
                </a:cubicBezTo>
                <a:cubicBezTo>
                  <a:pt x="20791" y="12636"/>
                  <a:pt x="20767" y="12599"/>
                  <a:pt x="20767" y="12426"/>
                </a:cubicBezTo>
                <a:cubicBezTo>
                  <a:pt x="20767" y="12342"/>
                  <a:pt x="20755" y="12254"/>
                  <a:pt x="20741" y="12229"/>
                </a:cubicBezTo>
                <a:cubicBezTo>
                  <a:pt x="20719" y="12195"/>
                  <a:pt x="20719" y="12171"/>
                  <a:pt x="20741" y="12115"/>
                </a:cubicBezTo>
                <a:cubicBezTo>
                  <a:pt x="20760" y="12064"/>
                  <a:pt x="20766" y="11874"/>
                  <a:pt x="20763" y="11461"/>
                </a:cubicBezTo>
                <a:cubicBezTo>
                  <a:pt x="20760" y="11141"/>
                  <a:pt x="20765" y="10861"/>
                  <a:pt x="20773" y="10839"/>
                </a:cubicBezTo>
                <a:cubicBezTo>
                  <a:pt x="20783" y="10812"/>
                  <a:pt x="20815" y="10807"/>
                  <a:pt x="20863" y="10825"/>
                </a:cubicBezTo>
                <a:cubicBezTo>
                  <a:pt x="20933" y="10851"/>
                  <a:pt x="20938" y="10846"/>
                  <a:pt x="20946" y="10752"/>
                </a:cubicBezTo>
                <a:cubicBezTo>
                  <a:pt x="20966" y="10538"/>
                  <a:pt x="20962" y="9537"/>
                  <a:pt x="20942" y="9451"/>
                </a:cubicBezTo>
                <a:cubicBezTo>
                  <a:pt x="20929" y="9392"/>
                  <a:pt x="20929" y="9352"/>
                  <a:pt x="20942" y="9338"/>
                </a:cubicBezTo>
                <a:cubicBezTo>
                  <a:pt x="20954" y="9326"/>
                  <a:pt x="20963" y="9269"/>
                  <a:pt x="20963" y="9210"/>
                </a:cubicBezTo>
                <a:cubicBezTo>
                  <a:pt x="20963" y="9147"/>
                  <a:pt x="20954" y="9112"/>
                  <a:pt x="20942" y="9125"/>
                </a:cubicBezTo>
                <a:cubicBezTo>
                  <a:pt x="20902" y="9164"/>
                  <a:pt x="20888" y="9027"/>
                  <a:pt x="20927" y="8981"/>
                </a:cubicBezTo>
                <a:cubicBezTo>
                  <a:pt x="20976" y="8923"/>
                  <a:pt x="20973" y="8868"/>
                  <a:pt x="20920" y="8846"/>
                </a:cubicBezTo>
                <a:cubicBezTo>
                  <a:pt x="20894" y="8835"/>
                  <a:pt x="20876" y="8796"/>
                  <a:pt x="20876" y="8754"/>
                </a:cubicBezTo>
                <a:cubicBezTo>
                  <a:pt x="20876" y="8701"/>
                  <a:pt x="20859" y="8678"/>
                  <a:pt x="20816" y="8670"/>
                </a:cubicBezTo>
                <a:cubicBezTo>
                  <a:pt x="20761" y="8659"/>
                  <a:pt x="20756" y="8646"/>
                  <a:pt x="20755" y="8498"/>
                </a:cubicBezTo>
                <a:cubicBezTo>
                  <a:pt x="20752" y="8241"/>
                  <a:pt x="20731" y="8181"/>
                  <a:pt x="20639" y="8168"/>
                </a:cubicBezTo>
                <a:cubicBezTo>
                  <a:pt x="20563" y="8158"/>
                  <a:pt x="20560" y="8152"/>
                  <a:pt x="20553" y="8005"/>
                </a:cubicBezTo>
                <a:cubicBezTo>
                  <a:pt x="20550" y="7921"/>
                  <a:pt x="20539" y="7850"/>
                  <a:pt x="20531" y="7848"/>
                </a:cubicBezTo>
                <a:cubicBezTo>
                  <a:pt x="20523" y="7845"/>
                  <a:pt x="20495" y="7840"/>
                  <a:pt x="20469" y="7835"/>
                </a:cubicBezTo>
                <a:cubicBezTo>
                  <a:pt x="20371" y="7818"/>
                  <a:pt x="20352" y="7788"/>
                  <a:pt x="20352" y="7639"/>
                </a:cubicBezTo>
                <a:lnTo>
                  <a:pt x="20352" y="7494"/>
                </a:lnTo>
                <a:lnTo>
                  <a:pt x="20156" y="7494"/>
                </a:lnTo>
                <a:cubicBezTo>
                  <a:pt x="19941" y="7494"/>
                  <a:pt x="19939" y="7492"/>
                  <a:pt x="19931" y="7274"/>
                </a:cubicBezTo>
                <a:lnTo>
                  <a:pt x="19927" y="7150"/>
                </a:lnTo>
                <a:lnTo>
                  <a:pt x="19486" y="7153"/>
                </a:lnTo>
                <a:cubicBezTo>
                  <a:pt x="19083" y="7157"/>
                  <a:pt x="19042" y="7162"/>
                  <a:pt x="19015" y="7223"/>
                </a:cubicBezTo>
                <a:cubicBezTo>
                  <a:pt x="18981" y="7298"/>
                  <a:pt x="18925" y="7266"/>
                  <a:pt x="18944" y="7183"/>
                </a:cubicBezTo>
                <a:cubicBezTo>
                  <a:pt x="18954" y="7142"/>
                  <a:pt x="18945" y="7138"/>
                  <a:pt x="18907" y="7159"/>
                </a:cubicBezTo>
                <a:cubicBezTo>
                  <a:pt x="18880" y="7174"/>
                  <a:pt x="18829" y="7187"/>
                  <a:pt x="18794" y="7188"/>
                </a:cubicBezTo>
                <a:cubicBezTo>
                  <a:pt x="18737" y="7189"/>
                  <a:pt x="18729" y="7204"/>
                  <a:pt x="18722" y="7315"/>
                </a:cubicBezTo>
                <a:cubicBezTo>
                  <a:pt x="18717" y="7384"/>
                  <a:pt x="18709" y="7446"/>
                  <a:pt x="18705" y="7454"/>
                </a:cubicBezTo>
                <a:cubicBezTo>
                  <a:pt x="18700" y="7462"/>
                  <a:pt x="18655" y="7474"/>
                  <a:pt x="18605" y="7481"/>
                </a:cubicBezTo>
                <a:cubicBezTo>
                  <a:pt x="18555" y="7489"/>
                  <a:pt x="18502" y="7520"/>
                  <a:pt x="18488" y="7552"/>
                </a:cubicBezTo>
                <a:cubicBezTo>
                  <a:pt x="18465" y="7603"/>
                  <a:pt x="18461" y="7602"/>
                  <a:pt x="18435" y="7550"/>
                </a:cubicBezTo>
                <a:cubicBezTo>
                  <a:pt x="18419" y="7519"/>
                  <a:pt x="18381" y="7494"/>
                  <a:pt x="18351" y="7494"/>
                </a:cubicBezTo>
                <a:cubicBezTo>
                  <a:pt x="18300" y="7494"/>
                  <a:pt x="18297" y="7503"/>
                  <a:pt x="18308" y="7631"/>
                </a:cubicBezTo>
                <a:cubicBezTo>
                  <a:pt x="18316" y="7730"/>
                  <a:pt x="18308" y="7792"/>
                  <a:pt x="18279" y="7855"/>
                </a:cubicBezTo>
                <a:cubicBezTo>
                  <a:pt x="18243" y="7932"/>
                  <a:pt x="18238" y="7935"/>
                  <a:pt x="18225" y="7879"/>
                </a:cubicBezTo>
                <a:cubicBezTo>
                  <a:pt x="18206" y="7800"/>
                  <a:pt x="18131" y="7797"/>
                  <a:pt x="18113" y="7874"/>
                </a:cubicBezTo>
                <a:cubicBezTo>
                  <a:pt x="18105" y="7906"/>
                  <a:pt x="18109" y="7975"/>
                  <a:pt x="18120" y="8027"/>
                </a:cubicBezTo>
                <a:cubicBezTo>
                  <a:pt x="18134" y="8094"/>
                  <a:pt x="18131" y="8150"/>
                  <a:pt x="18109" y="8224"/>
                </a:cubicBezTo>
                <a:cubicBezTo>
                  <a:pt x="18091" y="8281"/>
                  <a:pt x="18076" y="8362"/>
                  <a:pt x="18075" y="8404"/>
                </a:cubicBezTo>
                <a:cubicBezTo>
                  <a:pt x="18073" y="8461"/>
                  <a:pt x="18057" y="8481"/>
                  <a:pt x="18007" y="8488"/>
                </a:cubicBezTo>
                <a:cubicBezTo>
                  <a:pt x="17971" y="8494"/>
                  <a:pt x="17931" y="8500"/>
                  <a:pt x="17917" y="8503"/>
                </a:cubicBezTo>
                <a:cubicBezTo>
                  <a:pt x="17902" y="8507"/>
                  <a:pt x="17892" y="8619"/>
                  <a:pt x="17889" y="8815"/>
                </a:cubicBezTo>
                <a:cubicBezTo>
                  <a:pt x="17887" y="8983"/>
                  <a:pt x="17876" y="9141"/>
                  <a:pt x="17863" y="9166"/>
                </a:cubicBezTo>
                <a:cubicBezTo>
                  <a:pt x="17850" y="9191"/>
                  <a:pt x="17812" y="9207"/>
                  <a:pt x="17778" y="9200"/>
                </a:cubicBezTo>
                <a:cubicBezTo>
                  <a:pt x="17669" y="9180"/>
                  <a:pt x="17652" y="9354"/>
                  <a:pt x="17725" y="9742"/>
                </a:cubicBezTo>
                <a:cubicBezTo>
                  <a:pt x="17735" y="9799"/>
                  <a:pt x="17730" y="9828"/>
                  <a:pt x="17706" y="9843"/>
                </a:cubicBezTo>
                <a:cubicBezTo>
                  <a:pt x="17683" y="9858"/>
                  <a:pt x="17675" y="9896"/>
                  <a:pt x="17681" y="9961"/>
                </a:cubicBezTo>
                <a:cubicBezTo>
                  <a:pt x="17700" y="10141"/>
                  <a:pt x="17706" y="10542"/>
                  <a:pt x="17690" y="10559"/>
                </a:cubicBezTo>
                <a:cubicBezTo>
                  <a:pt x="17673" y="10576"/>
                  <a:pt x="17556" y="10581"/>
                  <a:pt x="17441" y="10570"/>
                </a:cubicBezTo>
                <a:cubicBezTo>
                  <a:pt x="17269" y="10554"/>
                  <a:pt x="17254" y="10565"/>
                  <a:pt x="17264" y="10699"/>
                </a:cubicBezTo>
                <a:cubicBezTo>
                  <a:pt x="17269" y="10768"/>
                  <a:pt x="17262" y="10837"/>
                  <a:pt x="17248" y="10856"/>
                </a:cubicBezTo>
                <a:cubicBezTo>
                  <a:pt x="17211" y="10906"/>
                  <a:pt x="17064" y="10920"/>
                  <a:pt x="17037" y="10877"/>
                </a:cubicBezTo>
                <a:cubicBezTo>
                  <a:pt x="17010" y="10833"/>
                  <a:pt x="16996" y="10326"/>
                  <a:pt x="17020" y="10302"/>
                </a:cubicBezTo>
                <a:cubicBezTo>
                  <a:pt x="17060" y="10261"/>
                  <a:pt x="17030" y="10231"/>
                  <a:pt x="16944" y="10222"/>
                </a:cubicBezTo>
                <a:cubicBezTo>
                  <a:pt x="16831" y="10211"/>
                  <a:pt x="16819" y="10192"/>
                  <a:pt x="16815" y="10032"/>
                </a:cubicBezTo>
                <a:cubicBezTo>
                  <a:pt x="16811" y="9858"/>
                  <a:pt x="16830" y="9823"/>
                  <a:pt x="16926" y="9823"/>
                </a:cubicBezTo>
                <a:lnTo>
                  <a:pt x="17010" y="9823"/>
                </a:lnTo>
                <a:lnTo>
                  <a:pt x="17011" y="9181"/>
                </a:lnTo>
                <a:lnTo>
                  <a:pt x="17013" y="8538"/>
                </a:lnTo>
                <a:lnTo>
                  <a:pt x="16943" y="8514"/>
                </a:lnTo>
                <a:cubicBezTo>
                  <a:pt x="16831" y="8474"/>
                  <a:pt x="16818" y="8440"/>
                  <a:pt x="16818" y="8157"/>
                </a:cubicBezTo>
                <a:cubicBezTo>
                  <a:pt x="16818" y="7878"/>
                  <a:pt x="16785" y="7765"/>
                  <a:pt x="16724" y="7848"/>
                </a:cubicBezTo>
                <a:cubicBezTo>
                  <a:pt x="16667" y="7926"/>
                  <a:pt x="16627" y="7785"/>
                  <a:pt x="16615" y="7459"/>
                </a:cubicBezTo>
                <a:cubicBezTo>
                  <a:pt x="16608" y="7291"/>
                  <a:pt x="16603" y="7150"/>
                  <a:pt x="16602" y="7145"/>
                </a:cubicBezTo>
                <a:cubicBezTo>
                  <a:pt x="16601" y="7140"/>
                  <a:pt x="16531" y="7136"/>
                  <a:pt x="16446" y="7136"/>
                </a:cubicBezTo>
                <a:cubicBezTo>
                  <a:pt x="16312" y="7136"/>
                  <a:pt x="16290" y="7126"/>
                  <a:pt x="16280" y="7067"/>
                </a:cubicBezTo>
                <a:cubicBezTo>
                  <a:pt x="16274" y="7029"/>
                  <a:pt x="16250" y="6990"/>
                  <a:pt x="16225" y="6980"/>
                </a:cubicBezTo>
                <a:cubicBezTo>
                  <a:pt x="16195" y="6967"/>
                  <a:pt x="16184" y="6940"/>
                  <a:pt x="16191" y="6895"/>
                </a:cubicBezTo>
                <a:cubicBezTo>
                  <a:pt x="16200" y="6836"/>
                  <a:pt x="16185" y="6827"/>
                  <a:pt x="16047" y="6818"/>
                </a:cubicBezTo>
                <a:cubicBezTo>
                  <a:pt x="15872" y="6806"/>
                  <a:pt x="15859" y="6798"/>
                  <a:pt x="15859" y="6708"/>
                </a:cubicBezTo>
                <a:cubicBezTo>
                  <a:pt x="15859" y="6672"/>
                  <a:pt x="15839" y="6634"/>
                  <a:pt x="15815" y="6624"/>
                </a:cubicBezTo>
                <a:cubicBezTo>
                  <a:pt x="15790" y="6613"/>
                  <a:pt x="15772" y="6591"/>
                  <a:pt x="15773" y="6574"/>
                </a:cubicBezTo>
                <a:cubicBezTo>
                  <a:pt x="15783" y="6481"/>
                  <a:pt x="15771" y="6447"/>
                  <a:pt x="15741" y="6488"/>
                </a:cubicBezTo>
                <a:cubicBezTo>
                  <a:pt x="15719" y="6517"/>
                  <a:pt x="15706" y="6519"/>
                  <a:pt x="15696" y="6493"/>
                </a:cubicBezTo>
                <a:cubicBezTo>
                  <a:pt x="15686" y="6467"/>
                  <a:pt x="15669" y="6466"/>
                  <a:pt x="15641" y="6491"/>
                </a:cubicBezTo>
                <a:cubicBezTo>
                  <a:pt x="15613" y="6515"/>
                  <a:pt x="15595" y="6515"/>
                  <a:pt x="15586" y="6491"/>
                </a:cubicBezTo>
                <a:cubicBezTo>
                  <a:pt x="15579" y="6471"/>
                  <a:pt x="15529" y="6455"/>
                  <a:pt x="15477" y="6455"/>
                </a:cubicBezTo>
                <a:cubicBezTo>
                  <a:pt x="15420" y="6455"/>
                  <a:pt x="15374" y="6436"/>
                  <a:pt x="15364" y="6408"/>
                </a:cubicBezTo>
                <a:cubicBezTo>
                  <a:pt x="15354" y="6382"/>
                  <a:pt x="15329" y="6349"/>
                  <a:pt x="15308" y="6337"/>
                </a:cubicBezTo>
                <a:cubicBezTo>
                  <a:pt x="15287" y="6324"/>
                  <a:pt x="15272" y="6294"/>
                  <a:pt x="15275" y="6270"/>
                </a:cubicBezTo>
                <a:cubicBezTo>
                  <a:pt x="15278" y="6246"/>
                  <a:pt x="15261" y="6220"/>
                  <a:pt x="15237" y="6213"/>
                </a:cubicBezTo>
                <a:cubicBezTo>
                  <a:pt x="15213" y="6205"/>
                  <a:pt x="15184" y="6178"/>
                  <a:pt x="15172" y="6153"/>
                </a:cubicBezTo>
                <a:cubicBezTo>
                  <a:pt x="15158" y="6125"/>
                  <a:pt x="15133" y="6117"/>
                  <a:pt x="15106" y="6133"/>
                </a:cubicBezTo>
                <a:cubicBezTo>
                  <a:pt x="15066" y="6158"/>
                  <a:pt x="15067" y="6163"/>
                  <a:pt x="15123" y="6199"/>
                </a:cubicBezTo>
                <a:cubicBezTo>
                  <a:pt x="15156" y="6220"/>
                  <a:pt x="15183" y="6252"/>
                  <a:pt x="15183" y="6270"/>
                </a:cubicBezTo>
                <a:cubicBezTo>
                  <a:pt x="15183" y="6324"/>
                  <a:pt x="15121" y="6390"/>
                  <a:pt x="15095" y="6364"/>
                </a:cubicBezTo>
                <a:cubicBezTo>
                  <a:pt x="15081" y="6351"/>
                  <a:pt x="15058" y="6369"/>
                  <a:pt x="15042" y="6403"/>
                </a:cubicBezTo>
                <a:cubicBezTo>
                  <a:pt x="15013" y="6471"/>
                  <a:pt x="14960" y="6445"/>
                  <a:pt x="14977" y="6372"/>
                </a:cubicBezTo>
                <a:cubicBezTo>
                  <a:pt x="14984" y="6341"/>
                  <a:pt x="14960" y="6332"/>
                  <a:pt x="14888" y="6341"/>
                </a:cubicBezTo>
                <a:cubicBezTo>
                  <a:pt x="14766" y="6357"/>
                  <a:pt x="14706" y="6328"/>
                  <a:pt x="14743" y="6268"/>
                </a:cubicBezTo>
                <a:cubicBezTo>
                  <a:pt x="14787" y="6195"/>
                  <a:pt x="14770" y="6172"/>
                  <a:pt x="14698" y="6206"/>
                </a:cubicBezTo>
                <a:cubicBezTo>
                  <a:pt x="14633" y="6236"/>
                  <a:pt x="14622" y="6227"/>
                  <a:pt x="14520" y="6060"/>
                </a:cubicBezTo>
                <a:cubicBezTo>
                  <a:pt x="14407" y="5876"/>
                  <a:pt x="14309" y="5826"/>
                  <a:pt x="14250" y="5923"/>
                </a:cubicBezTo>
                <a:cubicBezTo>
                  <a:pt x="14231" y="5955"/>
                  <a:pt x="14211" y="5943"/>
                  <a:pt x="14167" y="5872"/>
                </a:cubicBezTo>
                <a:cubicBezTo>
                  <a:pt x="14136" y="5820"/>
                  <a:pt x="14116" y="5763"/>
                  <a:pt x="14122" y="5745"/>
                </a:cubicBezTo>
                <a:cubicBezTo>
                  <a:pt x="14129" y="5728"/>
                  <a:pt x="14120" y="5683"/>
                  <a:pt x="14103" y="5645"/>
                </a:cubicBezTo>
                <a:cubicBezTo>
                  <a:pt x="14086" y="5608"/>
                  <a:pt x="14071" y="5549"/>
                  <a:pt x="14071" y="5513"/>
                </a:cubicBezTo>
                <a:cubicBezTo>
                  <a:pt x="14070" y="5418"/>
                  <a:pt x="14135" y="5272"/>
                  <a:pt x="14179" y="5272"/>
                </a:cubicBezTo>
                <a:cubicBezTo>
                  <a:pt x="14200" y="5272"/>
                  <a:pt x="14223" y="5239"/>
                  <a:pt x="14230" y="5198"/>
                </a:cubicBezTo>
                <a:cubicBezTo>
                  <a:pt x="14236" y="5156"/>
                  <a:pt x="14252" y="5133"/>
                  <a:pt x="14265" y="5146"/>
                </a:cubicBezTo>
                <a:cubicBezTo>
                  <a:pt x="14278" y="5159"/>
                  <a:pt x="14290" y="5152"/>
                  <a:pt x="14291" y="5131"/>
                </a:cubicBezTo>
                <a:cubicBezTo>
                  <a:pt x="14293" y="5110"/>
                  <a:pt x="14296" y="5082"/>
                  <a:pt x="14299" y="5067"/>
                </a:cubicBezTo>
                <a:cubicBezTo>
                  <a:pt x="14302" y="5052"/>
                  <a:pt x="14312" y="4969"/>
                  <a:pt x="14321" y="4883"/>
                </a:cubicBezTo>
                <a:cubicBezTo>
                  <a:pt x="14333" y="4776"/>
                  <a:pt x="14351" y="4720"/>
                  <a:pt x="14379" y="4709"/>
                </a:cubicBezTo>
                <a:cubicBezTo>
                  <a:pt x="14420" y="4691"/>
                  <a:pt x="14433" y="4543"/>
                  <a:pt x="14420" y="4233"/>
                </a:cubicBezTo>
                <a:cubicBezTo>
                  <a:pt x="14415" y="4093"/>
                  <a:pt x="14315" y="3911"/>
                  <a:pt x="14245" y="3911"/>
                </a:cubicBezTo>
                <a:cubicBezTo>
                  <a:pt x="14222" y="3911"/>
                  <a:pt x="14193" y="3883"/>
                  <a:pt x="14181" y="3849"/>
                </a:cubicBezTo>
                <a:cubicBezTo>
                  <a:pt x="14162" y="3796"/>
                  <a:pt x="14158" y="3805"/>
                  <a:pt x="14158" y="3900"/>
                </a:cubicBezTo>
                <a:cubicBezTo>
                  <a:pt x="14158" y="3963"/>
                  <a:pt x="14148" y="4025"/>
                  <a:pt x="14136" y="4037"/>
                </a:cubicBezTo>
                <a:cubicBezTo>
                  <a:pt x="14100" y="4073"/>
                  <a:pt x="14076" y="3911"/>
                  <a:pt x="14094" y="3753"/>
                </a:cubicBezTo>
                <a:cubicBezTo>
                  <a:pt x="14112" y="3592"/>
                  <a:pt x="14100" y="3526"/>
                  <a:pt x="14064" y="3586"/>
                </a:cubicBezTo>
                <a:cubicBezTo>
                  <a:pt x="14030" y="3640"/>
                  <a:pt x="13950" y="3634"/>
                  <a:pt x="13919" y="3574"/>
                </a:cubicBezTo>
                <a:cubicBezTo>
                  <a:pt x="13900" y="3535"/>
                  <a:pt x="13900" y="3517"/>
                  <a:pt x="13922" y="3494"/>
                </a:cubicBezTo>
                <a:cubicBezTo>
                  <a:pt x="13940" y="3475"/>
                  <a:pt x="13906" y="3457"/>
                  <a:pt x="13831" y="3445"/>
                </a:cubicBezTo>
                <a:cubicBezTo>
                  <a:pt x="13733" y="3431"/>
                  <a:pt x="13711" y="3416"/>
                  <a:pt x="13713" y="3364"/>
                </a:cubicBezTo>
                <a:cubicBezTo>
                  <a:pt x="13716" y="3313"/>
                  <a:pt x="13701" y="3301"/>
                  <a:pt x="13643" y="3308"/>
                </a:cubicBezTo>
                <a:cubicBezTo>
                  <a:pt x="13562" y="3317"/>
                  <a:pt x="13481" y="3223"/>
                  <a:pt x="13481" y="3119"/>
                </a:cubicBezTo>
                <a:cubicBezTo>
                  <a:pt x="13481" y="3070"/>
                  <a:pt x="13461" y="3053"/>
                  <a:pt x="13389" y="3045"/>
                </a:cubicBezTo>
                <a:cubicBezTo>
                  <a:pt x="13312" y="3036"/>
                  <a:pt x="13295" y="3020"/>
                  <a:pt x="13289" y="2953"/>
                </a:cubicBezTo>
                <a:cubicBezTo>
                  <a:pt x="13282" y="2876"/>
                  <a:pt x="13272" y="2871"/>
                  <a:pt x="13085" y="2871"/>
                </a:cubicBezTo>
                <a:cubicBezTo>
                  <a:pt x="12906" y="2871"/>
                  <a:pt x="12887" y="2865"/>
                  <a:pt x="12877" y="2800"/>
                </a:cubicBezTo>
                <a:cubicBezTo>
                  <a:pt x="12864" y="2718"/>
                  <a:pt x="12865" y="2718"/>
                  <a:pt x="12668" y="2728"/>
                </a:cubicBezTo>
                <a:cubicBezTo>
                  <a:pt x="12512" y="2736"/>
                  <a:pt x="12456" y="2698"/>
                  <a:pt x="12456" y="2583"/>
                </a:cubicBezTo>
                <a:cubicBezTo>
                  <a:pt x="12456" y="2501"/>
                  <a:pt x="12418" y="2461"/>
                  <a:pt x="12384" y="2506"/>
                </a:cubicBezTo>
                <a:cubicBezTo>
                  <a:pt x="12336" y="2571"/>
                  <a:pt x="12249" y="2539"/>
                  <a:pt x="12242" y="2453"/>
                </a:cubicBezTo>
                <a:cubicBezTo>
                  <a:pt x="12236" y="2389"/>
                  <a:pt x="12219" y="2373"/>
                  <a:pt x="12144" y="2364"/>
                </a:cubicBezTo>
                <a:cubicBezTo>
                  <a:pt x="12069" y="2355"/>
                  <a:pt x="12051" y="2338"/>
                  <a:pt x="12045" y="2273"/>
                </a:cubicBezTo>
                <a:cubicBezTo>
                  <a:pt x="12040" y="2207"/>
                  <a:pt x="12023" y="2193"/>
                  <a:pt x="11937" y="2184"/>
                </a:cubicBezTo>
                <a:cubicBezTo>
                  <a:pt x="11849" y="2174"/>
                  <a:pt x="11833" y="2162"/>
                  <a:pt x="11827" y="2093"/>
                </a:cubicBezTo>
                <a:cubicBezTo>
                  <a:pt x="11820" y="2009"/>
                  <a:pt x="11771" y="1984"/>
                  <a:pt x="11746" y="2052"/>
                </a:cubicBezTo>
                <a:cubicBezTo>
                  <a:pt x="11736" y="2078"/>
                  <a:pt x="11724" y="2078"/>
                  <a:pt x="11709" y="2054"/>
                </a:cubicBezTo>
                <a:cubicBezTo>
                  <a:pt x="11694" y="2029"/>
                  <a:pt x="11675" y="2029"/>
                  <a:pt x="11651" y="2054"/>
                </a:cubicBezTo>
                <a:cubicBezTo>
                  <a:pt x="11628" y="2078"/>
                  <a:pt x="11580" y="2080"/>
                  <a:pt x="11517" y="2060"/>
                </a:cubicBezTo>
                <a:cubicBezTo>
                  <a:pt x="11433" y="2032"/>
                  <a:pt x="11419" y="2015"/>
                  <a:pt x="11413" y="1931"/>
                </a:cubicBezTo>
                <a:cubicBezTo>
                  <a:pt x="11406" y="1839"/>
                  <a:pt x="11400" y="1835"/>
                  <a:pt x="11304" y="1843"/>
                </a:cubicBezTo>
                <a:cubicBezTo>
                  <a:pt x="11213" y="1850"/>
                  <a:pt x="11201" y="1842"/>
                  <a:pt x="11194" y="1770"/>
                </a:cubicBezTo>
                <a:cubicBezTo>
                  <a:pt x="11189" y="1704"/>
                  <a:pt x="11174" y="1690"/>
                  <a:pt x="11109" y="1690"/>
                </a:cubicBezTo>
                <a:cubicBezTo>
                  <a:pt x="11045" y="1690"/>
                  <a:pt x="11010" y="1657"/>
                  <a:pt x="10916" y="1511"/>
                </a:cubicBezTo>
                <a:cubicBezTo>
                  <a:pt x="10803" y="1336"/>
                  <a:pt x="10749" y="1296"/>
                  <a:pt x="10722" y="1367"/>
                </a:cubicBezTo>
                <a:cubicBezTo>
                  <a:pt x="10714" y="1389"/>
                  <a:pt x="10690" y="1382"/>
                  <a:pt x="10659" y="1349"/>
                </a:cubicBezTo>
                <a:cubicBezTo>
                  <a:pt x="10632" y="1319"/>
                  <a:pt x="10602" y="1306"/>
                  <a:pt x="10593" y="1320"/>
                </a:cubicBezTo>
                <a:cubicBezTo>
                  <a:pt x="10585" y="1334"/>
                  <a:pt x="10572" y="1311"/>
                  <a:pt x="10565" y="1267"/>
                </a:cubicBezTo>
                <a:cubicBezTo>
                  <a:pt x="10555" y="1199"/>
                  <a:pt x="10538" y="1188"/>
                  <a:pt x="10445" y="1188"/>
                </a:cubicBezTo>
                <a:cubicBezTo>
                  <a:pt x="10364" y="1188"/>
                  <a:pt x="10319" y="1166"/>
                  <a:pt x="10265" y="1099"/>
                </a:cubicBezTo>
                <a:cubicBezTo>
                  <a:pt x="10196" y="1012"/>
                  <a:pt x="10106" y="974"/>
                  <a:pt x="10132" y="1042"/>
                </a:cubicBezTo>
                <a:cubicBezTo>
                  <a:pt x="10157" y="1109"/>
                  <a:pt x="10096" y="1121"/>
                  <a:pt x="10022" y="1064"/>
                </a:cubicBezTo>
                <a:cubicBezTo>
                  <a:pt x="9967" y="1021"/>
                  <a:pt x="9948" y="982"/>
                  <a:pt x="9948" y="917"/>
                </a:cubicBezTo>
                <a:cubicBezTo>
                  <a:pt x="9948" y="838"/>
                  <a:pt x="9938" y="830"/>
                  <a:pt x="9860" y="830"/>
                </a:cubicBezTo>
                <a:cubicBezTo>
                  <a:pt x="9802" y="830"/>
                  <a:pt x="9767" y="811"/>
                  <a:pt x="9759" y="776"/>
                </a:cubicBezTo>
                <a:cubicBezTo>
                  <a:pt x="9752" y="746"/>
                  <a:pt x="9724" y="722"/>
                  <a:pt x="9696" y="722"/>
                </a:cubicBezTo>
                <a:cubicBezTo>
                  <a:pt x="9668" y="722"/>
                  <a:pt x="9638" y="704"/>
                  <a:pt x="9630" y="683"/>
                </a:cubicBezTo>
                <a:cubicBezTo>
                  <a:pt x="9620" y="656"/>
                  <a:pt x="9608" y="656"/>
                  <a:pt x="9592" y="682"/>
                </a:cubicBezTo>
                <a:cubicBezTo>
                  <a:pt x="9577" y="707"/>
                  <a:pt x="9557" y="707"/>
                  <a:pt x="9528" y="682"/>
                </a:cubicBezTo>
                <a:cubicBezTo>
                  <a:pt x="9494" y="652"/>
                  <a:pt x="9491" y="635"/>
                  <a:pt x="9513" y="593"/>
                </a:cubicBezTo>
                <a:cubicBezTo>
                  <a:pt x="9527" y="565"/>
                  <a:pt x="9532" y="530"/>
                  <a:pt x="9523" y="515"/>
                </a:cubicBezTo>
                <a:cubicBezTo>
                  <a:pt x="9514" y="501"/>
                  <a:pt x="9394" y="495"/>
                  <a:pt x="9256" y="501"/>
                </a:cubicBezTo>
                <a:cubicBezTo>
                  <a:pt x="9018" y="512"/>
                  <a:pt x="9002" y="508"/>
                  <a:pt x="8951" y="429"/>
                </a:cubicBezTo>
                <a:cubicBezTo>
                  <a:pt x="8898" y="348"/>
                  <a:pt x="8886" y="346"/>
                  <a:pt x="8473" y="346"/>
                </a:cubicBezTo>
                <a:cubicBezTo>
                  <a:pt x="8206" y="346"/>
                  <a:pt x="8050" y="332"/>
                  <a:pt x="8049" y="310"/>
                </a:cubicBezTo>
                <a:cubicBezTo>
                  <a:pt x="8049" y="290"/>
                  <a:pt x="8088" y="270"/>
                  <a:pt x="8137" y="264"/>
                </a:cubicBezTo>
                <a:cubicBezTo>
                  <a:pt x="8289" y="245"/>
                  <a:pt x="8231" y="202"/>
                  <a:pt x="8070" y="214"/>
                </a:cubicBezTo>
                <a:cubicBezTo>
                  <a:pt x="7982" y="221"/>
                  <a:pt x="7905" y="210"/>
                  <a:pt x="7889" y="188"/>
                </a:cubicBezTo>
                <a:cubicBezTo>
                  <a:pt x="7871" y="163"/>
                  <a:pt x="7677" y="149"/>
                  <a:pt x="7350" y="147"/>
                </a:cubicBezTo>
                <a:cubicBezTo>
                  <a:pt x="7029" y="145"/>
                  <a:pt x="6829" y="130"/>
                  <a:pt x="6812" y="106"/>
                </a:cubicBezTo>
                <a:cubicBezTo>
                  <a:pt x="6792" y="80"/>
                  <a:pt x="6775" y="80"/>
                  <a:pt x="6756" y="106"/>
                </a:cubicBezTo>
                <a:cubicBezTo>
                  <a:pt x="6740" y="128"/>
                  <a:pt x="6709" y="146"/>
                  <a:pt x="6685" y="147"/>
                </a:cubicBezTo>
                <a:cubicBezTo>
                  <a:pt x="6325" y="155"/>
                  <a:pt x="6249" y="146"/>
                  <a:pt x="6224" y="90"/>
                </a:cubicBezTo>
                <a:cubicBezTo>
                  <a:pt x="6207" y="53"/>
                  <a:pt x="6180" y="40"/>
                  <a:pt x="6148" y="54"/>
                </a:cubicBezTo>
                <a:cubicBezTo>
                  <a:pt x="6121" y="65"/>
                  <a:pt x="6088" y="58"/>
                  <a:pt x="6074" y="39"/>
                </a:cubicBezTo>
                <a:cubicBezTo>
                  <a:pt x="6058" y="17"/>
                  <a:pt x="5956" y="4"/>
                  <a:pt x="5852" y="1"/>
                </a:cubicBezTo>
                <a:close/>
                <a:moveTo>
                  <a:pt x="10972" y="1332"/>
                </a:moveTo>
                <a:cubicBezTo>
                  <a:pt x="10960" y="1332"/>
                  <a:pt x="10951" y="1348"/>
                  <a:pt x="10951" y="1367"/>
                </a:cubicBezTo>
                <a:cubicBezTo>
                  <a:pt x="10951" y="1387"/>
                  <a:pt x="10960" y="1403"/>
                  <a:pt x="10972" y="1403"/>
                </a:cubicBezTo>
                <a:cubicBezTo>
                  <a:pt x="10984" y="1403"/>
                  <a:pt x="10994" y="1387"/>
                  <a:pt x="10994" y="1367"/>
                </a:cubicBezTo>
                <a:cubicBezTo>
                  <a:pt x="10994" y="1348"/>
                  <a:pt x="10984" y="1332"/>
                  <a:pt x="10972" y="1332"/>
                </a:cubicBezTo>
                <a:close/>
                <a:moveTo>
                  <a:pt x="0" y="6132"/>
                </a:moveTo>
                <a:lnTo>
                  <a:pt x="0" y="6509"/>
                </a:lnTo>
                <a:cubicBezTo>
                  <a:pt x="0" y="6848"/>
                  <a:pt x="4" y="6884"/>
                  <a:pt x="40" y="6884"/>
                </a:cubicBezTo>
                <a:cubicBezTo>
                  <a:pt x="61" y="6884"/>
                  <a:pt x="98" y="6908"/>
                  <a:pt x="121" y="6936"/>
                </a:cubicBezTo>
                <a:cubicBezTo>
                  <a:pt x="145" y="6964"/>
                  <a:pt x="170" y="6977"/>
                  <a:pt x="177" y="6964"/>
                </a:cubicBezTo>
                <a:cubicBezTo>
                  <a:pt x="185" y="6950"/>
                  <a:pt x="186" y="6757"/>
                  <a:pt x="180" y="6535"/>
                </a:cubicBezTo>
                <a:lnTo>
                  <a:pt x="169" y="6132"/>
                </a:lnTo>
                <a:lnTo>
                  <a:pt x="84" y="6132"/>
                </a:lnTo>
                <a:lnTo>
                  <a:pt x="0" y="6132"/>
                </a:lnTo>
                <a:close/>
                <a:moveTo>
                  <a:pt x="20926" y="18942"/>
                </a:moveTo>
                <a:cubicBezTo>
                  <a:pt x="20922" y="18948"/>
                  <a:pt x="20920" y="18960"/>
                  <a:pt x="20920" y="18975"/>
                </a:cubicBezTo>
                <a:cubicBezTo>
                  <a:pt x="20920" y="19006"/>
                  <a:pt x="20930" y="19031"/>
                  <a:pt x="20942" y="19031"/>
                </a:cubicBezTo>
                <a:cubicBezTo>
                  <a:pt x="20954" y="19031"/>
                  <a:pt x="20963" y="19016"/>
                  <a:pt x="20963" y="18997"/>
                </a:cubicBezTo>
                <a:cubicBezTo>
                  <a:pt x="20963" y="18978"/>
                  <a:pt x="20954" y="18954"/>
                  <a:pt x="20942" y="18942"/>
                </a:cubicBezTo>
                <a:cubicBezTo>
                  <a:pt x="20936" y="18936"/>
                  <a:pt x="20930" y="18936"/>
                  <a:pt x="20926" y="18942"/>
                </a:cubicBezTo>
                <a:close/>
              </a:path>
            </a:pathLst>
          </a:cu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49" name="1620285632_13-phonoteka_org-p-fon-dlya-prezentatsii-finansovaya-gramotno-13.jpeg" descr="1620285632_13-phonoteka_org-p-fon-dlya-prezentatsii-finansovaya-gramotno-13.jpeg"/>
          <p:cNvPicPr>
            <a:picLocks noChangeAspect="1"/>
          </p:cNvPicPr>
          <p:nvPr/>
        </p:nvPicPr>
        <p:blipFill>
          <a:blip r:embed="rId4">
            <a:alphaModFix amt="51933"/>
            <a:extLst/>
          </a:blip>
          <a:srcRect l="24881" t="51730" r="35820" b="5738"/>
          <a:stretch>
            <a:fillRect/>
          </a:stretch>
        </p:blipFill>
        <p:spPr>
          <a:xfrm>
            <a:off x="505093" y="7590385"/>
            <a:ext cx="2331245" cy="1419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16117" y="0"/>
                </a:moveTo>
                <a:cubicBezTo>
                  <a:pt x="15962" y="337"/>
                  <a:pt x="15924" y="831"/>
                  <a:pt x="16092" y="1280"/>
                </a:cubicBezTo>
                <a:cubicBezTo>
                  <a:pt x="16098" y="1294"/>
                  <a:pt x="16096" y="1308"/>
                  <a:pt x="16103" y="1322"/>
                </a:cubicBezTo>
                <a:cubicBezTo>
                  <a:pt x="16210" y="1554"/>
                  <a:pt x="16243" y="1708"/>
                  <a:pt x="16198" y="1799"/>
                </a:cubicBezTo>
                <a:cubicBezTo>
                  <a:pt x="16193" y="1932"/>
                  <a:pt x="16151" y="2010"/>
                  <a:pt x="16077" y="1938"/>
                </a:cubicBezTo>
                <a:cubicBezTo>
                  <a:pt x="16042" y="1905"/>
                  <a:pt x="15785" y="1929"/>
                  <a:pt x="15503" y="1993"/>
                </a:cubicBezTo>
                <a:cubicBezTo>
                  <a:pt x="14962" y="2116"/>
                  <a:pt x="14287" y="2564"/>
                  <a:pt x="13775" y="3134"/>
                </a:cubicBezTo>
                <a:cubicBezTo>
                  <a:pt x="13721" y="3194"/>
                  <a:pt x="13682" y="3227"/>
                  <a:pt x="13642" y="3267"/>
                </a:cubicBezTo>
                <a:lnTo>
                  <a:pt x="13466" y="3472"/>
                </a:lnTo>
                <a:lnTo>
                  <a:pt x="13319" y="3357"/>
                </a:lnTo>
                <a:cubicBezTo>
                  <a:pt x="13259" y="3325"/>
                  <a:pt x="13189" y="3273"/>
                  <a:pt x="13091" y="3200"/>
                </a:cubicBezTo>
                <a:cubicBezTo>
                  <a:pt x="12981" y="3120"/>
                  <a:pt x="12898" y="3032"/>
                  <a:pt x="12826" y="2935"/>
                </a:cubicBezTo>
                <a:cubicBezTo>
                  <a:pt x="12711" y="2820"/>
                  <a:pt x="12639" y="2729"/>
                  <a:pt x="12646" y="2657"/>
                </a:cubicBezTo>
                <a:cubicBezTo>
                  <a:pt x="12648" y="2637"/>
                  <a:pt x="12646" y="2612"/>
                  <a:pt x="12646" y="2591"/>
                </a:cubicBezTo>
                <a:cubicBezTo>
                  <a:pt x="12623" y="2525"/>
                  <a:pt x="12602" y="2457"/>
                  <a:pt x="12583" y="2379"/>
                </a:cubicBezTo>
                <a:cubicBezTo>
                  <a:pt x="12498" y="2028"/>
                  <a:pt x="12371" y="1805"/>
                  <a:pt x="12227" y="1745"/>
                </a:cubicBezTo>
                <a:cubicBezTo>
                  <a:pt x="12201" y="1735"/>
                  <a:pt x="12178" y="1712"/>
                  <a:pt x="12153" y="1691"/>
                </a:cubicBezTo>
                <a:cubicBezTo>
                  <a:pt x="12030" y="1668"/>
                  <a:pt x="11992" y="1608"/>
                  <a:pt x="11955" y="1383"/>
                </a:cubicBezTo>
                <a:cubicBezTo>
                  <a:pt x="11925" y="1310"/>
                  <a:pt x="11896" y="1236"/>
                  <a:pt x="11874" y="1147"/>
                </a:cubicBezTo>
                <a:cubicBezTo>
                  <a:pt x="11859" y="1089"/>
                  <a:pt x="11846" y="1054"/>
                  <a:pt x="11833" y="1008"/>
                </a:cubicBezTo>
                <a:cubicBezTo>
                  <a:pt x="11801" y="934"/>
                  <a:pt x="11766" y="856"/>
                  <a:pt x="11730" y="803"/>
                </a:cubicBezTo>
                <a:cubicBezTo>
                  <a:pt x="11697" y="753"/>
                  <a:pt x="11673" y="714"/>
                  <a:pt x="11646" y="682"/>
                </a:cubicBezTo>
                <a:cubicBezTo>
                  <a:pt x="11575" y="645"/>
                  <a:pt x="11484" y="634"/>
                  <a:pt x="11330" y="634"/>
                </a:cubicBezTo>
                <a:cubicBezTo>
                  <a:pt x="10865" y="634"/>
                  <a:pt x="10724" y="876"/>
                  <a:pt x="10723" y="1673"/>
                </a:cubicBezTo>
                <a:cubicBezTo>
                  <a:pt x="10727" y="1774"/>
                  <a:pt x="10731" y="1873"/>
                  <a:pt x="10745" y="1956"/>
                </a:cubicBezTo>
                <a:cubicBezTo>
                  <a:pt x="10782" y="2153"/>
                  <a:pt x="10879" y="2301"/>
                  <a:pt x="11087" y="2518"/>
                </a:cubicBezTo>
                <a:cubicBezTo>
                  <a:pt x="11107" y="2528"/>
                  <a:pt x="11123" y="2541"/>
                  <a:pt x="11146" y="2548"/>
                </a:cubicBezTo>
                <a:cubicBezTo>
                  <a:pt x="11310" y="2599"/>
                  <a:pt x="11401" y="2758"/>
                  <a:pt x="11421" y="3001"/>
                </a:cubicBezTo>
                <a:cubicBezTo>
                  <a:pt x="11433" y="3036"/>
                  <a:pt x="11440" y="3065"/>
                  <a:pt x="11436" y="3086"/>
                </a:cubicBezTo>
                <a:cubicBezTo>
                  <a:pt x="11436" y="3088"/>
                  <a:pt x="11429" y="3096"/>
                  <a:pt x="11429" y="3098"/>
                </a:cubicBezTo>
                <a:cubicBezTo>
                  <a:pt x="11429" y="3224"/>
                  <a:pt x="11347" y="3334"/>
                  <a:pt x="11138" y="3490"/>
                </a:cubicBezTo>
                <a:cubicBezTo>
                  <a:pt x="11124" y="3501"/>
                  <a:pt x="11106" y="3526"/>
                  <a:pt x="11091" y="3539"/>
                </a:cubicBezTo>
                <a:cubicBezTo>
                  <a:pt x="11077" y="3551"/>
                  <a:pt x="11067" y="3562"/>
                  <a:pt x="11054" y="3575"/>
                </a:cubicBezTo>
                <a:cubicBezTo>
                  <a:pt x="10860" y="3753"/>
                  <a:pt x="10681" y="4005"/>
                  <a:pt x="10524" y="4305"/>
                </a:cubicBezTo>
                <a:cubicBezTo>
                  <a:pt x="10510" y="4337"/>
                  <a:pt x="10499" y="4362"/>
                  <a:pt x="10484" y="4396"/>
                </a:cubicBezTo>
                <a:cubicBezTo>
                  <a:pt x="10467" y="4430"/>
                  <a:pt x="10452" y="4464"/>
                  <a:pt x="10436" y="4499"/>
                </a:cubicBezTo>
                <a:cubicBezTo>
                  <a:pt x="10242" y="4968"/>
                  <a:pt x="10042" y="5592"/>
                  <a:pt x="10042" y="5773"/>
                </a:cubicBezTo>
                <a:cubicBezTo>
                  <a:pt x="10042" y="5848"/>
                  <a:pt x="9939" y="6116"/>
                  <a:pt x="9815" y="6371"/>
                </a:cubicBezTo>
                <a:cubicBezTo>
                  <a:pt x="9561" y="6888"/>
                  <a:pt x="9332" y="7458"/>
                  <a:pt x="9278" y="7699"/>
                </a:cubicBezTo>
                <a:cubicBezTo>
                  <a:pt x="9250" y="7819"/>
                  <a:pt x="9210" y="7839"/>
                  <a:pt x="9120" y="7790"/>
                </a:cubicBezTo>
                <a:cubicBezTo>
                  <a:pt x="8971" y="7709"/>
                  <a:pt x="8801" y="7684"/>
                  <a:pt x="8252" y="7663"/>
                </a:cubicBezTo>
                <a:cubicBezTo>
                  <a:pt x="8017" y="7654"/>
                  <a:pt x="7800" y="7617"/>
                  <a:pt x="7770" y="7578"/>
                </a:cubicBezTo>
                <a:cubicBezTo>
                  <a:pt x="7755" y="7558"/>
                  <a:pt x="7712" y="7561"/>
                  <a:pt x="7660" y="7566"/>
                </a:cubicBezTo>
                <a:cubicBezTo>
                  <a:pt x="7650" y="7568"/>
                  <a:pt x="7640" y="7564"/>
                  <a:pt x="7630" y="7566"/>
                </a:cubicBezTo>
                <a:cubicBezTo>
                  <a:pt x="7443" y="7598"/>
                  <a:pt x="7113" y="7744"/>
                  <a:pt x="6876" y="7916"/>
                </a:cubicBezTo>
                <a:cubicBezTo>
                  <a:pt x="6662" y="8072"/>
                  <a:pt x="6551" y="8246"/>
                  <a:pt x="6505" y="8484"/>
                </a:cubicBezTo>
                <a:lnTo>
                  <a:pt x="6531" y="10791"/>
                </a:lnTo>
                <a:cubicBezTo>
                  <a:pt x="6537" y="11443"/>
                  <a:pt x="6532" y="12037"/>
                  <a:pt x="6523" y="12536"/>
                </a:cubicBezTo>
                <a:cubicBezTo>
                  <a:pt x="6525" y="12630"/>
                  <a:pt x="6522" y="12634"/>
                  <a:pt x="6523" y="12741"/>
                </a:cubicBezTo>
                <a:cubicBezTo>
                  <a:pt x="6533" y="13481"/>
                  <a:pt x="6522" y="14111"/>
                  <a:pt x="6498" y="14136"/>
                </a:cubicBezTo>
                <a:cubicBezTo>
                  <a:pt x="6473" y="14161"/>
                  <a:pt x="6389" y="14078"/>
                  <a:pt x="6310" y="13955"/>
                </a:cubicBezTo>
                <a:cubicBezTo>
                  <a:pt x="6228" y="13827"/>
                  <a:pt x="6132" y="13714"/>
                  <a:pt x="6020" y="13623"/>
                </a:cubicBezTo>
                <a:cubicBezTo>
                  <a:pt x="6018" y="13622"/>
                  <a:pt x="6017" y="13624"/>
                  <a:pt x="6016" y="13623"/>
                </a:cubicBezTo>
                <a:cubicBezTo>
                  <a:pt x="5971" y="13587"/>
                  <a:pt x="5923" y="13557"/>
                  <a:pt x="5873" y="13526"/>
                </a:cubicBezTo>
                <a:cubicBezTo>
                  <a:pt x="5858" y="13518"/>
                  <a:pt x="5847" y="13504"/>
                  <a:pt x="5832" y="13496"/>
                </a:cubicBezTo>
                <a:cubicBezTo>
                  <a:pt x="5765" y="13459"/>
                  <a:pt x="5692" y="13428"/>
                  <a:pt x="5615" y="13399"/>
                </a:cubicBezTo>
                <a:cubicBezTo>
                  <a:pt x="5307" y="13286"/>
                  <a:pt x="4915" y="13239"/>
                  <a:pt x="4405" y="13248"/>
                </a:cubicBezTo>
                <a:cubicBezTo>
                  <a:pt x="4034" y="13255"/>
                  <a:pt x="3862" y="13302"/>
                  <a:pt x="3648" y="13454"/>
                </a:cubicBezTo>
                <a:cubicBezTo>
                  <a:pt x="3538" y="13532"/>
                  <a:pt x="3457" y="13599"/>
                  <a:pt x="3390" y="13671"/>
                </a:cubicBezTo>
                <a:cubicBezTo>
                  <a:pt x="3255" y="13868"/>
                  <a:pt x="3219" y="14232"/>
                  <a:pt x="3218" y="14909"/>
                </a:cubicBezTo>
                <a:cubicBezTo>
                  <a:pt x="3226" y="15040"/>
                  <a:pt x="3227" y="15137"/>
                  <a:pt x="3240" y="15302"/>
                </a:cubicBezTo>
                <a:cubicBezTo>
                  <a:pt x="3267" y="15658"/>
                  <a:pt x="3258" y="15846"/>
                  <a:pt x="3225" y="16014"/>
                </a:cubicBezTo>
                <a:cubicBezTo>
                  <a:pt x="3230" y="16381"/>
                  <a:pt x="3228" y="16686"/>
                  <a:pt x="3225" y="16974"/>
                </a:cubicBezTo>
                <a:cubicBezTo>
                  <a:pt x="3280" y="17394"/>
                  <a:pt x="3274" y="17717"/>
                  <a:pt x="3199" y="17946"/>
                </a:cubicBezTo>
                <a:cubicBezTo>
                  <a:pt x="3145" y="18111"/>
                  <a:pt x="3135" y="18116"/>
                  <a:pt x="3037" y="17971"/>
                </a:cubicBezTo>
                <a:cubicBezTo>
                  <a:pt x="2981" y="17887"/>
                  <a:pt x="2938" y="17767"/>
                  <a:pt x="2938" y="17711"/>
                </a:cubicBezTo>
                <a:cubicBezTo>
                  <a:pt x="2938" y="17622"/>
                  <a:pt x="2831" y="17452"/>
                  <a:pt x="2703" y="17294"/>
                </a:cubicBezTo>
                <a:cubicBezTo>
                  <a:pt x="2400" y="16973"/>
                  <a:pt x="1915" y="16774"/>
                  <a:pt x="1434" y="16733"/>
                </a:cubicBezTo>
                <a:cubicBezTo>
                  <a:pt x="1351" y="16728"/>
                  <a:pt x="1265" y="16728"/>
                  <a:pt x="1184" y="16733"/>
                </a:cubicBezTo>
                <a:cubicBezTo>
                  <a:pt x="1174" y="16733"/>
                  <a:pt x="1165" y="16732"/>
                  <a:pt x="1155" y="16733"/>
                </a:cubicBezTo>
                <a:cubicBezTo>
                  <a:pt x="1046" y="16741"/>
                  <a:pt x="939" y="16758"/>
                  <a:pt x="838" y="16781"/>
                </a:cubicBezTo>
                <a:cubicBezTo>
                  <a:pt x="838" y="16781"/>
                  <a:pt x="836" y="16781"/>
                  <a:pt x="835" y="16781"/>
                </a:cubicBezTo>
                <a:cubicBezTo>
                  <a:pt x="831" y="16782"/>
                  <a:pt x="828" y="16780"/>
                  <a:pt x="824" y="16781"/>
                </a:cubicBezTo>
                <a:cubicBezTo>
                  <a:pt x="739" y="16801"/>
                  <a:pt x="660" y="16829"/>
                  <a:pt x="585" y="16859"/>
                </a:cubicBezTo>
                <a:cubicBezTo>
                  <a:pt x="485" y="16907"/>
                  <a:pt x="394" y="16966"/>
                  <a:pt x="316" y="17041"/>
                </a:cubicBezTo>
                <a:lnTo>
                  <a:pt x="59" y="17294"/>
                </a:lnTo>
                <a:cubicBezTo>
                  <a:pt x="36" y="17339"/>
                  <a:pt x="15" y="17384"/>
                  <a:pt x="4" y="17433"/>
                </a:cubicBezTo>
                <a:cubicBezTo>
                  <a:pt x="1" y="17443"/>
                  <a:pt x="2" y="17484"/>
                  <a:pt x="0" y="17500"/>
                </a:cubicBezTo>
                <a:lnTo>
                  <a:pt x="15" y="18707"/>
                </a:lnTo>
                <a:cubicBezTo>
                  <a:pt x="19" y="19061"/>
                  <a:pt x="33" y="19418"/>
                  <a:pt x="51" y="19728"/>
                </a:cubicBezTo>
                <a:cubicBezTo>
                  <a:pt x="104" y="20059"/>
                  <a:pt x="215" y="20470"/>
                  <a:pt x="265" y="20483"/>
                </a:cubicBezTo>
                <a:cubicBezTo>
                  <a:pt x="280" y="20487"/>
                  <a:pt x="353" y="20506"/>
                  <a:pt x="427" y="20525"/>
                </a:cubicBezTo>
                <a:cubicBezTo>
                  <a:pt x="500" y="20544"/>
                  <a:pt x="750" y="20580"/>
                  <a:pt x="985" y="20609"/>
                </a:cubicBezTo>
                <a:cubicBezTo>
                  <a:pt x="1221" y="20639"/>
                  <a:pt x="1442" y="20705"/>
                  <a:pt x="1478" y="20754"/>
                </a:cubicBezTo>
                <a:cubicBezTo>
                  <a:pt x="1543" y="20842"/>
                  <a:pt x="1559" y="20814"/>
                  <a:pt x="1633" y="20410"/>
                </a:cubicBezTo>
                <a:cubicBezTo>
                  <a:pt x="1666" y="20227"/>
                  <a:pt x="1751" y="20281"/>
                  <a:pt x="1850" y="20555"/>
                </a:cubicBezTo>
                <a:cubicBezTo>
                  <a:pt x="1917" y="20743"/>
                  <a:pt x="1973" y="20807"/>
                  <a:pt x="2052" y="20778"/>
                </a:cubicBezTo>
                <a:cubicBezTo>
                  <a:pt x="2112" y="20757"/>
                  <a:pt x="2258" y="20731"/>
                  <a:pt x="2375" y="20718"/>
                </a:cubicBezTo>
                <a:cubicBezTo>
                  <a:pt x="2493" y="20705"/>
                  <a:pt x="2615" y="20635"/>
                  <a:pt x="2648" y="20567"/>
                </a:cubicBezTo>
                <a:cubicBezTo>
                  <a:pt x="2680" y="20499"/>
                  <a:pt x="2743" y="20467"/>
                  <a:pt x="2787" y="20495"/>
                </a:cubicBezTo>
                <a:cubicBezTo>
                  <a:pt x="2887" y="20557"/>
                  <a:pt x="2982" y="20252"/>
                  <a:pt x="3026" y="19716"/>
                </a:cubicBezTo>
                <a:cubicBezTo>
                  <a:pt x="3069" y="19209"/>
                  <a:pt x="3170" y="19096"/>
                  <a:pt x="3251" y="19293"/>
                </a:cubicBezTo>
                <a:cubicBezTo>
                  <a:pt x="3257" y="19296"/>
                  <a:pt x="3263" y="19292"/>
                  <a:pt x="3269" y="19299"/>
                </a:cubicBezTo>
                <a:cubicBezTo>
                  <a:pt x="3315" y="19345"/>
                  <a:pt x="3350" y="19657"/>
                  <a:pt x="3354" y="20000"/>
                </a:cubicBezTo>
                <a:cubicBezTo>
                  <a:pt x="3367" y="20328"/>
                  <a:pt x="3406" y="20598"/>
                  <a:pt x="3449" y="20658"/>
                </a:cubicBezTo>
                <a:cubicBezTo>
                  <a:pt x="3479" y="20698"/>
                  <a:pt x="3500" y="20754"/>
                  <a:pt x="3512" y="20809"/>
                </a:cubicBezTo>
                <a:cubicBezTo>
                  <a:pt x="3733" y="20874"/>
                  <a:pt x="5177" y="20921"/>
                  <a:pt x="6097" y="20887"/>
                </a:cubicBezTo>
                <a:cubicBezTo>
                  <a:pt x="6157" y="20885"/>
                  <a:pt x="6195" y="20868"/>
                  <a:pt x="6226" y="20833"/>
                </a:cubicBezTo>
                <a:lnTo>
                  <a:pt x="6248" y="20736"/>
                </a:lnTo>
                <a:cubicBezTo>
                  <a:pt x="6284" y="20594"/>
                  <a:pt x="6302" y="20376"/>
                  <a:pt x="6288" y="20259"/>
                </a:cubicBezTo>
                <a:cubicBezTo>
                  <a:pt x="6273" y="20128"/>
                  <a:pt x="6299" y="19799"/>
                  <a:pt x="6336" y="19492"/>
                </a:cubicBezTo>
                <a:cubicBezTo>
                  <a:pt x="6345" y="19412"/>
                  <a:pt x="6353" y="19338"/>
                  <a:pt x="6365" y="19275"/>
                </a:cubicBezTo>
                <a:cubicBezTo>
                  <a:pt x="6394" y="19082"/>
                  <a:pt x="6427" y="18914"/>
                  <a:pt x="6454" y="18870"/>
                </a:cubicBezTo>
                <a:cubicBezTo>
                  <a:pt x="6492" y="18806"/>
                  <a:pt x="6542" y="18911"/>
                  <a:pt x="6590" y="19064"/>
                </a:cubicBezTo>
                <a:cubicBezTo>
                  <a:pt x="6616" y="19115"/>
                  <a:pt x="6646" y="19180"/>
                  <a:pt x="6670" y="19287"/>
                </a:cubicBezTo>
                <a:cubicBezTo>
                  <a:pt x="6722" y="19509"/>
                  <a:pt x="6762" y="19955"/>
                  <a:pt x="6762" y="20277"/>
                </a:cubicBezTo>
                <a:lnTo>
                  <a:pt x="6762" y="20513"/>
                </a:lnTo>
                <a:cubicBezTo>
                  <a:pt x="6774" y="20572"/>
                  <a:pt x="6787" y="20619"/>
                  <a:pt x="6807" y="20646"/>
                </a:cubicBezTo>
                <a:cubicBezTo>
                  <a:pt x="6851" y="20706"/>
                  <a:pt x="6887" y="20808"/>
                  <a:pt x="6887" y="20869"/>
                </a:cubicBezTo>
                <a:lnTo>
                  <a:pt x="8031" y="20911"/>
                </a:lnTo>
                <a:cubicBezTo>
                  <a:pt x="9303" y="20957"/>
                  <a:pt x="9552" y="20950"/>
                  <a:pt x="9601" y="20682"/>
                </a:cubicBezTo>
                <a:lnTo>
                  <a:pt x="9620" y="20422"/>
                </a:lnTo>
                <a:cubicBezTo>
                  <a:pt x="9657" y="19774"/>
                  <a:pt x="9693" y="19651"/>
                  <a:pt x="9822" y="19764"/>
                </a:cubicBezTo>
                <a:cubicBezTo>
                  <a:pt x="9874" y="19810"/>
                  <a:pt x="9961" y="19846"/>
                  <a:pt x="10017" y="19843"/>
                </a:cubicBezTo>
                <a:cubicBezTo>
                  <a:pt x="10073" y="19839"/>
                  <a:pt x="10417" y="20000"/>
                  <a:pt x="10782" y="20199"/>
                </a:cubicBezTo>
                <a:cubicBezTo>
                  <a:pt x="11146" y="20397"/>
                  <a:pt x="11513" y="20561"/>
                  <a:pt x="11594" y="20561"/>
                </a:cubicBezTo>
                <a:cubicBezTo>
                  <a:pt x="11676" y="20561"/>
                  <a:pt x="11894" y="20618"/>
                  <a:pt x="12080" y="20688"/>
                </a:cubicBezTo>
                <a:cubicBezTo>
                  <a:pt x="12265" y="20757"/>
                  <a:pt x="12503" y="20834"/>
                  <a:pt x="12606" y="20857"/>
                </a:cubicBezTo>
                <a:cubicBezTo>
                  <a:pt x="12708" y="20880"/>
                  <a:pt x="12793" y="20898"/>
                  <a:pt x="12793" y="20905"/>
                </a:cubicBezTo>
                <a:cubicBezTo>
                  <a:pt x="12793" y="20913"/>
                  <a:pt x="12926" y="20937"/>
                  <a:pt x="13087" y="20954"/>
                </a:cubicBezTo>
                <a:cubicBezTo>
                  <a:pt x="13721" y="21019"/>
                  <a:pt x="14123" y="21090"/>
                  <a:pt x="14308" y="21171"/>
                </a:cubicBezTo>
                <a:cubicBezTo>
                  <a:pt x="14481" y="21246"/>
                  <a:pt x="15181" y="21417"/>
                  <a:pt x="15621" y="21503"/>
                </a:cubicBezTo>
                <a:cubicBezTo>
                  <a:pt x="15864" y="21528"/>
                  <a:pt x="15999" y="21553"/>
                  <a:pt x="16062" y="21570"/>
                </a:cubicBezTo>
                <a:cubicBezTo>
                  <a:pt x="16475" y="21600"/>
                  <a:pt x="17188" y="21600"/>
                  <a:pt x="17732" y="21576"/>
                </a:cubicBezTo>
                <a:cubicBezTo>
                  <a:pt x="19500" y="21337"/>
                  <a:pt x="21276" y="20397"/>
                  <a:pt x="21589" y="19444"/>
                </a:cubicBezTo>
                <a:cubicBezTo>
                  <a:pt x="21594" y="19428"/>
                  <a:pt x="21595" y="19418"/>
                  <a:pt x="21600" y="19402"/>
                </a:cubicBezTo>
                <a:cubicBezTo>
                  <a:pt x="21591" y="19249"/>
                  <a:pt x="21520" y="19098"/>
                  <a:pt x="21361" y="18925"/>
                </a:cubicBezTo>
                <a:cubicBezTo>
                  <a:pt x="21246" y="18800"/>
                  <a:pt x="21151" y="18685"/>
                  <a:pt x="21151" y="18671"/>
                </a:cubicBezTo>
                <a:cubicBezTo>
                  <a:pt x="21151" y="18657"/>
                  <a:pt x="21191" y="18397"/>
                  <a:pt x="21240" y="18091"/>
                </a:cubicBezTo>
                <a:cubicBezTo>
                  <a:pt x="21283" y="17819"/>
                  <a:pt x="21305" y="17260"/>
                  <a:pt x="21317" y="16672"/>
                </a:cubicBezTo>
                <a:cubicBezTo>
                  <a:pt x="21319" y="16515"/>
                  <a:pt x="21325" y="16375"/>
                  <a:pt x="21324" y="16213"/>
                </a:cubicBezTo>
                <a:cubicBezTo>
                  <a:pt x="21318" y="14305"/>
                  <a:pt x="20894" y="11937"/>
                  <a:pt x="20254" y="9897"/>
                </a:cubicBezTo>
                <a:cubicBezTo>
                  <a:pt x="20240" y="9852"/>
                  <a:pt x="20225" y="9810"/>
                  <a:pt x="20210" y="9764"/>
                </a:cubicBezTo>
                <a:cubicBezTo>
                  <a:pt x="19998" y="9103"/>
                  <a:pt x="19761" y="8488"/>
                  <a:pt x="19511" y="7929"/>
                </a:cubicBezTo>
                <a:cubicBezTo>
                  <a:pt x="19254" y="7369"/>
                  <a:pt x="18979" y="6823"/>
                  <a:pt x="18883" y="6709"/>
                </a:cubicBezTo>
                <a:cubicBezTo>
                  <a:pt x="18687" y="6477"/>
                  <a:pt x="18558" y="6208"/>
                  <a:pt x="18496" y="5918"/>
                </a:cubicBezTo>
                <a:cubicBezTo>
                  <a:pt x="18471" y="5841"/>
                  <a:pt x="18456" y="5773"/>
                  <a:pt x="18456" y="5731"/>
                </a:cubicBezTo>
                <a:cubicBezTo>
                  <a:pt x="18456" y="5683"/>
                  <a:pt x="18452" y="5630"/>
                  <a:pt x="18445" y="5574"/>
                </a:cubicBezTo>
                <a:cubicBezTo>
                  <a:pt x="18440" y="5533"/>
                  <a:pt x="18433" y="5493"/>
                  <a:pt x="18427" y="5453"/>
                </a:cubicBezTo>
                <a:cubicBezTo>
                  <a:pt x="18362" y="5089"/>
                  <a:pt x="18194" y="4611"/>
                  <a:pt x="17971" y="4154"/>
                </a:cubicBezTo>
                <a:cubicBezTo>
                  <a:pt x="17970" y="4154"/>
                  <a:pt x="17967" y="4149"/>
                  <a:pt x="17967" y="4148"/>
                </a:cubicBezTo>
                <a:cubicBezTo>
                  <a:pt x="17892" y="4008"/>
                  <a:pt x="17815" y="3870"/>
                  <a:pt x="17721" y="3720"/>
                </a:cubicBezTo>
                <a:cubicBezTo>
                  <a:pt x="17634" y="3581"/>
                  <a:pt x="17613" y="3529"/>
                  <a:pt x="17559" y="3436"/>
                </a:cubicBezTo>
                <a:lnTo>
                  <a:pt x="17224" y="2917"/>
                </a:lnTo>
                <a:lnTo>
                  <a:pt x="17452" y="2772"/>
                </a:lnTo>
                <a:cubicBezTo>
                  <a:pt x="17577" y="2693"/>
                  <a:pt x="17737" y="2520"/>
                  <a:pt x="17805" y="2385"/>
                </a:cubicBezTo>
                <a:cubicBezTo>
                  <a:pt x="17806" y="2383"/>
                  <a:pt x="17804" y="2381"/>
                  <a:pt x="17805" y="2379"/>
                </a:cubicBezTo>
                <a:lnTo>
                  <a:pt x="17915" y="2156"/>
                </a:lnTo>
                <a:lnTo>
                  <a:pt x="17930" y="2174"/>
                </a:lnTo>
                <a:cubicBezTo>
                  <a:pt x="17934" y="2126"/>
                  <a:pt x="17954" y="2064"/>
                  <a:pt x="17993" y="1999"/>
                </a:cubicBezTo>
                <a:cubicBezTo>
                  <a:pt x="17979" y="1977"/>
                  <a:pt x="17961" y="1883"/>
                  <a:pt x="17945" y="1769"/>
                </a:cubicBezTo>
                <a:cubicBezTo>
                  <a:pt x="17917" y="1669"/>
                  <a:pt x="17892" y="1547"/>
                  <a:pt x="17875" y="1407"/>
                </a:cubicBezTo>
                <a:cubicBezTo>
                  <a:pt x="17869" y="1358"/>
                  <a:pt x="17859" y="1317"/>
                  <a:pt x="17849" y="1274"/>
                </a:cubicBezTo>
                <a:cubicBezTo>
                  <a:pt x="17798" y="1120"/>
                  <a:pt x="17731" y="985"/>
                  <a:pt x="17658" y="888"/>
                </a:cubicBezTo>
                <a:cubicBezTo>
                  <a:pt x="17637" y="869"/>
                  <a:pt x="17616" y="847"/>
                  <a:pt x="17592" y="833"/>
                </a:cubicBezTo>
                <a:cubicBezTo>
                  <a:pt x="17566" y="819"/>
                  <a:pt x="17535" y="793"/>
                  <a:pt x="17504" y="761"/>
                </a:cubicBezTo>
                <a:cubicBezTo>
                  <a:pt x="17494" y="758"/>
                  <a:pt x="17483" y="743"/>
                  <a:pt x="17474" y="743"/>
                </a:cubicBezTo>
                <a:cubicBezTo>
                  <a:pt x="17371" y="743"/>
                  <a:pt x="17246" y="516"/>
                  <a:pt x="17213" y="302"/>
                </a:cubicBezTo>
                <a:cubicBezTo>
                  <a:pt x="17192" y="259"/>
                  <a:pt x="17165" y="225"/>
                  <a:pt x="17147" y="181"/>
                </a:cubicBezTo>
                <a:cubicBezTo>
                  <a:pt x="17116" y="104"/>
                  <a:pt x="17085" y="59"/>
                  <a:pt x="17055" y="0"/>
                </a:cubicBezTo>
                <a:lnTo>
                  <a:pt x="16117" y="0"/>
                </a:lnTo>
                <a:close/>
                <a:moveTo>
                  <a:pt x="17864" y="0"/>
                </a:moveTo>
                <a:cubicBezTo>
                  <a:pt x="17878" y="5"/>
                  <a:pt x="17896" y="30"/>
                  <a:pt x="17908" y="30"/>
                </a:cubicBezTo>
                <a:cubicBezTo>
                  <a:pt x="17938" y="30"/>
                  <a:pt x="17980" y="8"/>
                  <a:pt x="18015" y="0"/>
                </a:cubicBezTo>
                <a:lnTo>
                  <a:pt x="1786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0" name="1620285632_13-phonoteka_org-p-fon-dlya-prezentatsii-finansovaya-gramotno-13.png" descr="1620285632_13-phonoteka_org-p-fon-dlya-prezentatsii-finansovaya-gramotno-13.png"/>
          <p:cNvPicPr>
            <a:picLocks noChangeAspect="1"/>
          </p:cNvPicPr>
          <p:nvPr/>
        </p:nvPicPr>
        <p:blipFill>
          <a:blip r:embed="rId5">
            <a:alphaModFix amt="65990"/>
            <a:extLst/>
          </a:blip>
          <a:srcRect r="5" b="2"/>
          <a:stretch>
            <a:fillRect/>
          </a:stretch>
        </p:blipFill>
        <p:spPr>
          <a:xfrm>
            <a:off x="1939231" y="6750605"/>
            <a:ext cx="875904" cy="871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" y="9438"/>
                </a:lnTo>
                <a:lnTo>
                  <a:pt x="20" y="18877"/>
                </a:lnTo>
                <a:lnTo>
                  <a:pt x="235" y="18031"/>
                </a:lnTo>
                <a:cubicBezTo>
                  <a:pt x="664" y="16395"/>
                  <a:pt x="1072" y="15857"/>
                  <a:pt x="2320" y="15239"/>
                </a:cubicBezTo>
                <a:cubicBezTo>
                  <a:pt x="3056" y="14874"/>
                  <a:pt x="3053" y="14878"/>
                  <a:pt x="2760" y="13725"/>
                </a:cubicBezTo>
                <a:cubicBezTo>
                  <a:pt x="2616" y="13159"/>
                  <a:pt x="2564" y="12619"/>
                  <a:pt x="2564" y="11739"/>
                </a:cubicBezTo>
                <a:cubicBezTo>
                  <a:pt x="2564" y="10306"/>
                  <a:pt x="2709" y="9722"/>
                  <a:pt x="3210" y="9134"/>
                </a:cubicBezTo>
                <a:lnTo>
                  <a:pt x="3562" y="8721"/>
                </a:lnTo>
                <a:lnTo>
                  <a:pt x="6303" y="8721"/>
                </a:lnTo>
                <a:lnTo>
                  <a:pt x="9033" y="8721"/>
                </a:lnTo>
                <a:lnTo>
                  <a:pt x="9493" y="8426"/>
                </a:lnTo>
                <a:cubicBezTo>
                  <a:pt x="10162" y="8000"/>
                  <a:pt x="10370" y="7523"/>
                  <a:pt x="10443" y="6263"/>
                </a:cubicBezTo>
                <a:cubicBezTo>
                  <a:pt x="10502" y="5244"/>
                  <a:pt x="10602" y="5028"/>
                  <a:pt x="10815" y="5447"/>
                </a:cubicBezTo>
                <a:cubicBezTo>
                  <a:pt x="10919" y="5653"/>
                  <a:pt x="10935" y="5627"/>
                  <a:pt x="11040" y="5122"/>
                </a:cubicBezTo>
                <a:cubicBezTo>
                  <a:pt x="11102" y="4820"/>
                  <a:pt x="11227" y="4516"/>
                  <a:pt x="11314" y="4444"/>
                </a:cubicBezTo>
                <a:cubicBezTo>
                  <a:pt x="11510" y="4281"/>
                  <a:pt x="12695" y="2851"/>
                  <a:pt x="13017" y="2389"/>
                </a:cubicBezTo>
                <a:cubicBezTo>
                  <a:pt x="13147" y="2202"/>
                  <a:pt x="13433" y="1715"/>
                  <a:pt x="13653" y="1308"/>
                </a:cubicBezTo>
                <a:cubicBezTo>
                  <a:pt x="14108" y="464"/>
                  <a:pt x="14365" y="232"/>
                  <a:pt x="14994" y="108"/>
                </a:cubicBezTo>
                <a:cubicBezTo>
                  <a:pt x="15267" y="54"/>
                  <a:pt x="12472" y="17"/>
                  <a:pt x="7722" y="10"/>
                </a:cubicBezTo>
                <a:lnTo>
                  <a:pt x="0" y="0"/>
                </a:lnTo>
                <a:close/>
                <a:moveTo>
                  <a:pt x="21600" y="0"/>
                </a:moveTo>
                <a:lnTo>
                  <a:pt x="19652" y="10"/>
                </a:lnTo>
                <a:cubicBezTo>
                  <a:pt x="18064" y="21"/>
                  <a:pt x="17839" y="43"/>
                  <a:pt x="18449" y="108"/>
                </a:cubicBezTo>
                <a:cubicBezTo>
                  <a:pt x="19354" y="205"/>
                  <a:pt x="20424" y="439"/>
                  <a:pt x="20788" y="629"/>
                </a:cubicBezTo>
                <a:cubicBezTo>
                  <a:pt x="20935" y="706"/>
                  <a:pt x="21165" y="891"/>
                  <a:pt x="21297" y="1032"/>
                </a:cubicBezTo>
                <a:cubicBezTo>
                  <a:pt x="21428" y="1174"/>
                  <a:pt x="21553" y="1288"/>
                  <a:pt x="21571" y="1288"/>
                </a:cubicBezTo>
                <a:cubicBezTo>
                  <a:pt x="21588" y="1288"/>
                  <a:pt x="21600" y="1003"/>
                  <a:pt x="21600" y="649"/>
                </a:cubicBezTo>
                <a:lnTo>
                  <a:pt x="21600" y="0"/>
                </a:lnTo>
                <a:close/>
                <a:moveTo>
                  <a:pt x="15581" y="1583"/>
                </a:moveTo>
                <a:cubicBezTo>
                  <a:pt x="14998" y="1583"/>
                  <a:pt x="14793" y="1690"/>
                  <a:pt x="14592" y="2084"/>
                </a:cubicBezTo>
                <a:cubicBezTo>
                  <a:pt x="14416" y="2432"/>
                  <a:pt x="14416" y="2490"/>
                  <a:pt x="14553" y="2822"/>
                </a:cubicBezTo>
                <a:cubicBezTo>
                  <a:pt x="15052" y="4022"/>
                  <a:pt x="17772" y="5802"/>
                  <a:pt x="19525" y="6076"/>
                </a:cubicBezTo>
                <a:cubicBezTo>
                  <a:pt x="19661" y="6097"/>
                  <a:pt x="19934" y="6107"/>
                  <a:pt x="20122" y="6096"/>
                </a:cubicBezTo>
                <a:cubicBezTo>
                  <a:pt x="20414" y="6077"/>
                  <a:pt x="20492" y="6011"/>
                  <a:pt x="20690" y="5653"/>
                </a:cubicBezTo>
                <a:cubicBezTo>
                  <a:pt x="20899" y="5276"/>
                  <a:pt x="20912" y="5196"/>
                  <a:pt x="20797" y="4916"/>
                </a:cubicBezTo>
                <a:cubicBezTo>
                  <a:pt x="20286" y="3665"/>
                  <a:pt x="17025" y="1582"/>
                  <a:pt x="15581" y="1583"/>
                </a:cubicBezTo>
                <a:close/>
                <a:moveTo>
                  <a:pt x="21541" y="5299"/>
                </a:moveTo>
                <a:cubicBezTo>
                  <a:pt x="21215" y="8059"/>
                  <a:pt x="20897" y="8795"/>
                  <a:pt x="19388" y="10382"/>
                </a:cubicBezTo>
                <a:cubicBezTo>
                  <a:pt x="18515" y="11300"/>
                  <a:pt x="18010" y="11601"/>
                  <a:pt x="16765" y="11936"/>
                </a:cubicBezTo>
                <a:cubicBezTo>
                  <a:pt x="16258" y="12072"/>
                  <a:pt x="15533" y="12331"/>
                  <a:pt x="15150" y="12516"/>
                </a:cubicBezTo>
                <a:cubicBezTo>
                  <a:pt x="14242" y="12953"/>
                  <a:pt x="11988" y="14704"/>
                  <a:pt x="11324" y="15485"/>
                </a:cubicBezTo>
                <a:cubicBezTo>
                  <a:pt x="9699" y="17393"/>
                  <a:pt x="6666" y="20415"/>
                  <a:pt x="5676" y="21118"/>
                </a:cubicBezTo>
                <a:lnTo>
                  <a:pt x="5001" y="21600"/>
                </a:lnTo>
                <a:lnTo>
                  <a:pt x="21600" y="21600"/>
                </a:lnTo>
                <a:lnTo>
                  <a:pt x="21590" y="13302"/>
                </a:lnTo>
                <a:cubicBezTo>
                  <a:pt x="21582" y="8738"/>
                  <a:pt x="21561" y="5136"/>
                  <a:pt x="21541" y="5299"/>
                </a:cubicBezTo>
                <a:close/>
                <a:moveTo>
                  <a:pt x="16100" y="6341"/>
                </a:moveTo>
                <a:cubicBezTo>
                  <a:pt x="15554" y="6341"/>
                  <a:pt x="13976" y="6997"/>
                  <a:pt x="13780" y="7305"/>
                </a:cubicBezTo>
                <a:cubicBezTo>
                  <a:pt x="13737" y="7373"/>
                  <a:pt x="13661" y="7433"/>
                  <a:pt x="13614" y="7433"/>
                </a:cubicBezTo>
                <a:cubicBezTo>
                  <a:pt x="13373" y="7433"/>
                  <a:pt x="12209" y="8831"/>
                  <a:pt x="11833" y="9576"/>
                </a:cubicBezTo>
                <a:cubicBezTo>
                  <a:pt x="11389" y="10455"/>
                  <a:pt x="11464" y="10842"/>
                  <a:pt x="12214" y="11572"/>
                </a:cubicBezTo>
                <a:cubicBezTo>
                  <a:pt x="12452" y="11803"/>
                  <a:pt x="12700" y="11986"/>
                  <a:pt x="12762" y="11985"/>
                </a:cubicBezTo>
                <a:cubicBezTo>
                  <a:pt x="12824" y="11984"/>
                  <a:pt x="13371" y="11795"/>
                  <a:pt x="13986" y="11562"/>
                </a:cubicBezTo>
                <a:cubicBezTo>
                  <a:pt x="14950" y="11195"/>
                  <a:pt x="15189" y="11058"/>
                  <a:pt x="15738" y="10549"/>
                </a:cubicBezTo>
                <a:cubicBezTo>
                  <a:pt x="16897" y="9474"/>
                  <a:pt x="17580" y="8034"/>
                  <a:pt x="17235" y="7374"/>
                </a:cubicBezTo>
                <a:cubicBezTo>
                  <a:pt x="16947" y="6821"/>
                  <a:pt x="16414" y="6341"/>
                  <a:pt x="16100" y="6341"/>
                </a:cubicBezTo>
                <a:close/>
                <a:moveTo>
                  <a:pt x="5275" y="10608"/>
                </a:moveTo>
                <a:cubicBezTo>
                  <a:pt x="4973" y="10490"/>
                  <a:pt x="4292" y="10768"/>
                  <a:pt x="4159" y="11061"/>
                </a:cubicBezTo>
                <a:cubicBezTo>
                  <a:pt x="3914" y="11603"/>
                  <a:pt x="4077" y="12003"/>
                  <a:pt x="4894" y="12840"/>
                </a:cubicBezTo>
                <a:cubicBezTo>
                  <a:pt x="5293" y="13250"/>
                  <a:pt x="6231" y="13971"/>
                  <a:pt x="6362" y="13971"/>
                </a:cubicBezTo>
                <a:cubicBezTo>
                  <a:pt x="6381" y="13971"/>
                  <a:pt x="6673" y="14129"/>
                  <a:pt x="7017" y="14325"/>
                </a:cubicBezTo>
                <a:cubicBezTo>
                  <a:pt x="7664" y="14693"/>
                  <a:pt x="8446" y="15017"/>
                  <a:pt x="8877" y="15091"/>
                </a:cubicBezTo>
                <a:cubicBezTo>
                  <a:pt x="9012" y="15115"/>
                  <a:pt x="9326" y="15143"/>
                  <a:pt x="9572" y="15150"/>
                </a:cubicBezTo>
                <a:cubicBezTo>
                  <a:pt x="10042" y="15165"/>
                  <a:pt x="10094" y="15098"/>
                  <a:pt x="10355" y="14315"/>
                </a:cubicBezTo>
                <a:cubicBezTo>
                  <a:pt x="10505" y="13862"/>
                  <a:pt x="9617" y="12795"/>
                  <a:pt x="8446" y="12024"/>
                </a:cubicBezTo>
                <a:cubicBezTo>
                  <a:pt x="7211" y="11210"/>
                  <a:pt x="7047" y="11117"/>
                  <a:pt x="6900" y="11110"/>
                </a:cubicBezTo>
                <a:cubicBezTo>
                  <a:pt x="6816" y="11105"/>
                  <a:pt x="6574" y="11012"/>
                  <a:pt x="6362" y="10903"/>
                </a:cubicBezTo>
                <a:cubicBezTo>
                  <a:pt x="6149" y="10794"/>
                  <a:pt x="5863" y="10701"/>
                  <a:pt x="5725" y="10697"/>
                </a:cubicBezTo>
                <a:cubicBezTo>
                  <a:pt x="5588" y="10693"/>
                  <a:pt x="5384" y="10651"/>
                  <a:pt x="5275" y="10608"/>
                </a:cubicBezTo>
                <a:close/>
                <a:moveTo>
                  <a:pt x="5853" y="15396"/>
                </a:moveTo>
                <a:cubicBezTo>
                  <a:pt x="5438" y="15292"/>
                  <a:pt x="3609" y="15925"/>
                  <a:pt x="3357" y="16261"/>
                </a:cubicBezTo>
                <a:cubicBezTo>
                  <a:pt x="3329" y="16298"/>
                  <a:pt x="3137" y="16465"/>
                  <a:pt x="2936" y="16625"/>
                </a:cubicBezTo>
                <a:cubicBezTo>
                  <a:pt x="2524" y="16955"/>
                  <a:pt x="1824" y="17806"/>
                  <a:pt x="1507" y="18356"/>
                </a:cubicBezTo>
                <a:cubicBezTo>
                  <a:pt x="1020" y="19202"/>
                  <a:pt x="1031" y="19729"/>
                  <a:pt x="1566" y="20381"/>
                </a:cubicBezTo>
                <a:cubicBezTo>
                  <a:pt x="1751" y="20606"/>
                  <a:pt x="1837" y="20787"/>
                  <a:pt x="1781" y="20843"/>
                </a:cubicBezTo>
                <a:cubicBezTo>
                  <a:pt x="1663" y="20962"/>
                  <a:pt x="724" y="20340"/>
                  <a:pt x="313" y="19870"/>
                </a:cubicBezTo>
                <a:lnTo>
                  <a:pt x="0" y="19516"/>
                </a:lnTo>
                <a:lnTo>
                  <a:pt x="0" y="20558"/>
                </a:lnTo>
                <a:lnTo>
                  <a:pt x="0" y="21600"/>
                </a:lnTo>
                <a:lnTo>
                  <a:pt x="1556" y="21600"/>
                </a:lnTo>
                <a:lnTo>
                  <a:pt x="3102" y="21600"/>
                </a:lnTo>
                <a:lnTo>
                  <a:pt x="2584" y="21354"/>
                </a:lnTo>
                <a:cubicBezTo>
                  <a:pt x="2042" y="21101"/>
                  <a:pt x="1982" y="20903"/>
                  <a:pt x="2447" y="20902"/>
                </a:cubicBezTo>
                <a:cubicBezTo>
                  <a:pt x="2593" y="20902"/>
                  <a:pt x="3152" y="20731"/>
                  <a:pt x="3690" y="20519"/>
                </a:cubicBezTo>
                <a:cubicBezTo>
                  <a:pt x="4781" y="20087"/>
                  <a:pt x="5511" y="19516"/>
                  <a:pt x="6205" y="18533"/>
                </a:cubicBezTo>
                <a:cubicBezTo>
                  <a:pt x="7019" y="17379"/>
                  <a:pt x="7086" y="16670"/>
                  <a:pt x="6459" y="15917"/>
                </a:cubicBezTo>
                <a:cubicBezTo>
                  <a:pt x="6244" y="15658"/>
                  <a:pt x="5969" y="15426"/>
                  <a:pt x="5853" y="15396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Снимок экрана 2023-03-15 в 13.27.58.png" descr="Снимок экрана 2023-03-15 в 13.27.5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74" y="-1"/>
            <a:ext cx="12961452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Тема урока:"/>
          <p:cNvSpPr txBox="1">
            <a:spLocks noGrp="1"/>
          </p:cNvSpPr>
          <p:nvPr>
            <p:ph type="title" idx="4294967295"/>
          </p:nvPr>
        </p:nvSpPr>
        <p:spPr>
          <a:xfrm>
            <a:off x="2851255" y="1519001"/>
            <a:ext cx="7302290" cy="958981"/>
          </a:xfrm>
          <a:prstGeom prst="rect">
            <a:avLst/>
          </a:prstGeom>
          <a:gradFill>
            <a:gsLst>
              <a:gs pos="0">
                <a:srgbClr val="FFFFFF">
                  <a:alpha val="57908"/>
                </a:srgbClr>
              </a:gs>
              <a:gs pos="100000">
                <a:srgbClr val="C6E57B">
                  <a:alpha val="7414"/>
                </a:srgbClr>
              </a:gs>
            </a:gsLst>
            <a:lin ang="5444912"/>
          </a:gradFill>
        </p:spPr>
        <p:txBody>
          <a:bodyPr anchor="b">
            <a:noAutofit/>
          </a:bodyPr>
          <a:lstStyle>
            <a:lvl1pPr defTabSz="457200">
              <a:lnSpc>
                <a:spcPct val="100000"/>
              </a:lnSpc>
              <a:defRPr sz="4400" b="1" u="sng" spc="-44" baseline="34090">
                <a:solidFill>
                  <a:srgbClr val="005A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1500"/>
              <a:t>Тема урока:</a:t>
            </a:r>
          </a:p>
        </p:txBody>
      </p:sp>
      <p:sp>
        <p:nvSpPr>
          <p:cNvPr id="156" name="Семейный бюджет"/>
          <p:cNvSpPr txBox="1">
            <a:spLocks noGrp="1"/>
          </p:cNvSpPr>
          <p:nvPr>
            <p:ph type="body" sz="quarter" idx="4294967295"/>
          </p:nvPr>
        </p:nvSpPr>
        <p:spPr>
          <a:xfrm>
            <a:off x="2791537" y="2368131"/>
            <a:ext cx="7483720" cy="958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E1202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1500"/>
              <a:t>Семейный бюджет</a:t>
            </a:r>
          </a:p>
        </p:txBody>
      </p:sp>
      <p:pic>
        <p:nvPicPr>
          <p:cNvPr id="157" name="1620285632_13-phonoteka_org-p-fon-dlya-prezentatsii-finansovaya-gramotno-13.jpeg" descr="1620285632_13-phonoteka_org-p-fon-dlya-prezentatsii-finansovaya-gramotno-13.jpeg"/>
          <p:cNvPicPr>
            <a:picLocks noChangeAspect="1"/>
          </p:cNvPicPr>
          <p:nvPr/>
        </p:nvPicPr>
        <p:blipFill>
          <a:blip r:embed="rId3">
            <a:extLst/>
          </a:blip>
          <a:srcRect l="24877" t="51730" r="35817" b="5744"/>
          <a:stretch>
            <a:fillRect/>
          </a:stretch>
        </p:blipFill>
        <p:spPr>
          <a:xfrm>
            <a:off x="7550461" y="5201674"/>
            <a:ext cx="4523582" cy="2752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16106" y="0"/>
                </a:moveTo>
                <a:cubicBezTo>
                  <a:pt x="15953" y="337"/>
                  <a:pt x="15923" y="835"/>
                  <a:pt x="16089" y="1283"/>
                </a:cubicBezTo>
                <a:cubicBezTo>
                  <a:pt x="16095" y="1296"/>
                  <a:pt x="16096" y="1306"/>
                  <a:pt x="16102" y="1320"/>
                </a:cubicBezTo>
                <a:cubicBezTo>
                  <a:pt x="16210" y="1551"/>
                  <a:pt x="16242" y="1707"/>
                  <a:pt x="16197" y="1799"/>
                </a:cubicBezTo>
                <a:cubicBezTo>
                  <a:pt x="16192" y="1932"/>
                  <a:pt x="16152" y="2011"/>
                  <a:pt x="16078" y="1939"/>
                </a:cubicBezTo>
                <a:cubicBezTo>
                  <a:pt x="16043" y="1906"/>
                  <a:pt x="15785" y="1928"/>
                  <a:pt x="15504" y="1992"/>
                </a:cubicBezTo>
                <a:cubicBezTo>
                  <a:pt x="14963" y="2115"/>
                  <a:pt x="14285" y="2561"/>
                  <a:pt x="13773" y="3132"/>
                </a:cubicBezTo>
                <a:cubicBezTo>
                  <a:pt x="13719" y="3192"/>
                  <a:pt x="13682" y="3229"/>
                  <a:pt x="13643" y="3269"/>
                </a:cubicBezTo>
                <a:lnTo>
                  <a:pt x="13464" y="3471"/>
                </a:lnTo>
                <a:lnTo>
                  <a:pt x="13319" y="3356"/>
                </a:lnTo>
                <a:cubicBezTo>
                  <a:pt x="13259" y="3323"/>
                  <a:pt x="13189" y="3272"/>
                  <a:pt x="13091" y="3200"/>
                </a:cubicBezTo>
                <a:cubicBezTo>
                  <a:pt x="12982" y="3119"/>
                  <a:pt x="12898" y="3033"/>
                  <a:pt x="12826" y="2935"/>
                </a:cubicBezTo>
                <a:cubicBezTo>
                  <a:pt x="12711" y="2821"/>
                  <a:pt x="12638" y="2728"/>
                  <a:pt x="12646" y="2655"/>
                </a:cubicBezTo>
                <a:cubicBezTo>
                  <a:pt x="12648" y="2635"/>
                  <a:pt x="12646" y="2611"/>
                  <a:pt x="12646" y="2590"/>
                </a:cubicBezTo>
                <a:cubicBezTo>
                  <a:pt x="12623" y="2525"/>
                  <a:pt x="12600" y="2459"/>
                  <a:pt x="12581" y="2381"/>
                </a:cubicBezTo>
                <a:cubicBezTo>
                  <a:pt x="12496" y="2030"/>
                  <a:pt x="12373" y="1806"/>
                  <a:pt x="12229" y="1746"/>
                </a:cubicBezTo>
                <a:cubicBezTo>
                  <a:pt x="12204" y="1736"/>
                  <a:pt x="12178" y="1715"/>
                  <a:pt x="12153" y="1693"/>
                </a:cubicBezTo>
                <a:cubicBezTo>
                  <a:pt x="12030" y="1670"/>
                  <a:pt x="11990" y="1610"/>
                  <a:pt x="11952" y="1385"/>
                </a:cubicBezTo>
                <a:cubicBezTo>
                  <a:pt x="11923" y="1313"/>
                  <a:pt x="11897" y="1234"/>
                  <a:pt x="11875" y="1146"/>
                </a:cubicBezTo>
                <a:cubicBezTo>
                  <a:pt x="11860" y="1088"/>
                  <a:pt x="11846" y="1054"/>
                  <a:pt x="11833" y="1009"/>
                </a:cubicBezTo>
                <a:cubicBezTo>
                  <a:pt x="11800" y="934"/>
                  <a:pt x="11768" y="856"/>
                  <a:pt x="11732" y="803"/>
                </a:cubicBezTo>
                <a:cubicBezTo>
                  <a:pt x="11699" y="753"/>
                  <a:pt x="11672" y="716"/>
                  <a:pt x="11645" y="685"/>
                </a:cubicBezTo>
                <a:cubicBezTo>
                  <a:pt x="11574" y="647"/>
                  <a:pt x="11481" y="632"/>
                  <a:pt x="11327" y="632"/>
                </a:cubicBezTo>
                <a:cubicBezTo>
                  <a:pt x="10863" y="632"/>
                  <a:pt x="10723" y="875"/>
                  <a:pt x="10722" y="1672"/>
                </a:cubicBezTo>
                <a:cubicBezTo>
                  <a:pt x="10727" y="1773"/>
                  <a:pt x="10732" y="1872"/>
                  <a:pt x="10745" y="1955"/>
                </a:cubicBezTo>
                <a:cubicBezTo>
                  <a:pt x="10783" y="2151"/>
                  <a:pt x="10878" y="2301"/>
                  <a:pt x="11086" y="2518"/>
                </a:cubicBezTo>
                <a:cubicBezTo>
                  <a:pt x="11107" y="2528"/>
                  <a:pt x="11122" y="2543"/>
                  <a:pt x="11145" y="2549"/>
                </a:cubicBezTo>
                <a:cubicBezTo>
                  <a:pt x="11309" y="2600"/>
                  <a:pt x="11399" y="2761"/>
                  <a:pt x="11420" y="3004"/>
                </a:cubicBezTo>
                <a:cubicBezTo>
                  <a:pt x="11431" y="3038"/>
                  <a:pt x="11439" y="3067"/>
                  <a:pt x="11435" y="3088"/>
                </a:cubicBezTo>
                <a:cubicBezTo>
                  <a:pt x="11434" y="3090"/>
                  <a:pt x="11430" y="3095"/>
                  <a:pt x="11429" y="3097"/>
                </a:cubicBezTo>
                <a:cubicBezTo>
                  <a:pt x="11429" y="3098"/>
                  <a:pt x="11429" y="3100"/>
                  <a:pt x="11429" y="3100"/>
                </a:cubicBezTo>
                <a:cubicBezTo>
                  <a:pt x="11429" y="3227"/>
                  <a:pt x="11348" y="3336"/>
                  <a:pt x="11139" y="3493"/>
                </a:cubicBezTo>
                <a:cubicBezTo>
                  <a:pt x="11125" y="3503"/>
                  <a:pt x="11107" y="3526"/>
                  <a:pt x="11092" y="3539"/>
                </a:cubicBezTo>
                <a:cubicBezTo>
                  <a:pt x="11078" y="3552"/>
                  <a:pt x="11069" y="3564"/>
                  <a:pt x="11056" y="3577"/>
                </a:cubicBezTo>
                <a:cubicBezTo>
                  <a:pt x="10862" y="3755"/>
                  <a:pt x="10682" y="4008"/>
                  <a:pt x="10525" y="4308"/>
                </a:cubicBezTo>
                <a:cubicBezTo>
                  <a:pt x="10511" y="4340"/>
                  <a:pt x="10498" y="4361"/>
                  <a:pt x="10484" y="4395"/>
                </a:cubicBezTo>
                <a:cubicBezTo>
                  <a:pt x="10467" y="4429"/>
                  <a:pt x="10452" y="4467"/>
                  <a:pt x="10436" y="4501"/>
                </a:cubicBezTo>
                <a:cubicBezTo>
                  <a:pt x="10243" y="4970"/>
                  <a:pt x="10042" y="5594"/>
                  <a:pt x="10042" y="5774"/>
                </a:cubicBezTo>
                <a:cubicBezTo>
                  <a:pt x="10042" y="5850"/>
                  <a:pt x="9938" y="6120"/>
                  <a:pt x="9813" y="6375"/>
                </a:cubicBezTo>
                <a:cubicBezTo>
                  <a:pt x="9559" y="6893"/>
                  <a:pt x="9331" y="7457"/>
                  <a:pt x="9276" y="7698"/>
                </a:cubicBezTo>
                <a:cubicBezTo>
                  <a:pt x="9249" y="7819"/>
                  <a:pt x="9210" y="7844"/>
                  <a:pt x="9119" y="7795"/>
                </a:cubicBezTo>
                <a:cubicBezTo>
                  <a:pt x="8971" y="7714"/>
                  <a:pt x="8800" y="7688"/>
                  <a:pt x="8251" y="7667"/>
                </a:cubicBezTo>
                <a:cubicBezTo>
                  <a:pt x="8016" y="7658"/>
                  <a:pt x="7801" y="7619"/>
                  <a:pt x="7772" y="7580"/>
                </a:cubicBezTo>
                <a:cubicBezTo>
                  <a:pt x="7756" y="7560"/>
                  <a:pt x="7714" y="7559"/>
                  <a:pt x="7662" y="7564"/>
                </a:cubicBezTo>
                <a:cubicBezTo>
                  <a:pt x="7652" y="7566"/>
                  <a:pt x="7640" y="7566"/>
                  <a:pt x="7630" y="7567"/>
                </a:cubicBezTo>
                <a:cubicBezTo>
                  <a:pt x="7442" y="7600"/>
                  <a:pt x="7116" y="7744"/>
                  <a:pt x="6879" y="7916"/>
                </a:cubicBezTo>
                <a:cubicBezTo>
                  <a:pt x="6665" y="8072"/>
                  <a:pt x="6554" y="8244"/>
                  <a:pt x="6508" y="8483"/>
                </a:cubicBezTo>
                <a:lnTo>
                  <a:pt x="6530" y="10792"/>
                </a:lnTo>
                <a:cubicBezTo>
                  <a:pt x="6537" y="11444"/>
                  <a:pt x="6533" y="12036"/>
                  <a:pt x="6525" y="12536"/>
                </a:cubicBezTo>
                <a:cubicBezTo>
                  <a:pt x="6526" y="12630"/>
                  <a:pt x="6525" y="12637"/>
                  <a:pt x="6527" y="12744"/>
                </a:cubicBezTo>
                <a:cubicBezTo>
                  <a:pt x="6536" y="13484"/>
                  <a:pt x="6523" y="14111"/>
                  <a:pt x="6498" y="14136"/>
                </a:cubicBezTo>
                <a:cubicBezTo>
                  <a:pt x="6474" y="14161"/>
                  <a:pt x="6389" y="14078"/>
                  <a:pt x="6311" y="13955"/>
                </a:cubicBezTo>
                <a:cubicBezTo>
                  <a:pt x="6229" y="13827"/>
                  <a:pt x="6133" y="13716"/>
                  <a:pt x="6021" y="13625"/>
                </a:cubicBezTo>
                <a:cubicBezTo>
                  <a:pt x="6020" y="13624"/>
                  <a:pt x="6018" y="13623"/>
                  <a:pt x="6017" y="13622"/>
                </a:cubicBezTo>
                <a:cubicBezTo>
                  <a:pt x="5972" y="13586"/>
                  <a:pt x="5923" y="13556"/>
                  <a:pt x="5873" y="13526"/>
                </a:cubicBezTo>
                <a:cubicBezTo>
                  <a:pt x="5859" y="13517"/>
                  <a:pt x="5848" y="13509"/>
                  <a:pt x="5833" y="13501"/>
                </a:cubicBezTo>
                <a:cubicBezTo>
                  <a:pt x="5766" y="13464"/>
                  <a:pt x="5694" y="13429"/>
                  <a:pt x="5617" y="13401"/>
                </a:cubicBezTo>
                <a:cubicBezTo>
                  <a:pt x="5309" y="13287"/>
                  <a:pt x="4916" y="13242"/>
                  <a:pt x="4406" y="13252"/>
                </a:cubicBezTo>
                <a:cubicBezTo>
                  <a:pt x="4034" y="13258"/>
                  <a:pt x="3864" y="13302"/>
                  <a:pt x="3650" y="13454"/>
                </a:cubicBezTo>
                <a:cubicBezTo>
                  <a:pt x="3540" y="13532"/>
                  <a:pt x="3461" y="13602"/>
                  <a:pt x="3394" y="13675"/>
                </a:cubicBezTo>
                <a:cubicBezTo>
                  <a:pt x="3259" y="13872"/>
                  <a:pt x="3219" y="14234"/>
                  <a:pt x="3218" y="14911"/>
                </a:cubicBezTo>
                <a:cubicBezTo>
                  <a:pt x="3226" y="15042"/>
                  <a:pt x="3228" y="15139"/>
                  <a:pt x="3241" y="15303"/>
                </a:cubicBezTo>
                <a:cubicBezTo>
                  <a:pt x="3268" y="15660"/>
                  <a:pt x="3261" y="15851"/>
                  <a:pt x="3227" y="16019"/>
                </a:cubicBezTo>
                <a:cubicBezTo>
                  <a:pt x="3233" y="16386"/>
                  <a:pt x="3229" y="16693"/>
                  <a:pt x="3225" y="16981"/>
                </a:cubicBezTo>
                <a:cubicBezTo>
                  <a:pt x="3280" y="17401"/>
                  <a:pt x="3274" y="17719"/>
                  <a:pt x="3199" y="17949"/>
                </a:cubicBezTo>
                <a:cubicBezTo>
                  <a:pt x="3145" y="18114"/>
                  <a:pt x="3137" y="18116"/>
                  <a:pt x="3040" y="17971"/>
                </a:cubicBezTo>
                <a:cubicBezTo>
                  <a:pt x="2983" y="17887"/>
                  <a:pt x="2937" y="17772"/>
                  <a:pt x="2937" y="17716"/>
                </a:cubicBezTo>
                <a:cubicBezTo>
                  <a:pt x="2937" y="17627"/>
                  <a:pt x="2832" y="17456"/>
                  <a:pt x="2704" y="17298"/>
                </a:cubicBezTo>
                <a:cubicBezTo>
                  <a:pt x="2402" y="16977"/>
                  <a:pt x="1917" y="16779"/>
                  <a:pt x="1436" y="16738"/>
                </a:cubicBezTo>
                <a:cubicBezTo>
                  <a:pt x="1353" y="16734"/>
                  <a:pt x="1270" y="16727"/>
                  <a:pt x="1188" y="16732"/>
                </a:cubicBezTo>
                <a:cubicBezTo>
                  <a:pt x="1178" y="16732"/>
                  <a:pt x="1166" y="16734"/>
                  <a:pt x="1156" y="16735"/>
                </a:cubicBezTo>
                <a:cubicBezTo>
                  <a:pt x="1047" y="16743"/>
                  <a:pt x="941" y="16758"/>
                  <a:pt x="840" y="16782"/>
                </a:cubicBezTo>
                <a:cubicBezTo>
                  <a:pt x="839" y="16782"/>
                  <a:pt x="839" y="16781"/>
                  <a:pt x="838" y="16782"/>
                </a:cubicBezTo>
                <a:cubicBezTo>
                  <a:pt x="834" y="16783"/>
                  <a:pt x="830" y="16784"/>
                  <a:pt x="826" y="16785"/>
                </a:cubicBezTo>
                <a:cubicBezTo>
                  <a:pt x="742" y="16805"/>
                  <a:pt x="663" y="16832"/>
                  <a:pt x="587" y="16863"/>
                </a:cubicBezTo>
                <a:cubicBezTo>
                  <a:pt x="488" y="16911"/>
                  <a:pt x="396" y="16968"/>
                  <a:pt x="318" y="17043"/>
                </a:cubicBezTo>
                <a:lnTo>
                  <a:pt x="59" y="17295"/>
                </a:lnTo>
                <a:cubicBezTo>
                  <a:pt x="36" y="17340"/>
                  <a:pt x="17" y="17383"/>
                  <a:pt x="6" y="17432"/>
                </a:cubicBezTo>
                <a:cubicBezTo>
                  <a:pt x="3" y="17442"/>
                  <a:pt x="2" y="17485"/>
                  <a:pt x="0" y="17501"/>
                </a:cubicBezTo>
                <a:lnTo>
                  <a:pt x="17" y="18709"/>
                </a:lnTo>
                <a:cubicBezTo>
                  <a:pt x="22" y="19063"/>
                  <a:pt x="36" y="19419"/>
                  <a:pt x="55" y="19730"/>
                </a:cubicBezTo>
                <a:cubicBezTo>
                  <a:pt x="108" y="20061"/>
                  <a:pt x="216" y="20470"/>
                  <a:pt x="265" y="20483"/>
                </a:cubicBezTo>
                <a:cubicBezTo>
                  <a:pt x="281" y="20487"/>
                  <a:pt x="355" y="20508"/>
                  <a:pt x="428" y="20527"/>
                </a:cubicBezTo>
                <a:cubicBezTo>
                  <a:pt x="502" y="20545"/>
                  <a:pt x="754" y="20584"/>
                  <a:pt x="989" y="20614"/>
                </a:cubicBezTo>
                <a:cubicBezTo>
                  <a:pt x="1224" y="20644"/>
                  <a:pt x="1446" y="20708"/>
                  <a:pt x="1482" y="20757"/>
                </a:cubicBezTo>
                <a:cubicBezTo>
                  <a:pt x="1546" y="20844"/>
                  <a:pt x="1560" y="20816"/>
                  <a:pt x="1634" y="20411"/>
                </a:cubicBezTo>
                <a:cubicBezTo>
                  <a:pt x="1667" y="20228"/>
                  <a:pt x="1751" y="20286"/>
                  <a:pt x="1850" y="20561"/>
                </a:cubicBezTo>
                <a:cubicBezTo>
                  <a:pt x="1917" y="20749"/>
                  <a:pt x="1975" y="20810"/>
                  <a:pt x="2054" y="20782"/>
                </a:cubicBezTo>
                <a:cubicBezTo>
                  <a:pt x="2115" y="20760"/>
                  <a:pt x="2261" y="20732"/>
                  <a:pt x="2378" y="20720"/>
                </a:cubicBezTo>
                <a:cubicBezTo>
                  <a:pt x="2496" y="20707"/>
                  <a:pt x="2617" y="20641"/>
                  <a:pt x="2649" y="20573"/>
                </a:cubicBezTo>
                <a:cubicBezTo>
                  <a:pt x="2682" y="20505"/>
                  <a:pt x="2745" y="20470"/>
                  <a:pt x="2790" y="20498"/>
                </a:cubicBezTo>
                <a:cubicBezTo>
                  <a:pt x="2889" y="20561"/>
                  <a:pt x="2982" y="20257"/>
                  <a:pt x="3026" y="19720"/>
                </a:cubicBezTo>
                <a:cubicBezTo>
                  <a:pt x="3069" y="19214"/>
                  <a:pt x="3170" y="19097"/>
                  <a:pt x="3250" y="19294"/>
                </a:cubicBezTo>
                <a:cubicBezTo>
                  <a:pt x="3257" y="19297"/>
                  <a:pt x="3264" y="19293"/>
                  <a:pt x="3271" y="19300"/>
                </a:cubicBezTo>
                <a:cubicBezTo>
                  <a:pt x="3317" y="19346"/>
                  <a:pt x="3352" y="19658"/>
                  <a:pt x="3356" y="20000"/>
                </a:cubicBezTo>
                <a:cubicBezTo>
                  <a:pt x="3356" y="20001"/>
                  <a:pt x="3356" y="20003"/>
                  <a:pt x="3356" y="20004"/>
                </a:cubicBezTo>
                <a:cubicBezTo>
                  <a:pt x="3369" y="20332"/>
                  <a:pt x="3407" y="20601"/>
                  <a:pt x="3451" y="20660"/>
                </a:cubicBezTo>
                <a:cubicBezTo>
                  <a:pt x="3481" y="20701"/>
                  <a:pt x="3502" y="20758"/>
                  <a:pt x="3513" y="20813"/>
                </a:cubicBezTo>
                <a:cubicBezTo>
                  <a:pt x="3735" y="20878"/>
                  <a:pt x="5176" y="20925"/>
                  <a:pt x="6096" y="20891"/>
                </a:cubicBezTo>
                <a:cubicBezTo>
                  <a:pt x="6156" y="20889"/>
                  <a:pt x="6195" y="20870"/>
                  <a:pt x="6225" y="20835"/>
                </a:cubicBezTo>
                <a:lnTo>
                  <a:pt x="6250" y="20738"/>
                </a:lnTo>
                <a:cubicBezTo>
                  <a:pt x="6286" y="20596"/>
                  <a:pt x="6303" y="20379"/>
                  <a:pt x="6290" y="20262"/>
                </a:cubicBezTo>
                <a:cubicBezTo>
                  <a:pt x="6274" y="20131"/>
                  <a:pt x="6300" y="19803"/>
                  <a:pt x="6337" y="19496"/>
                </a:cubicBezTo>
                <a:cubicBezTo>
                  <a:pt x="6346" y="19416"/>
                  <a:pt x="6355" y="19341"/>
                  <a:pt x="6367" y="19278"/>
                </a:cubicBezTo>
                <a:cubicBezTo>
                  <a:pt x="6397" y="19085"/>
                  <a:pt x="6428" y="18917"/>
                  <a:pt x="6455" y="18874"/>
                </a:cubicBezTo>
                <a:cubicBezTo>
                  <a:pt x="6493" y="18810"/>
                  <a:pt x="6543" y="18910"/>
                  <a:pt x="6591" y="19063"/>
                </a:cubicBezTo>
                <a:cubicBezTo>
                  <a:pt x="6618" y="19115"/>
                  <a:pt x="6646" y="19183"/>
                  <a:pt x="6671" y="19291"/>
                </a:cubicBezTo>
                <a:cubicBezTo>
                  <a:pt x="6722" y="19513"/>
                  <a:pt x="6764" y="19958"/>
                  <a:pt x="6764" y="20281"/>
                </a:cubicBezTo>
                <a:lnTo>
                  <a:pt x="6764" y="20517"/>
                </a:lnTo>
                <a:cubicBezTo>
                  <a:pt x="6776" y="20577"/>
                  <a:pt x="6790" y="20624"/>
                  <a:pt x="6809" y="20651"/>
                </a:cubicBezTo>
                <a:cubicBezTo>
                  <a:pt x="6853" y="20711"/>
                  <a:pt x="6889" y="20811"/>
                  <a:pt x="6889" y="20872"/>
                </a:cubicBezTo>
                <a:lnTo>
                  <a:pt x="8029" y="20913"/>
                </a:lnTo>
                <a:cubicBezTo>
                  <a:pt x="9301" y="20959"/>
                  <a:pt x="9553" y="20950"/>
                  <a:pt x="9602" y="20682"/>
                </a:cubicBezTo>
                <a:lnTo>
                  <a:pt x="9619" y="20427"/>
                </a:lnTo>
                <a:cubicBezTo>
                  <a:pt x="9657" y="19778"/>
                  <a:pt x="9693" y="19657"/>
                  <a:pt x="9822" y="19770"/>
                </a:cubicBezTo>
                <a:cubicBezTo>
                  <a:pt x="9874" y="19816"/>
                  <a:pt x="9963" y="19851"/>
                  <a:pt x="10019" y="19848"/>
                </a:cubicBezTo>
                <a:cubicBezTo>
                  <a:pt x="10075" y="19845"/>
                  <a:pt x="10419" y="20004"/>
                  <a:pt x="10783" y="20203"/>
                </a:cubicBezTo>
                <a:cubicBezTo>
                  <a:pt x="11147" y="20401"/>
                  <a:pt x="11512" y="20564"/>
                  <a:pt x="11594" y="20564"/>
                </a:cubicBezTo>
                <a:cubicBezTo>
                  <a:pt x="11676" y="20564"/>
                  <a:pt x="11896" y="20622"/>
                  <a:pt x="12081" y="20691"/>
                </a:cubicBezTo>
                <a:cubicBezTo>
                  <a:pt x="12266" y="20761"/>
                  <a:pt x="12501" y="20837"/>
                  <a:pt x="12604" y="20860"/>
                </a:cubicBezTo>
                <a:cubicBezTo>
                  <a:pt x="12707" y="20882"/>
                  <a:pt x="12792" y="20905"/>
                  <a:pt x="12792" y="20913"/>
                </a:cubicBezTo>
                <a:cubicBezTo>
                  <a:pt x="12792" y="20920"/>
                  <a:pt x="12924" y="20940"/>
                  <a:pt x="13085" y="20956"/>
                </a:cubicBezTo>
                <a:cubicBezTo>
                  <a:pt x="13719" y="21021"/>
                  <a:pt x="14121" y="21093"/>
                  <a:pt x="14306" y="21174"/>
                </a:cubicBezTo>
                <a:cubicBezTo>
                  <a:pt x="14479" y="21249"/>
                  <a:pt x="15179" y="21421"/>
                  <a:pt x="15619" y="21507"/>
                </a:cubicBezTo>
                <a:cubicBezTo>
                  <a:pt x="15863" y="21532"/>
                  <a:pt x="15998" y="21552"/>
                  <a:pt x="16061" y="21569"/>
                </a:cubicBezTo>
                <a:cubicBezTo>
                  <a:pt x="16473" y="21600"/>
                  <a:pt x="17185" y="21600"/>
                  <a:pt x="17728" y="21576"/>
                </a:cubicBezTo>
                <a:cubicBezTo>
                  <a:pt x="19496" y="21337"/>
                  <a:pt x="21276" y="20400"/>
                  <a:pt x="21589" y="19446"/>
                </a:cubicBezTo>
                <a:cubicBezTo>
                  <a:pt x="21594" y="19430"/>
                  <a:pt x="21595" y="19419"/>
                  <a:pt x="21600" y="19403"/>
                </a:cubicBezTo>
                <a:cubicBezTo>
                  <a:pt x="21591" y="19250"/>
                  <a:pt x="21517" y="19099"/>
                  <a:pt x="21357" y="18926"/>
                </a:cubicBezTo>
                <a:cubicBezTo>
                  <a:pt x="21242" y="18801"/>
                  <a:pt x="21149" y="18688"/>
                  <a:pt x="21149" y="18674"/>
                </a:cubicBezTo>
                <a:cubicBezTo>
                  <a:pt x="21149" y="18661"/>
                  <a:pt x="21189" y="18398"/>
                  <a:pt x="21238" y="18092"/>
                </a:cubicBezTo>
                <a:cubicBezTo>
                  <a:pt x="21282" y="17820"/>
                  <a:pt x="21304" y="17264"/>
                  <a:pt x="21316" y="16676"/>
                </a:cubicBezTo>
                <a:cubicBezTo>
                  <a:pt x="21318" y="16519"/>
                  <a:pt x="21324" y="16380"/>
                  <a:pt x="21323" y="16218"/>
                </a:cubicBezTo>
                <a:cubicBezTo>
                  <a:pt x="21317" y="14310"/>
                  <a:pt x="20892" y="11939"/>
                  <a:pt x="20253" y="9899"/>
                </a:cubicBezTo>
                <a:cubicBezTo>
                  <a:pt x="20238" y="9854"/>
                  <a:pt x="20224" y="9811"/>
                  <a:pt x="20209" y="9765"/>
                </a:cubicBezTo>
                <a:cubicBezTo>
                  <a:pt x="19997" y="9104"/>
                  <a:pt x="19759" y="8491"/>
                  <a:pt x="19510" y="7932"/>
                </a:cubicBezTo>
                <a:cubicBezTo>
                  <a:pt x="19252" y="7372"/>
                  <a:pt x="18977" y="6823"/>
                  <a:pt x="18881" y="6708"/>
                </a:cubicBezTo>
                <a:cubicBezTo>
                  <a:pt x="18685" y="6477"/>
                  <a:pt x="18557" y="6208"/>
                  <a:pt x="18496" y="5918"/>
                </a:cubicBezTo>
                <a:cubicBezTo>
                  <a:pt x="18470" y="5841"/>
                  <a:pt x="18454" y="5776"/>
                  <a:pt x="18454" y="5734"/>
                </a:cubicBezTo>
                <a:cubicBezTo>
                  <a:pt x="18454" y="5686"/>
                  <a:pt x="18449" y="5631"/>
                  <a:pt x="18443" y="5575"/>
                </a:cubicBezTo>
                <a:cubicBezTo>
                  <a:pt x="18438" y="5535"/>
                  <a:pt x="18430" y="5494"/>
                  <a:pt x="18424" y="5454"/>
                </a:cubicBezTo>
                <a:cubicBezTo>
                  <a:pt x="18359" y="5090"/>
                  <a:pt x="18191" y="4609"/>
                  <a:pt x="17967" y="4153"/>
                </a:cubicBezTo>
                <a:cubicBezTo>
                  <a:pt x="17967" y="4152"/>
                  <a:pt x="17968" y="4150"/>
                  <a:pt x="17967" y="4150"/>
                </a:cubicBezTo>
                <a:cubicBezTo>
                  <a:pt x="17892" y="4009"/>
                  <a:pt x="17813" y="3871"/>
                  <a:pt x="17719" y="3720"/>
                </a:cubicBezTo>
                <a:cubicBezTo>
                  <a:pt x="17632" y="3581"/>
                  <a:pt x="17612" y="3533"/>
                  <a:pt x="17558" y="3440"/>
                </a:cubicBezTo>
                <a:lnTo>
                  <a:pt x="17222" y="2914"/>
                </a:lnTo>
                <a:lnTo>
                  <a:pt x="17452" y="2770"/>
                </a:lnTo>
                <a:cubicBezTo>
                  <a:pt x="17577" y="2692"/>
                  <a:pt x="17734" y="2519"/>
                  <a:pt x="17802" y="2384"/>
                </a:cubicBezTo>
                <a:cubicBezTo>
                  <a:pt x="17803" y="2383"/>
                  <a:pt x="17805" y="2383"/>
                  <a:pt x="17806" y="2381"/>
                </a:cubicBezTo>
                <a:lnTo>
                  <a:pt x="17916" y="2154"/>
                </a:lnTo>
                <a:lnTo>
                  <a:pt x="17927" y="2173"/>
                </a:lnTo>
                <a:cubicBezTo>
                  <a:pt x="17931" y="2125"/>
                  <a:pt x="17955" y="2067"/>
                  <a:pt x="17994" y="2002"/>
                </a:cubicBezTo>
                <a:cubicBezTo>
                  <a:pt x="17980" y="1979"/>
                  <a:pt x="17961" y="1885"/>
                  <a:pt x="17944" y="1771"/>
                </a:cubicBezTo>
                <a:cubicBezTo>
                  <a:pt x="17916" y="1671"/>
                  <a:pt x="17889" y="1547"/>
                  <a:pt x="17872" y="1407"/>
                </a:cubicBezTo>
                <a:cubicBezTo>
                  <a:pt x="17866" y="1358"/>
                  <a:pt x="17857" y="1317"/>
                  <a:pt x="17848" y="1273"/>
                </a:cubicBezTo>
                <a:cubicBezTo>
                  <a:pt x="17797" y="1119"/>
                  <a:pt x="17727" y="987"/>
                  <a:pt x="17654" y="890"/>
                </a:cubicBezTo>
                <a:cubicBezTo>
                  <a:pt x="17633" y="871"/>
                  <a:pt x="17614" y="851"/>
                  <a:pt x="17590" y="837"/>
                </a:cubicBezTo>
                <a:cubicBezTo>
                  <a:pt x="17564" y="823"/>
                  <a:pt x="17532" y="795"/>
                  <a:pt x="17501" y="763"/>
                </a:cubicBezTo>
                <a:cubicBezTo>
                  <a:pt x="17491" y="760"/>
                  <a:pt x="17480" y="744"/>
                  <a:pt x="17471" y="744"/>
                </a:cubicBezTo>
                <a:cubicBezTo>
                  <a:pt x="17367" y="744"/>
                  <a:pt x="17244" y="516"/>
                  <a:pt x="17211" y="302"/>
                </a:cubicBezTo>
                <a:cubicBezTo>
                  <a:pt x="17190" y="259"/>
                  <a:pt x="17162" y="224"/>
                  <a:pt x="17145" y="181"/>
                </a:cubicBezTo>
                <a:cubicBezTo>
                  <a:pt x="17114" y="104"/>
                  <a:pt x="17084" y="59"/>
                  <a:pt x="17054" y="0"/>
                </a:cubicBezTo>
                <a:lnTo>
                  <a:pt x="16106" y="0"/>
                </a:lnTo>
                <a:close/>
                <a:moveTo>
                  <a:pt x="17865" y="0"/>
                </a:moveTo>
                <a:cubicBezTo>
                  <a:pt x="17878" y="5"/>
                  <a:pt x="17895" y="28"/>
                  <a:pt x="17907" y="28"/>
                </a:cubicBezTo>
                <a:cubicBezTo>
                  <a:pt x="17935" y="28"/>
                  <a:pt x="17975" y="7"/>
                  <a:pt x="18007" y="0"/>
                </a:cubicBezTo>
                <a:lnTo>
                  <a:pt x="17865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Choice xmlns:p15="http://schemas.microsoft.com/office/powerpoint/2012/main" xmlns="" xmlns:m="http://schemas.openxmlformats.org/officeDocument/2006/math" xmlns:a14="http://schemas.microsoft.com/office/drawing/2010/main" xmlns:p14="http://schemas.microsoft.com/office/powerpoint/2010/main" Requires="p14">
      <p:transition spd="slow" advClick="1" p14:dur="1250">
        <p:wipe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Снимок экрана 2023-03-15 в 13.27.58.png" descr="Снимок экрана 2023-03-15 в 13.27.58.png"/>
          <p:cNvPicPr>
            <a:picLocks noChangeAspect="1"/>
          </p:cNvPicPr>
          <p:nvPr/>
        </p:nvPicPr>
        <p:blipFill>
          <a:blip r:embed="rId2">
            <a:alphaModFix amt="80067"/>
            <a:extLst/>
          </a:blip>
          <a:stretch>
            <a:fillRect/>
          </a:stretch>
        </p:blipFill>
        <p:spPr>
          <a:xfrm>
            <a:off x="21674" y="0"/>
            <a:ext cx="12961452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Цель урока:"/>
          <p:cNvSpPr/>
          <p:nvPr/>
        </p:nvSpPr>
        <p:spPr>
          <a:xfrm>
            <a:off x="1813302" y="1475637"/>
            <a:ext cx="7213617" cy="958981"/>
          </a:xfrm>
          <a:prstGeom prst="rect">
            <a:avLst/>
          </a:prstGeom>
          <a:gradFill>
            <a:gsLst>
              <a:gs pos="0">
                <a:srgbClr val="FFFFFF">
                  <a:alpha val="57908"/>
                </a:srgbClr>
              </a:gs>
              <a:gs pos="100000">
                <a:srgbClr val="C6E57B">
                  <a:alpha val="7414"/>
                </a:srgbClr>
              </a:gs>
            </a:gsLst>
            <a:lin ang="5444912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defTabSz="457200">
              <a:defRPr sz="4400" b="1" u="sng" spc="-44" baseline="34090">
                <a:solidFill>
                  <a:srgbClr val="005A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1500"/>
              <a:t>Цель урока:</a:t>
            </a:r>
          </a:p>
        </p:txBody>
      </p:sp>
      <p:sp>
        <p:nvSpPr>
          <p:cNvPr id="161" name="формирование представлений…"/>
          <p:cNvSpPr txBox="1"/>
          <p:nvPr/>
        </p:nvSpPr>
        <p:spPr>
          <a:xfrm>
            <a:off x="1729808" y="2442028"/>
            <a:ext cx="10133564" cy="2541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/>
          <a:p>
            <a:pPr defTabSz="584200">
              <a:buClr>
                <a:srgbClr val="000000"/>
              </a:buClr>
              <a:defRPr sz="5000" b="1">
                <a:solidFill>
                  <a:srgbClr val="E1202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8000" smtClean="0"/>
              <a:t>формирование представлений</a:t>
            </a:r>
          </a:p>
          <a:p>
            <a:pPr defTabSz="584200">
              <a:buClr>
                <a:srgbClr val="000000"/>
              </a:buClr>
              <a:defRPr sz="5000" b="1">
                <a:solidFill>
                  <a:srgbClr val="E1202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8000" smtClean="0"/>
              <a:t>о __________________</a:t>
            </a:r>
            <a:endParaRPr sz="8000"/>
          </a:p>
        </p:txBody>
      </p:sp>
      <p:pic>
        <p:nvPicPr>
          <p:cNvPr id="162" name="1620285632_13-phonoteka_org-p-fon-dlya-prezentatsii-finansovaya-gramotno-13.jpeg" descr="1620285632_13-phonoteka_org-p-fon-dlya-prezentatsii-finansovaya-gramotno-13.jpeg"/>
          <p:cNvPicPr>
            <a:picLocks noChangeAspect="1"/>
          </p:cNvPicPr>
          <p:nvPr/>
        </p:nvPicPr>
        <p:blipFill>
          <a:blip r:embed="rId3">
            <a:alphaModFix amt="57512"/>
            <a:extLst/>
          </a:blip>
          <a:srcRect l="24874" t="51730" r="35814" b="5744"/>
          <a:stretch>
            <a:fillRect/>
          </a:stretch>
        </p:blipFill>
        <p:spPr>
          <a:xfrm>
            <a:off x="10367866" y="6402311"/>
            <a:ext cx="2052242" cy="1248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16115" y="0"/>
                </a:moveTo>
                <a:cubicBezTo>
                  <a:pt x="15961" y="337"/>
                  <a:pt x="15923" y="834"/>
                  <a:pt x="16090" y="1283"/>
                </a:cubicBezTo>
                <a:cubicBezTo>
                  <a:pt x="16096" y="1297"/>
                  <a:pt x="16096" y="1303"/>
                  <a:pt x="16103" y="1318"/>
                </a:cubicBezTo>
                <a:cubicBezTo>
                  <a:pt x="16210" y="1549"/>
                  <a:pt x="16239" y="1706"/>
                  <a:pt x="16195" y="1798"/>
                </a:cubicBezTo>
                <a:cubicBezTo>
                  <a:pt x="16190" y="1930"/>
                  <a:pt x="16152" y="2007"/>
                  <a:pt x="16078" y="1935"/>
                </a:cubicBezTo>
                <a:cubicBezTo>
                  <a:pt x="16043" y="1902"/>
                  <a:pt x="15783" y="1926"/>
                  <a:pt x="15501" y="1990"/>
                </a:cubicBezTo>
                <a:cubicBezTo>
                  <a:pt x="14961" y="2113"/>
                  <a:pt x="14284" y="2559"/>
                  <a:pt x="13772" y="3129"/>
                </a:cubicBezTo>
                <a:cubicBezTo>
                  <a:pt x="13718" y="3190"/>
                  <a:pt x="13682" y="3227"/>
                  <a:pt x="13643" y="3267"/>
                </a:cubicBezTo>
                <a:lnTo>
                  <a:pt x="13463" y="3472"/>
                </a:lnTo>
                <a:lnTo>
                  <a:pt x="13317" y="3356"/>
                </a:lnTo>
                <a:cubicBezTo>
                  <a:pt x="13257" y="3323"/>
                  <a:pt x="13189" y="3270"/>
                  <a:pt x="13091" y="3198"/>
                </a:cubicBezTo>
                <a:cubicBezTo>
                  <a:pt x="12982" y="3117"/>
                  <a:pt x="12896" y="3034"/>
                  <a:pt x="12824" y="2937"/>
                </a:cubicBezTo>
                <a:cubicBezTo>
                  <a:pt x="12709" y="2823"/>
                  <a:pt x="12641" y="2728"/>
                  <a:pt x="12648" y="2656"/>
                </a:cubicBezTo>
                <a:cubicBezTo>
                  <a:pt x="12650" y="2636"/>
                  <a:pt x="12648" y="2608"/>
                  <a:pt x="12648" y="2587"/>
                </a:cubicBezTo>
                <a:cubicBezTo>
                  <a:pt x="12626" y="2522"/>
                  <a:pt x="12600" y="2459"/>
                  <a:pt x="12582" y="2381"/>
                </a:cubicBezTo>
                <a:cubicBezTo>
                  <a:pt x="12496" y="2030"/>
                  <a:pt x="12371" y="1803"/>
                  <a:pt x="12226" y="1743"/>
                </a:cubicBezTo>
                <a:cubicBezTo>
                  <a:pt x="12201" y="1733"/>
                  <a:pt x="12176" y="1716"/>
                  <a:pt x="12151" y="1695"/>
                </a:cubicBezTo>
                <a:cubicBezTo>
                  <a:pt x="12028" y="1672"/>
                  <a:pt x="11988" y="1611"/>
                  <a:pt x="11951" y="1386"/>
                </a:cubicBezTo>
                <a:cubicBezTo>
                  <a:pt x="11921" y="1314"/>
                  <a:pt x="11898" y="1234"/>
                  <a:pt x="11876" y="1146"/>
                </a:cubicBezTo>
                <a:cubicBezTo>
                  <a:pt x="11861" y="1088"/>
                  <a:pt x="11847" y="1054"/>
                  <a:pt x="11834" y="1009"/>
                </a:cubicBezTo>
                <a:cubicBezTo>
                  <a:pt x="11801" y="934"/>
                  <a:pt x="11765" y="856"/>
                  <a:pt x="11729" y="803"/>
                </a:cubicBezTo>
                <a:cubicBezTo>
                  <a:pt x="11696" y="753"/>
                  <a:pt x="11673" y="718"/>
                  <a:pt x="11646" y="686"/>
                </a:cubicBezTo>
                <a:cubicBezTo>
                  <a:pt x="11575" y="649"/>
                  <a:pt x="11482" y="631"/>
                  <a:pt x="11328" y="631"/>
                </a:cubicBezTo>
                <a:cubicBezTo>
                  <a:pt x="10864" y="631"/>
                  <a:pt x="10724" y="877"/>
                  <a:pt x="10723" y="1674"/>
                </a:cubicBezTo>
                <a:cubicBezTo>
                  <a:pt x="10727" y="1776"/>
                  <a:pt x="10730" y="1872"/>
                  <a:pt x="10744" y="1956"/>
                </a:cubicBezTo>
                <a:cubicBezTo>
                  <a:pt x="10781" y="2152"/>
                  <a:pt x="10878" y="2301"/>
                  <a:pt x="11086" y="2519"/>
                </a:cubicBezTo>
                <a:cubicBezTo>
                  <a:pt x="11107" y="2528"/>
                  <a:pt x="11122" y="2546"/>
                  <a:pt x="11145" y="2553"/>
                </a:cubicBezTo>
                <a:cubicBezTo>
                  <a:pt x="11309" y="2603"/>
                  <a:pt x="11400" y="2763"/>
                  <a:pt x="11420" y="3006"/>
                </a:cubicBezTo>
                <a:cubicBezTo>
                  <a:pt x="11432" y="3040"/>
                  <a:pt x="11441" y="3067"/>
                  <a:pt x="11437" y="3088"/>
                </a:cubicBezTo>
                <a:cubicBezTo>
                  <a:pt x="11437" y="3090"/>
                  <a:pt x="11429" y="3093"/>
                  <a:pt x="11429" y="3095"/>
                </a:cubicBezTo>
                <a:cubicBezTo>
                  <a:pt x="11429" y="3096"/>
                  <a:pt x="11429" y="3101"/>
                  <a:pt x="11429" y="3102"/>
                </a:cubicBezTo>
                <a:cubicBezTo>
                  <a:pt x="11429" y="3228"/>
                  <a:pt x="11349" y="3336"/>
                  <a:pt x="11140" y="3493"/>
                </a:cubicBezTo>
                <a:cubicBezTo>
                  <a:pt x="11126" y="3504"/>
                  <a:pt x="11106" y="3528"/>
                  <a:pt x="11090" y="3541"/>
                </a:cubicBezTo>
                <a:cubicBezTo>
                  <a:pt x="11077" y="3554"/>
                  <a:pt x="11071" y="3563"/>
                  <a:pt x="11057" y="3575"/>
                </a:cubicBezTo>
                <a:cubicBezTo>
                  <a:pt x="10863" y="3753"/>
                  <a:pt x="10683" y="4009"/>
                  <a:pt x="10526" y="4310"/>
                </a:cubicBezTo>
                <a:cubicBezTo>
                  <a:pt x="10512" y="4341"/>
                  <a:pt x="10500" y="4358"/>
                  <a:pt x="10485" y="4392"/>
                </a:cubicBezTo>
                <a:cubicBezTo>
                  <a:pt x="10468" y="4426"/>
                  <a:pt x="10455" y="4467"/>
                  <a:pt x="10439" y="4502"/>
                </a:cubicBezTo>
                <a:cubicBezTo>
                  <a:pt x="10245" y="4971"/>
                  <a:pt x="10042" y="5597"/>
                  <a:pt x="10042" y="5778"/>
                </a:cubicBezTo>
                <a:cubicBezTo>
                  <a:pt x="10042" y="5854"/>
                  <a:pt x="9937" y="6120"/>
                  <a:pt x="9812" y="6375"/>
                </a:cubicBezTo>
                <a:cubicBezTo>
                  <a:pt x="9559" y="6893"/>
                  <a:pt x="9332" y="7458"/>
                  <a:pt x="9277" y="7700"/>
                </a:cubicBezTo>
                <a:cubicBezTo>
                  <a:pt x="9250" y="7820"/>
                  <a:pt x="9210" y="7845"/>
                  <a:pt x="9119" y="7796"/>
                </a:cubicBezTo>
                <a:cubicBezTo>
                  <a:pt x="8970" y="7715"/>
                  <a:pt x="8799" y="7687"/>
                  <a:pt x="8250" y="7665"/>
                </a:cubicBezTo>
                <a:cubicBezTo>
                  <a:pt x="8015" y="7656"/>
                  <a:pt x="7799" y="7622"/>
                  <a:pt x="7769" y="7583"/>
                </a:cubicBezTo>
                <a:cubicBezTo>
                  <a:pt x="7754" y="7563"/>
                  <a:pt x="7713" y="7557"/>
                  <a:pt x="7661" y="7562"/>
                </a:cubicBezTo>
                <a:cubicBezTo>
                  <a:pt x="7651" y="7564"/>
                  <a:pt x="7642" y="7567"/>
                  <a:pt x="7632" y="7569"/>
                </a:cubicBezTo>
                <a:cubicBezTo>
                  <a:pt x="7444" y="7602"/>
                  <a:pt x="7117" y="7740"/>
                  <a:pt x="6880" y="7912"/>
                </a:cubicBezTo>
                <a:cubicBezTo>
                  <a:pt x="6666" y="8068"/>
                  <a:pt x="6554" y="8244"/>
                  <a:pt x="6508" y="8482"/>
                </a:cubicBezTo>
                <a:lnTo>
                  <a:pt x="6533" y="10795"/>
                </a:lnTo>
                <a:cubicBezTo>
                  <a:pt x="6539" y="11447"/>
                  <a:pt x="6533" y="12039"/>
                  <a:pt x="6525" y="12538"/>
                </a:cubicBezTo>
                <a:cubicBezTo>
                  <a:pt x="6526" y="12632"/>
                  <a:pt x="6523" y="12636"/>
                  <a:pt x="6525" y="12744"/>
                </a:cubicBezTo>
                <a:cubicBezTo>
                  <a:pt x="6534" y="13484"/>
                  <a:pt x="6524" y="14112"/>
                  <a:pt x="6500" y="14137"/>
                </a:cubicBezTo>
                <a:cubicBezTo>
                  <a:pt x="6475" y="14162"/>
                  <a:pt x="6390" y="14081"/>
                  <a:pt x="6312" y="13958"/>
                </a:cubicBezTo>
                <a:cubicBezTo>
                  <a:pt x="6230" y="13830"/>
                  <a:pt x="6136" y="13713"/>
                  <a:pt x="6023" y="13622"/>
                </a:cubicBezTo>
                <a:cubicBezTo>
                  <a:pt x="6022" y="13621"/>
                  <a:pt x="6020" y="13623"/>
                  <a:pt x="6019" y="13622"/>
                </a:cubicBezTo>
                <a:cubicBezTo>
                  <a:pt x="5974" y="13586"/>
                  <a:pt x="5924" y="13556"/>
                  <a:pt x="5873" y="13526"/>
                </a:cubicBezTo>
                <a:cubicBezTo>
                  <a:pt x="5859" y="13517"/>
                  <a:pt x="5846" y="13507"/>
                  <a:pt x="5831" y="13498"/>
                </a:cubicBezTo>
                <a:cubicBezTo>
                  <a:pt x="5765" y="13461"/>
                  <a:pt x="5695" y="13431"/>
                  <a:pt x="5618" y="13402"/>
                </a:cubicBezTo>
                <a:cubicBezTo>
                  <a:pt x="5311" y="13289"/>
                  <a:pt x="4916" y="13242"/>
                  <a:pt x="4407" y="13251"/>
                </a:cubicBezTo>
                <a:cubicBezTo>
                  <a:pt x="4035" y="13258"/>
                  <a:pt x="3865" y="13305"/>
                  <a:pt x="3651" y="13457"/>
                </a:cubicBezTo>
                <a:cubicBezTo>
                  <a:pt x="3541" y="13535"/>
                  <a:pt x="3463" y="13604"/>
                  <a:pt x="3396" y="13677"/>
                </a:cubicBezTo>
                <a:cubicBezTo>
                  <a:pt x="3261" y="13874"/>
                  <a:pt x="3222" y="14235"/>
                  <a:pt x="3221" y="14912"/>
                </a:cubicBezTo>
                <a:cubicBezTo>
                  <a:pt x="3229" y="15043"/>
                  <a:pt x="3229" y="15139"/>
                  <a:pt x="3241" y="15303"/>
                </a:cubicBezTo>
                <a:cubicBezTo>
                  <a:pt x="3268" y="15660"/>
                  <a:pt x="3262" y="15849"/>
                  <a:pt x="3229" y="16017"/>
                </a:cubicBezTo>
                <a:cubicBezTo>
                  <a:pt x="3234" y="16384"/>
                  <a:pt x="3228" y="16690"/>
                  <a:pt x="3225" y="16978"/>
                </a:cubicBezTo>
                <a:cubicBezTo>
                  <a:pt x="3279" y="17398"/>
                  <a:pt x="3274" y="17723"/>
                  <a:pt x="3200" y="17952"/>
                </a:cubicBezTo>
                <a:cubicBezTo>
                  <a:pt x="3146" y="18117"/>
                  <a:pt x="3139" y="18118"/>
                  <a:pt x="3041" y="17973"/>
                </a:cubicBezTo>
                <a:cubicBezTo>
                  <a:pt x="2985" y="17889"/>
                  <a:pt x="2941" y="17768"/>
                  <a:pt x="2941" y="17712"/>
                </a:cubicBezTo>
                <a:cubicBezTo>
                  <a:pt x="2941" y="17623"/>
                  <a:pt x="2835" y="17458"/>
                  <a:pt x="2707" y="17300"/>
                </a:cubicBezTo>
                <a:cubicBezTo>
                  <a:pt x="2404" y="16979"/>
                  <a:pt x="1918" y="16779"/>
                  <a:pt x="1437" y="16738"/>
                </a:cubicBezTo>
                <a:cubicBezTo>
                  <a:pt x="1354" y="16733"/>
                  <a:pt x="1272" y="16726"/>
                  <a:pt x="1190" y="16731"/>
                </a:cubicBezTo>
                <a:cubicBezTo>
                  <a:pt x="1180" y="16731"/>
                  <a:pt x="1167" y="16737"/>
                  <a:pt x="1157" y="16738"/>
                </a:cubicBezTo>
                <a:cubicBezTo>
                  <a:pt x="1048" y="16745"/>
                  <a:pt x="941" y="16755"/>
                  <a:pt x="840" y="16779"/>
                </a:cubicBezTo>
                <a:cubicBezTo>
                  <a:pt x="836" y="16780"/>
                  <a:pt x="831" y="16785"/>
                  <a:pt x="827" y="16786"/>
                </a:cubicBezTo>
                <a:cubicBezTo>
                  <a:pt x="743" y="16806"/>
                  <a:pt x="665" y="16831"/>
                  <a:pt x="589" y="16861"/>
                </a:cubicBezTo>
                <a:cubicBezTo>
                  <a:pt x="489" y="16909"/>
                  <a:pt x="399" y="16972"/>
                  <a:pt x="322" y="17046"/>
                </a:cubicBezTo>
                <a:lnTo>
                  <a:pt x="63" y="17293"/>
                </a:lnTo>
                <a:cubicBezTo>
                  <a:pt x="40" y="17338"/>
                  <a:pt x="20" y="17382"/>
                  <a:pt x="8" y="17431"/>
                </a:cubicBezTo>
                <a:cubicBezTo>
                  <a:pt x="6" y="17441"/>
                  <a:pt x="2" y="17484"/>
                  <a:pt x="0" y="17499"/>
                </a:cubicBezTo>
                <a:lnTo>
                  <a:pt x="17" y="18707"/>
                </a:lnTo>
                <a:cubicBezTo>
                  <a:pt x="21" y="19061"/>
                  <a:pt x="40" y="19419"/>
                  <a:pt x="58" y="19730"/>
                </a:cubicBezTo>
                <a:cubicBezTo>
                  <a:pt x="111" y="20061"/>
                  <a:pt x="218" y="20472"/>
                  <a:pt x="267" y="20484"/>
                </a:cubicBezTo>
                <a:cubicBezTo>
                  <a:pt x="283" y="20488"/>
                  <a:pt x="357" y="20507"/>
                  <a:pt x="430" y="20526"/>
                </a:cubicBezTo>
                <a:cubicBezTo>
                  <a:pt x="504" y="20545"/>
                  <a:pt x="755" y="20585"/>
                  <a:pt x="990" y="20615"/>
                </a:cubicBezTo>
                <a:cubicBezTo>
                  <a:pt x="1225" y="20645"/>
                  <a:pt x="1447" y="20710"/>
                  <a:pt x="1483" y="20759"/>
                </a:cubicBezTo>
                <a:cubicBezTo>
                  <a:pt x="1547" y="20846"/>
                  <a:pt x="1560" y="20813"/>
                  <a:pt x="1633" y="20409"/>
                </a:cubicBezTo>
                <a:cubicBezTo>
                  <a:pt x="1666" y="20226"/>
                  <a:pt x="1752" y="20285"/>
                  <a:pt x="1850" y="20560"/>
                </a:cubicBezTo>
                <a:cubicBezTo>
                  <a:pt x="1918" y="20748"/>
                  <a:pt x="1976" y="20808"/>
                  <a:pt x="2055" y="20780"/>
                </a:cubicBezTo>
                <a:cubicBezTo>
                  <a:pt x="2115" y="20758"/>
                  <a:pt x="2259" y="20731"/>
                  <a:pt x="2377" y="20718"/>
                </a:cubicBezTo>
                <a:cubicBezTo>
                  <a:pt x="2494" y="20705"/>
                  <a:pt x="2620" y="20642"/>
                  <a:pt x="2652" y="20574"/>
                </a:cubicBezTo>
                <a:cubicBezTo>
                  <a:pt x="2685" y="20506"/>
                  <a:pt x="2746" y="20470"/>
                  <a:pt x="2790" y="20498"/>
                </a:cubicBezTo>
                <a:cubicBezTo>
                  <a:pt x="2890" y="20561"/>
                  <a:pt x="2984" y="20259"/>
                  <a:pt x="3028" y="19723"/>
                </a:cubicBezTo>
                <a:cubicBezTo>
                  <a:pt x="3071" y="19216"/>
                  <a:pt x="3174" y="19094"/>
                  <a:pt x="3254" y="19290"/>
                </a:cubicBezTo>
                <a:cubicBezTo>
                  <a:pt x="3261" y="19293"/>
                  <a:pt x="3264" y="19291"/>
                  <a:pt x="3271" y="19297"/>
                </a:cubicBezTo>
                <a:cubicBezTo>
                  <a:pt x="3316" y="19344"/>
                  <a:pt x="3355" y="19662"/>
                  <a:pt x="3358" y="20004"/>
                </a:cubicBezTo>
                <a:cubicBezTo>
                  <a:pt x="3371" y="20333"/>
                  <a:pt x="3407" y="20603"/>
                  <a:pt x="3450" y="20663"/>
                </a:cubicBezTo>
                <a:cubicBezTo>
                  <a:pt x="3480" y="20703"/>
                  <a:pt x="3501" y="20759"/>
                  <a:pt x="3513" y="20814"/>
                </a:cubicBezTo>
                <a:cubicBezTo>
                  <a:pt x="3734" y="20879"/>
                  <a:pt x="5179" y="20923"/>
                  <a:pt x="6099" y="20889"/>
                </a:cubicBezTo>
                <a:cubicBezTo>
                  <a:pt x="6159" y="20887"/>
                  <a:pt x="6198" y="20869"/>
                  <a:pt x="6228" y="20834"/>
                </a:cubicBezTo>
                <a:lnTo>
                  <a:pt x="6249" y="20738"/>
                </a:lnTo>
                <a:cubicBezTo>
                  <a:pt x="6285" y="20596"/>
                  <a:pt x="6304" y="20382"/>
                  <a:pt x="6291" y="20265"/>
                </a:cubicBezTo>
                <a:cubicBezTo>
                  <a:pt x="6276" y="20134"/>
                  <a:pt x="6299" y="19803"/>
                  <a:pt x="6337" y="19496"/>
                </a:cubicBezTo>
                <a:cubicBezTo>
                  <a:pt x="6346" y="19416"/>
                  <a:pt x="6357" y="19340"/>
                  <a:pt x="6370" y="19277"/>
                </a:cubicBezTo>
                <a:cubicBezTo>
                  <a:pt x="6399" y="19084"/>
                  <a:pt x="6427" y="18915"/>
                  <a:pt x="6454" y="18872"/>
                </a:cubicBezTo>
                <a:cubicBezTo>
                  <a:pt x="6493" y="18808"/>
                  <a:pt x="6544" y="18911"/>
                  <a:pt x="6592" y="19064"/>
                </a:cubicBezTo>
                <a:cubicBezTo>
                  <a:pt x="6618" y="19115"/>
                  <a:pt x="6646" y="19183"/>
                  <a:pt x="6671" y="19290"/>
                </a:cubicBezTo>
                <a:cubicBezTo>
                  <a:pt x="6722" y="19513"/>
                  <a:pt x="6763" y="19956"/>
                  <a:pt x="6763" y="20279"/>
                </a:cubicBezTo>
                <a:lnTo>
                  <a:pt x="6763" y="20519"/>
                </a:lnTo>
                <a:cubicBezTo>
                  <a:pt x="6775" y="20578"/>
                  <a:pt x="6789" y="20623"/>
                  <a:pt x="6809" y="20649"/>
                </a:cubicBezTo>
                <a:cubicBezTo>
                  <a:pt x="6853" y="20709"/>
                  <a:pt x="6888" y="20807"/>
                  <a:pt x="6888" y="20869"/>
                </a:cubicBezTo>
                <a:lnTo>
                  <a:pt x="8028" y="20910"/>
                </a:lnTo>
                <a:cubicBezTo>
                  <a:pt x="9300" y="20956"/>
                  <a:pt x="9554" y="20951"/>
                  <a:pt x="9603" y="20683"/>
                </a:cubicBezTo>
                <a:lnTo>
                  <a:pt x="9620" y="20423"/>
                </a:lnTo>
                <a:cubicBezTo>
                  <a:pt x="9658" y="19774"/>
                  <a:pt x="9696" y="19658"/>
                  <a:pt x="9825" y="19771"/>
                </a:cubicBezTo>
                <a:cubicBezTo>
                  <a:pt x="9877" y="19817"/>
                  <a:pt x="9961" y="19849"/>
                  <a:pt x="10017" y="19846"/>
                </a:cubicBezTo>
                <a:cubicBezTo>
                  <a:pt x="10073" y="19843"/>
                  <a:pt x="10417" y="20005"/>
                  <a:pt x="10781" y="20203"/>
                </a:cubicBezTo>
                <a:cubicBezTo>
                  <a:pt x="11146" y="20402"/>
                  <a:pt x="11514" y="20560"/>
                  <a:pt x="11596" y="20560"/>
                </a:cubicBezTo>
                <a:cubicBezTo>
                  <a:pt x="11677" y="20560"/>
                  <a:pt x="11895" y="20621"/>
                  <a:pt x="12080" y="20690"/>
                </a:cubicBezTo>
                <a:cubicBezTo>
                  <a:pt x="12266" y="20760"/>
                  <a:pt x="12500" y="20832"/>
                  <a:pt x="12602" y="20855"/>
                </a:cubicBezTo>
                <a:cubicBezTo>
                  <a:pt x="12705" y="20878"/>
                  <a:pt x="12790" y="20902"/>
                  <a:pt x="12790" y="20910"/>
                </a:cubicBezTo>
                <a:cubicBezTo>
                  <a:pt x="12790" y="20917"/>
                  <a:pt x="12925" y="20941"/>
                  <a:pt x="13087" y="20958"/>
                </a:cubicBezTo>
                <a:cubicBezTo>
                  <a:pt x="13721" y="21023"/>
                  <a:pt x="14122" y="21090"/>
                  <a:pt x="14307" y="21171"/>
                </a:cubicBezTo>
                <a:cubicBezTo>
                  <a:pt x="14480" y="21246"/>
                  <a:pt x="15178" y="21421"/>
                  <a:pt x="15618" y="21507"/>
                </a:cubicBezTo>
                <a:cubicBezTo>
                  <a:pt x="15862" y="21532"/>
                  <a:pt x="15998" y="21552"/>
                  <a:pt x="16061" y="21569"/>
                </a:cubicBezTo>
                <a:cubicBezTo>
                  <a:pt x="16474" y="21599"/>
                  <a:pt x="17185" y="21600"/>
                  <a:pt x="17728" y="21576"/>
                </a:cubicBezTo>
                <a:cubicBezTo>
                  <a:pt x="19495" y="21337"/>
                  <a:pt x="21274" y="20401"/>
                  <a:pt x="21587" y="19448"/>
                </a:cubicBezTo>
                <a:cubicBezTo>
                  <a:pt x="21593" y="19432"/>
                  <a:pt x="21595" y="19416"/>
                  <a:pt x="21600" y="19400"/>
                </a:cubicBezTo>
                <a:cubicBezTo>
                  <a:pt x="21591" y="19247"/>
                  <a:pt x="21517" y="19100"/>
                  <a:pt x="21358" y="18927"/>
                </a:cubicBezTo>
                <a:cubicBezTo>
                  <a:pt x="21243" y="18802"/>
                  <a:pt x="21149" y="18687"/>
                  <a:pt x="21149" y="18673"/>
                </a:cubicBezTo>
                <a:cubicBezTo>
                  <a:pt x="21149" y="18659"/>
                  <a:pt x="21188" y="18395"/>
                  <a:pt x="21237" y="18089"/>
                </a:cubicBezTo>
                <a:cubicBezTo>
                  <a:pt x="21280" y="17817"/>
                  <a:pt x="21304" y="17264"/>
                  <a:pt x="21316" y="16676"/>
                </a:cubicBezTo>
                <a:cubicBezTo>
                  <a:pt x="21318" y="16519"/>
                  <a:pt x="21321" y="16378"/>
                  <a:pt x="21320" y="16216"/>
                </a:cubicBezTo>
                <a:cubicBezTo>
                  <a:pt x="21313" y="14307"/>
                  <a:pt x="20890" y="11936"/>
                  <a:pt x="20251" y="9896"/>
                </a:cubicBezTo>
                <a:cubicBezTo>
                  <a:pt x="20237" y="9850"/>
                  <a:pt x="20224" y="9811"/>
                  <a:pt x="20209" y="9765"/>
                </a:cubicBezTo>
                <a:cubicBezTo>
                  <a:pt x="19997" y="9104"/>
                  <a:pt x="19757" y="8493"/>
                  <a:pt x="19507" y="7933"/>
                </a:cubicBezTo>
                <a:cubicBezTo>
                  <a:pt x="19249" y="7373"/>
                  <a:pt x="18977" y="6826"/>
                  <a:pt x="18881" y="6711"/>
                </a:cubicBezTo>
                <a:cubicBezTo>
                  <a:pt x="18685" y="6480"/>
                  <a:pt x="18558" y="6206"/>
                  <a:pt x="18496" y="5915"/>
                </a:cubicBezTo>
                <a:cubicBezTo>
                  <a:pt x="18471" y="5839"/>
                  <a:pt x="18455" y="5772"/>
                  <a:pt x="18455" y="5730"/>
                </a:cubicBezTo>
                <a:cubicBezTo>
                  <a:pt x="18455" y="5682"/>
                  <a:pt x="18449" y="5628"/>
                  <a:pt x="18442" y="5572"/>
                </a:cubicBezTo>
                <a:cubicBezTo>
                  <a:pt x="18437" y="5532"/>
                  <a:pt x="18427" y="5496"/>
                  <a:pt x="18421" y="5456"/>
                </a:cubicBezTo>
                <a:cubicBezTo>
                  <a:pt x="18357" y="5091"/>
                  <a:pt x="18189" y="4608"/>
                  <a:pt x="17966" y="4152"/>
                </a:cubicBezTo>
                <a:cubicBezTo>
                  <a:pt x="17891" y="4011"/>
                  <a:pt x="17813" y="3870"/>
                  <a:pt x="17719" y="3719"/>
                </a:cubicBezTo>
                <a:cubicBezTo>
                  <a:pt x="17633" y="3581"/>
                  <a:pt x="17611" y="3531"/>
                  <a:pt x="17557" y="3438"/>
                </a:cubicBezTo>
                <a:lnTo>
                  <a:pt x="17222" y="2917"/>
                </a:lnTo>
                <a:lnTo>
                  <a:pt x="17452" y="2772"/>
                </a:lnTo>
                <a:cubicBezTo>
                  <a:pt x="17577" y="2694"/>
                  <a:pt x="17735" y="2522"/>
                  <a:pt x="17803" y="2388"/>
                </a:cubicBezTo>
                <a:cubicBezTo>
                  <a:pt x="17804" y="2386"/>
                  <a:pt x="17802" y="2383"/>
                  <a:pt x="17803" y="2381"/>
                </a:cubicBezTo>
                <a:lnTo>
                  <a:pt x="17916" y="2155"/>
                </a:lnTo>
                <a:lnTo>
                  <a:pt x="17928" y="2169"/>
                </a:lnTo>
                <a:cubicBezTo>
                  <a:pt x="17932" y="2121"/>
                  <a:pt x="17953" y="2069"/>
                  <a:pt x="17991" y="2004"/>
                </a:cubicBezTo>
                <a:cubicBezTo>
                  <a:pt x="17977" y="1982"/>
                  <a:pt x="17962" y="1884"/>
                  <a:pt x="17945" y="1771"/>
                </a:cubicBezTo>
                <a:cubicBezTo>
                  <a:pt x="17917" y="1671"/>
                  <a:pt x="17887" y="1547"/>
                  <a:pt x="17870" y="1407"/>
                </a:cubicBezTo>
                <a:cubicBezTo>
                  <a:pt x="17864" y="1358"/>
                  <a:pt x="17854" y="1313"/>
                  <a:pt x="17845" y="1270"/>
                </a:cubicBezTo>
                <a:cubicBezTo>
                  <a:pt x="17794" y="1115"/>
                  <a:pt x="17725" y="989"/>
                  <a:pt x="17653" y="892"/>
                </a:cubicBezTo>
                <a:cubicBezTo>
                  <a:pt x="17631" y="873"/>
                  <a:pt x="17614" y="851"/>
                  <a:pt x="17590" y="837"/>
                </a:cubicBezTo>
                <a:cubicBezTo>
                  <a:pt x="17564" y="823"/>
                  <a:pt x="17529" y="794"/>
                  <a:pt x="17498" y="762"/>
                </a:cubicBezTo>
                <a:cubicBezTo>
                  <a:pt x="17488" y="759"/>
                  <a:pt x="17478" y="741"/>
                  <a:pt x="17469" y="741"/>
                </a:cubicBezTo>
                <a:cubicBezTo>
                  <a:pt x="17366" y="741"/>
                  <a:pt x="17243" y="516"/>
                  <a:pt x="17210" y="302"/>
                </a:cubicBezTo>
                <a:cubicBezTo>
                  <a:pt x="17189" y="259"/>
                  <a:pt x="17161" y="222"/>
                  <a:pt x="17143" y="178"/>
                </a:cubicBezTo>
                <a:cubicBezTo>
                  <a:pt x="17112" y="103"/>
                  <a:pt x="17085" y="58"/>
                  <a:pt x="17055" y="0"/>
                </a:cubicBezTo>
                <a:lnTo>
                  <a:pt x="16115" y="0"/>
                </a:lnTo>
                <a:close/>
                <a:moveTo>
                  <a:pt x="17866" y="0"/>
                </a:moveTo>
                <a:cubicBezTo>
                  <a:pt x="17878" y="5"/>
                  <a:pt x="17896" y="27"/>
                  <a:pt x="17907" y="27"/>
                </a:cubicBezTo>
                <a:cubicBezTo>
                  <a:pt x="17936" y="27"/>
                  <a:pt x="17975" y="7"/>
                  <a:pt x="18008" y="0"/>
                </a:cubicBezTo>
                <a:lnTo>
                  <a:pt x="17866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3" name="семейном бюджете"/>
          <p:cNvSpPr txBox="1"/>
          <p:nvPr/>
        </p:nvSpPr>
        <p:spPr>
          <a:xfrm>
            <a:off x="2690303" y="4708513"/>
            <a:ext cx="8792472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buClr>
                <a:srgbClr val="000000"/>
              </a:buClr>
              <a:defRPr sz="5000" b="1">
                <a:solidFill>
                  <a:srgbClr val="E1202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8000" smtClean="0"/>
              <a:t>семейном бюджете</a:t>
            </a:r>
            <a:endParaRPr sz="80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Choice xmlns:p15="http://schemas.microsoft.com/office/powerpoint/2012/main" xmlns="" xmlns:m="http://schemas.openxmlformats.org/officeDocument/2006/math" xmlns:a14="http://schemas.microsoft.com/office/drawing/2010/main" xmlns:p14="http://schemas.microsoft.com/office/powerpoint/2010/main" Requires="p14">
      <p:transition spd="slow" advClick="1" p14:dur="1250">
        <p:wipe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Снимок экрана 2023-03-15 в 13.27.58.png" descr="Снимок экрана 2023-03-15 в 13.27.58.png"/>
          <p:cNvPicPr>
            <a:picLocks/>
          </p:cNvPicPr>
          <p:nvPr/>
        </p:nvPicPr>
        <p:blipFill>
          <a:blip r:embed="rId2">
            <a:alphaModFix amt="64156"/>
            <a:extLst/>
          </a:blip>
          <a:srcRect l="53850"/>
          <a:stretch>
            <a:fillRect/>
          </a:stretch>
        </p:blipFill>
        <p:spPr>
          <a:xfrm>
            <a:off x="0" y="20637"/>
            <a:ext cx="13004963" cy="9712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1620285618_31-phonoteka_org-p-fon-dlya-prezentatsii-finansovaya-gramotno-32.jpeg"/>
          <p:cNvGrpSpPr/>
          <p:nvPr/>
        </p:nvGrpSpPr>
        <p:grpSpPr>
          <a:xfrm rot="21420000">
            <a:off x="4640487" y="1479524"/>
            <a:ext cx="6970250" cy="7035082"/>
            <a:chOff x="0" y="0"/>
            <a:chExt cx="6970248" cy="7035081"/>
          </a:xfrm>
        </p:grpSpPr>
        <p:pic>
          <p:nvPicPr>
            <p:cNvPr id="167" name="1620285618_31-phonoteka_org-p-fon-dlya-prezentatsii-finansovaya-gramotno-32.jpeg" descr="1620285618_31-phonoteka_org-p-fon-dlya-prezentatsii-finansovaya-gramotno-32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2952" b="7565"/>
            <a:stretch>
              <a:fillRect/>
            </a:stretch>
          </p:blipFill>
          <p:spPr>
            <a:xfrm>
              <a:off x="127000" y="303031"/>
              <a:ext cx="6716249" cy="649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8909" y="1"/>
                  </a:moveTo>
                  <a:cubicBezTo>
                    <a:pt x="8901" y="2"/>
                    <a:pt x="8892" y="8"/>
                    <a:pt x="8881" y="18"/>
                  </a:cubicBezTo>
                  <a:cubicBezTo>
                    <a:pt x="8851" y="43"/>
                    <a:pt x="8827" y="108"/>
                    <a:pt x="8827" y="160"/>
                  </a:cubicBezTo>
                  <a:cubicBezTo>
                    <a:pt x="8827" y="226"/>
                    <a:pt x="8850" y="257"/>
                    <a:pt x="8898" y="257"/>
                  </a:cubicBezTo>
                  <a:cubicBezTo>
                    <a:pt x="8955" y="257"/>
                    <a:pt x="8966" y="230"/>
                    <a:pt x="8952" y="114"/>
                  </a:cubicBezTo>
                  <a:cubicBezTo>
                    <a:pt x="8943" y="27"/>
                    <a:pt x="8932" y="-5"/>
                    <a:pt x="8909" y="1"/>
                  </a:cubicBezTo>
                  <a:close/>
                  <a:moveTo>
                    <a:pt x="9431" y="40"/>
                  </a:moveTo>
                  <a:cubicBezTo>
                    <a:pt x="9398" y="53"/>
                    <a:pt x="9379" y="91"/>
                    <a:pt x="9390" y="122"/>
                  </a:cubicBezTo>
                  <a:cubicBezTo>
                    <a:pt x="9411" y="179"/>
                    <a:pt x="9266" y="264"/>
                    <a:pt x="9208" y="229"/>
                  </a:cubicBezTo>
                  <a:cubicBezTo>
                    <a:pt x="9163" y="202"/>
                    <a:pt x="9174" y="289"/>
                    <a:pt x="9219" y="317"/>
                  </a:cubicBezTo>
                  <a:cubicBezTo>
                    <a:pt x="9306" y="373"/>
                    <a:pt x="9211" y="397"/>
                    <a:pt x="8919" y="394"/>
                  </a:cubicBezTo>
                  <a:cubicBezTo>
                    <a:pt x="8627" y="391"/>
                    <a:pt x="8613" y="388"/>
                    <a:pt x="8618" y="302"/>
                  </a:cubicBezTo>
                  <a:cubicBezTo>
                    <a:pt x="8621" y="241"/>
                    <a:pt x="8604" y="218"/>
                    <a:pt x="8570" y="232"/>
                  </a:cubicBezTo>
                  <a:cubicBezTo>
                    <a:pt x="8517" y="252"/>
                    <a:pt x="8458" y="191"/>
                    <a:pt x="8457" y="115"/>
                  </a:cubicBezTo>
                  <a:cubicBezTo>
                    <a:pt x="8457" y="94"/>
                    <a:pt x="8427" y="70"/>
                    <a:pt x="8390" y="63"/>
                  </a:cubicBezTo>
                  <a:cubicBezTo>
                    <a:pt x="8336" y="52"/>
                    <a:pt x="8323" y="77"/>
                    <a:pt x="8327" y="187"/>
                  </a:cubicBezTo>
                  <a:cubicBezTo>
                    <a:pt x="8334" y="381"/>
                    <a:pt x="8298" y="419"/>
                    <a:pt x="8122" y="405"/>
                  </a:cubicBezTo>
                  <a:cubicBezTo>
                    <a:pt x="7996" y="394"/>
                    <a:pt x="7968" y="405"/>
                    <a:pt x="7968" y="463"/>
                  </a:cubicBezTo>
                  <a:cubicBezTo>
                    <a:pt x="7968" y="502"/>
                    <a:pt x="7986" y="545"/>
                    <a:pt x="8008" y="559"/>
                  </a:cubicBezTo>
                  <a:cubicBezTo>
                    <a:pt x="8030" y="573"/>
                    <a:pt x="8037" y="601"/>
                    <a:pt x="8025" y="622"/>
                  </a:cubicBezTo>
                  <a:cubicBezTo>
                    <a:pt x="8012" y="644"/>
                    <a:pt x="8016" y="658"/>
                    <a:pt x="8033" y="654"/>
                  </a:cubicBezTo>
                  <a:cubicBezTo>
                    <a:pt x="8107" y="637"/>
                    <a:pt x="8275" y="741"/>
                    <a:pt x="8299" y="818"/>
                  </a:cubicBezTo>
                  <a:cubicBezTo>
                    <a:pt x="8338" y="945"/>
                    <a:pt x="8297" y="975"/>
                    <a:pt x="8107" y="953"/>
                  </a:cubicBezTo>
                  <a:cubicBezTo>
                    <a:pt x="8011" y="941"/>
                    <a:pt x="7901" y="945"/>
                    <a:pt x="7862" y="960"/>
                  </a:cubicBezTo>
                  <a:cubicBezTo>
                    <a:pt x="7796" y="987"/>
                    <a:pt x="7797" y="992"/>
                    <a:pt x="7869" y="1046"/>
                  </a:cubicBezTo>
                  <a:cubicBezTo>
                    <a:pt x="7911" y="1078"/>
                    <a:pt x="7975" y="1094"/>
                    <a:pt x="8012" y="1082"/>
                  </a:cubicBezTo>
                  <a:cubicBezTo>
                    <a:pt x="8049" y="1070"/>
                    <a:pt x="8090" y="1080"/>
                    <a:pt x="8105" y="1104"/>
                  </a:cubicBezTo>
                  <a:cubicBezTo>
                    <a:pt x="8123" y="1135"/>
                    <a:pt x="8156" y="1128"/>
                    <a:pt x="8206" y="1081"/>
                  </a:cubicBezTo>
                  <a:cubicBezTo>
                    <a:pt x="8276" y="1015"/>
                    <a:pt x="8281" y="1017"/>
                    <a:pt x="8314" y="1108"/>
                  </a:cubicBezTo>
                  <a:cubicBezTo>
                    <a:pt x="8334" y="1161"/>
                    <a:pt x="8342" y="1245"/>
                    <a:pt x="8333" y="1296"/>
                  </a:cubicBezTo>
                  <a:cubicBezTo>
                    <a:pt x="8322" y="1362"/>
                    <a:pt x="8342" y="1397"/>
                    <a:pt x="8405" y="1421"/>
                  </a:cubicBezTo>
                  <a:cubicBezTo>
                    <a:pt x="8484" y="1452"/>
                    <a:pt x="8492" y="1485"/>
                    <a:pt x="8502" y="1794"/>
                  </a:cubicBezTo>
                  <a:cubicBezTo>
                    <a:pt x="8521" y="2394"/>
                    <a:pt x="8521" y="2397"/>
                    <a:pt x="8589" y="2385"/>
                  </a:cubicBezTo>
                  <a:cubicBezTo>
                    <a:pt x="8623" y="2380"/>
                    <a:pt x="8653" y="2402"/>
                    <a:pt x="8656" y="2435"/>
                  </a:cubicBezTo>
                  <a:cubicBezTo>
                    <a:pt x="8659" y="2469"/>
                    <a:pt x="8664" y="2527"/>
                    <a:pt x="8667" y="2566"/>
                  </a:cubicBezTo>
                  <a:cubicBezTo>
                    <a:pt x="8669" y="2605"/>
                    <a:pt x="8696" y="2637"/>
                    <a:pt x="8725" y="2637"/>
                  </a:cubicBezTo>
                  <a:cubicBezTo>
                    <a:pt x="8840" y="2637"/>
                    <a:pt x="8937" y="2852"/>
                    <a:pt x="8863" y="2944"/>
                  </a:cubicBezTo>
                  <a:cubicBezTo>
                    <a:pt x="8826" y="2990"/>
                    <a:pt x="8828" y="3020"/>
                    <a:pt x="8889" y="3283"/>
                  </a:cubicBezTo>
                  <a:cubicBezTo>
                    <a:pt x="8920" y="3418"/>
                    <a:pt x="8924" y="3412"/>
                    <a:pt x="8963" y="3142"/>
                  </a:cubicBezTo>
                  <a:cubicBezTo>
                    <a:pt x="8996" y="2912"/>
                    <a:pt x="9016" y="2861"/>
                    <a:pt x="9070" y="2870"/>
                  </a:cubicBezTo>
                  <a:cubicBezTo>
                    <a:pt x="9123" y="2879"/>
                    <a:pt x="9138" y="2844"/>
                    <a:pt x="9148" y="2689"/>
                  </a:cubicBezTo>
                  <a:cubicBezTo>
                    <a:pt x="9159" y="2511"/>
                    <a:pt x="9168" y="2494"/>
                    <a:pt x="9277" y="2472"/>
                  </a:cubicBezTo>
                  <a:cubicBezTo>
                    <a:pt x="9433" y="2441"/>
                    <a:pt x="9541" y="2499"/>
                    <a:pt x="9512" y="2597"/>
                  </a:cubicBezTo>
                  <a:cubicBezTo>
                    <a:pt x="9494" y="2653"/>
                    <a:pt x="9510" y="2675"/>
                    <a:pt x="9578" y="2685"/>
                  </a:cubicBezTo>
                  <a:cubicBezTo>
                    <a:pt x="9635" y="2693"/>
                    <a:pt x="9666" y="2723"/>
                    <a:pt x="9662" y="2768"/>
                  </a:cubicBezTo>
                  <a:cubicBezTo>
                    <a:pt x="9657" y="2832"/>
                    <a:pt x="9704" y="2839"/>
                    <a:pt x="10160" y="2839"/>
                  </a:cubicBezTo>
                  <a:cubicBezTo>
                    <a:pt x="10611" y="2839"/>
                    <a:pt x="10663" y="2831"/>
                    <a:pt x="10669" y="2768"/>
                  </a:cubicBezTo>
                  <a:cubicBezTo>
                    <a:pt x="10673" y="2729"/>
                    <a:pt x="10680" y="2420"/>
                    <a:pt x="10683" y="2082"/>
                  </a:cubicBezTo>
                  <a:lnTo>
                    <a:pt x="10690" y="1466"/>
                  </a:lnTo>
                  <a:lnTo>
                    <a:pt x="10191" y="1466"/>
                  </a:lnTo>
                  <a:lnTo>
                    <a:pt x="9691" y="1466"/>
                  </a:lnTo>
                  <a:lnTo>
                    <a:pt x="9679" y="1638"/>
                  </a:lnTo>
                  <a:lnTo>
                    <a:pt x="9667" y="1810"/>
                  </a:lnTo>
                  <a:lnTo>
                    <a:pt x="9491" y="1810"/>
                  </a:lnTo>
                  <a:cubicBezTo>
                    <a:pt x="9339" y="1810"/>
                    <a:pt x="9314" y="1797"/>
                    <a:pt x="9303" y="1718"/>
                  </a:cubicBezTo>
                  <a:cubicBezTo>
                    <a:pt x="9294" y="1653"/>
                    <a:pt x="9317" y="1618"/>
                    <a:pt x="9385" y="1592"/>
                  </a:cubicBezTo>
                  <a:cubicBezTo>
                    <a:pt x="9457" y="1564"/>
                    <a:pt x="9478" y="1526"/>
                    <a:pt x="9474" y="1440"/>
                  </a:cubicBezTo>
                  <a:cubicBezTo>
                    <a:pt x="9468" y="1288"/>
                    <a:pt x="9519" y="1182"/>
                    <a:pt x="9587" y="1209"/>
                  </a:cubicBezTo>
                  <a:cubicBezTo>
                    <a:pt x="9623" y="1223"/>
                    <a:pt x="9646" y="1199"/>
                    <a:pt x="9654" y="1137"/>
                  </a:cubicBezTo>
                  <a:cubicBezTo>
                    <a:pt x="9664" y="1068"/>
                    <a:pt x="9687" y="1048"/>
                    <a:pt x="9745" y="1060"/>
                  </a:cubicBezTo>
                  <a:cubicBezTo>
                    <a:pt x="9907" y="1093"/>
                    <a:pt x="9978" y="1082"/>
                    <a:pt x="9990" y="1020"/>
                  </a:cubicBezTo>
                  <a:cubicBezTo>
                    <a:pt x="10000" y="971"/>
                    <a:pt x="9968" y="954"/>
                    <a:pt x="9855" y="950"/>
                  </a:cubicBezTo>
                  <a:cubicBezTo>
                    <a:pt x="9686" y="943"/>
                    <a:pt x="9582" y="842"/>
                    <a:pt x="9653" y="753"/>
                  </a:cubicBezTo>
                  <a:cubicBezTo>
                    <a:pt x="9677" y="724"/>
                    <a:pt x="9729" y="700"/>
                    <a:pt x="9769" y="700"/>
                  </a:cubicBezTo>
                  <a:cubicBezTo>
                    <a:pt x="9829" y="700"/>
                    <a:pt x="9841" y="672"/>
                    <a:pt x="9836" y="541"/>
                  </a:cubicBezTo>
                  <a:cubicBezTo>
                    <a:pt x="9829" y="373"/>
                    <a:pt x="9827" y="372"/>
                    <a:pt x="9638" y="508"/>
                  </a:cubicBezTo>
                  <a:cubicBezTo>
                    <a:pt x="9516" y="595"/>
                    <a:pt x="9436" y="568"/>
                    <a:pt x="9466" y="449"/>
                  </a:cubicBezTo>
                  <a:cubicBezTo>
                    <a:pt x="9477" y="405"/>
                    <a:pt x="9471" y="326"/>
                    <a:pt x="9452" y="274"/>
                  </a:cubicBezTo>
                  <a:cubicBezTo>
                    <a:pt x="9430" y="215"/>
                    <a:pt x="9431" y="168"/>
                    <a:pt x="9454" y="154"/>
                  </a:cubicBezTo>
                  <a:cubicBezTo>
                    <a:pt x="9518" y="113"/>
                    <a:pt x="9498" y="14"/>
                    <a:pt x="9431" y="40"/>
                  </a:cubicBezTo>
                  <a:close/>
                  <a:moveTo>
                    <a:pt x="10946" y="55"/>
                  </a:moveTo>
                  <a:cubicBezTo>
                    <a:pt x="10888" y="55"/>
                    <a:pt x="10887" y="61"/>
                    <a:pt x="10937" y="94"/>
                  </a:cubicBezTo>
                  <a:cubicBezTo>
                    <a:pt x="11011" y="144"/>
                    <a:pt x="11015" y="144"/>
                    <a:pt x="11015" y="94"/>
                  </a:cubicBezTo>
                  <a:cubicBezTo>
                    <a:pt x="11015" y="72"/>
                    <a:pt x="10984" y="54"/>
                    <a:pt x="10946" y="55"/>
                  </a:cubicBezTo>
                  <a:close/>
                  <a:moveTo>
                    <a:pt x="10935" y="224"/>
                  </a:moveTo>
                  <a:cubicBezTo>
                    <a:pt x="10702" y="217"/>
                    <a:pt x="10694" y="220"/>
                    <a:pt x="10720" y="307"/>
                  </a:cubicBezTo>
                  <a:cubicBezTo>
                    <a:pt x="10735" y="357"/>
                    <a:pt x="10746" y="466"/>
                    <a:pt x="10743" y="549"/>
                  </a:cubicBezTo>
                  <a:lnTo>
                    <a:pt x="10738" y="699"/>
                  </a:lnTo>
                  <a:lnTo>
                    <a:pt x="10967" y="692"/>
                  </a:lnTo>
                  <a:cubicBezTo>
                    <a:pt x="11217" y="685"/>
                    <a:pt x="11296" y="714"/>
                    <a:pt x="11264" y="799"/>
                  </a:cubicBezTo>
                  <a:cubicBezTo>
                    <a:pt x="11252" y="831"/>
                    <a:pt x="11279" y="875"/>
                    <a:pt x="11324" y="900"/>
                  </a:cubicBezTo>
                  <a:cubicBezTo>
                    <a:pt x="11421" y="954"/>
                    <a:pt x="11426" y="1012"/>
                    <a:pt x="11342" y="1108"/>
                  </a:cubicBezTo>
                  <a:cubicBezTo>
                    <a:pt x="11307" y="1148"/>
                    <a:pt x="11273" y="1240"/>
                    <a:pt x="11267" y="1313"/>
                  </a:cubicBezTo>
                  <a:cubicBezTo>
                    <a:pt x="11260" y="1386"/>
                    <a:pt x="11251" y="1455"/>
                    <a:pt x="11247" y="1466"/>
                  </a:cubicBezTo>
                  <a:cubicBezTo>
                    <a:pt x="11244" y="1477"/>
                    <a:pt x="11243" y="1519"/>
                    <a:pt x="11247" y="1560"/>
                  </a:cubicBezTo>
                  <a:cubicBezTo>
                    <a:pt x="11252" y="1605"/>
                    <a:pt x="11222" y="1643"/>
                    <a:pt x="11172" y="1656"/>
                  </a:cubicBezTo>
                  <a:cubicBezTo>
                    <a:pt x="11096" y="1677"/>
                    <a:pt x="11095" y="1685"/>
                    <a:pt x="11148" y="1769"/>
                  </a:cubicBezTo>
                  <a:cubicBezTo>
                    <a:pt x="11192" y="1838"/>
                    <a:pt x="11194" y="1871"/>
                    <a:pt x="11158" y="1909"/>
                  </a:cubicBezTo>
                  <a:cubicBezTo>
                    <a:pt x="11122" y="1946"/>
                    <a:pt x="11125" y="1954"/>
                    <a:pt x="11167" y="1944"/>
                  </a:cubicBezTo>
                  <a:cubicBezTo>
                    <a:pt x="11239" y="1927"/>
                    <a:pt x="11290" y="2123"/>
                    <a:pt x="11264" y="2317"/>
                  </a:cubicBezTo>
                  <a:cubicBezTo>
                    <a:pt x="11245" y="2453"/>
                    <a:pt x="11253" y="2471"/>
                    <a:pt x="11334" y="2483"/>
                  </a:cubicBezTo>
                  <a:cubicBezTo>
                    <a:pt x="11394" y="2492"/>
                    <a:pt x="11429" y="2528"/>
                    <a:pt x="11438" y="2587"/>
                  </a:cubicBezTo>
                  <a:cubicBezTo>
                    <a:pt x="11444" y="2637"/>
                    <a:pt x="11476" y="2677"/>
                    <a:pt x="11509" y="2677"/>
                  </a:cubicBezTo>
                  <a:cubicBezTo>
                    <a:pt x="11542" y="2677"/>
                    <a:pt x="11578" y="2713"/>
                    <a:pt x="11589" y="2758"/>
                  </a:cubicBezTo>
                  <a:cubicBezTo>
                    <a:pt x="11603" y="2810"/>
                    <a:pt x="11645" y="2841"/>
                    <a:pt x="11712" y="2845"/>
                  </a:cubicBezTo>
                  <a:cubicBezTo>
                    <a:pt x="11769" y="2848"/>
                    <a:pt x="11850" y="2853"/>
                    <a:pt x="11893" y="2855"/>
                  </a:cubicBezTo>
                  <a:cubicBezTo>
                    <a:pt x="11947" y="2858"/>
                    <a:pt x="11968" y="2882"/>
                    <a:pt x="11960" y="2935"/>
                  </a:cubicBezTo>
                  <a:cubicBezTo>
                    <a:pt x="11949" y="2997"/>
                    <a:pt x="11965" y="3008"/>
                    <a:pt x="12048" y="2991"/>
                  </a:cubicBezTo>
                  <a:cubicBezTo>
                    <a:pt x="12103" y="2980"/>
                    <a:pt x="12156" y="2982"/>
                    <a:pt x="12164" y="2995"/>
                  </a:cubicBezTo>
                  <a:cubicBezTo>
                    <a:pt x="12177" y="3017"/>
                    <a:pt x="12341" y="3020"/>
                    <a:pt x="12679" y="3005"/>
                  </a:cubicBezTo>
                  <a:cubicBezTo>
                    <a:pt x="12728" y="3002"/>
                    <a:pt x="12772" y="2967"/>
                    <a:pt x="12784" y="2920"/>
                  </a:cubicBezTo>
                  <a:cubicBezTo>
                    <a:pt x="12801" y="2855"/>
                    <a:pt x="12837" y="2839"/>
                    <a:pt x="12970" y="2839"/>
                  </a:cubicBezTo>
                  <a:cubicBezTo>
                    <a:pt x="13062" y="2839"/>
                    <a:pt x="13126" y="2827"/>
                    <a:pt x="13112" y="2813"/>
                  </a:cubicBezTo>
                  <a:cubicBezTo>
                    <a:pt x="13070" y="2770"/>
                    <a:pt x="13161" y="2639"/>
                    <a:pt x="13217" y="2661"/>
                  </a:cubicBezTo>
                  <a:cubicBezTo>
                    <a:pt x="13279" y="2686"/>
                    <a:pt x="13333" y="2477"/>
                    <a:pt x="13279" y="2420"/>
                  </a:cubicBezTo>
                  <a:cubicBezTo>
                    <a:pt x="13224" y="2361"/>
                    <a:pt x="13314" y="2219"/>
                    <a:pt x="13374" y="2270"/>
                  </a:cubicBezTo>
                  <a:cubicBezTo>
                    <a:pt x="13453" y="2338"/>
                    <a:pt x="13467" y="2287"/>
                    <a:pt x="13427" y="2063"/>
                  </a:cubicBezTo>
                  <a:cubicBezTo>
                    <a:pt x="13407" y="1948"/>
                    <a:pt x="13401" y="1789"/>
                    <a:pt x="13413" y="1711"/>
                  </a:cubicBezTo>
                  <a:cubicBezTo>
                    <a:pt x="13437" y="1559"/>
                    <a:pt x="13447" y="1402"/>
                    <a:pt x="13440" y="1310"/>
                  </a:cubicBezTo>
                  <a:cubicBezTo>
                    <a:pt x="13437" y="1267"/>
                    <a:pt x="13424" y="1266"/>
                    <a:pt x="13381" y="1302"/>
                  </a:cubicBezTo>
                  <a:cubicBezTo>
                    <a:pt x="13320" y="1355"/>
                    <a:pt x="13257" y="1295"/>
                    <a:pt x="13300" y="1223"/>
                  </a:cubicBezTo>
                  <a:cubicBezTo>
                    <a:pt x="13350" y="1139"/>
                    <a:pt x="13278" y="947"/>
                    <a:pt x="13190" y="934"/>
                  </a:cubicBezTo>
                  <a:cubicBezTo>
                    <a:pt x="13133" y="926"/>
                    <a:pt x="13106" y="895"/>
                    <a:pt x="13108" y="842"/>
                  </a:cubicBezTo>
                  <a:cubicBezTo>
                    <a:pt x="13111" y="777"/>
                    <a:pt x="13084" y="758"/>
                    <a:pt x="12972" y="749"/>
                  </a:cubicBezTo>
                  <a:cubicBezTo>
                    <a:pt x="12889" y="743"/>
                    <a:pt x="12807" y="707"/>
                    <a:pt x="12773" y="661"/>
                  </a:cubicBezTo>
                  <a:cubicBezTo>
                    <a:pt x="12721" y="592"/>
                    <a:pt x="12667" y="584"/>
                    <a:pt x="12342" y="589"/>
                  </a:cubicBezTo>
                  <a:cubicBezTo>
                    <a:pt x="12076" y="594"/>
                    <a:pt x="11960" y="611"/>
                    <a:pt x="11930" y="652"/>
                  </a:cubicBezTo>
                  <a:cubicBezTo>
                    <a:pt x="11843" y="770"/>
                    <a:pt x="11393" y="783"/>
                    <a:pt x="11381" y="667"/>
                  </a:cubicBezTo>
                  <a:cubicBezTo>
                    <a:pt x="11372" y="573"/>
                    <a:pt x="11366" y="569"/>
                    <a:pt x="11311" y="616"/>
                  </a:cubicBezTo>
                  <a:cubicBezTo>
                    <a:pt x="11241" y="676"/>
                    <a:pt x="11218" y="636"/>
                    <a:pt x="11218" y="451"/>
                  </a:cubicBezTo>
                  <a:cubicBezTo>
                    <a:pt x="11218" y="369"/>
                    <a:pt x="11208" y="286"/>
                    <a:pt x="11196" y="266"/>
                  </a:cubicBezTo>
                  <a:cubicBezTo>
                    <a:pt x="11185" y="246"/>
                    <a:pt x="11067" y="227"/>
                    <a:pt x="10935" y="224"/>
                  </a:cubicBezTo>
                  <a:close/>
                  <a:moveTo>
                    <a:pt x="5345" y="397"/>
                  </a:moveTo>
                  <a:cubicBezTo>
                    <a:pt x="5225" y="400"/>
                    <a:pt x="5216" y="409"/>
                    <a:pt x="5215" y="549"/>
                  </a:cubicBezTo>
                  <a:cubicBezTo>
                    <a:pt x="5214" y="651"/>
                    <a:pt x="5233" y="701"/>
                    <a:pt x="5277" y="712"/>
                  </a:cubicBezTo>
                  <a:cubicBezTo>
                    <a:pt x="5311" y="722"/>
                    <a:pt x="5349" y="771"/>
                    <a:pt x="5362" y="821"/>
                  </a:cubicBezTo>
                  <a:cubicBezTo>
                    <a:pt x="5379" y="888"/>
                    <a:pt x="5366" y="916"/>
                    <a:pt x="5310" y="931"/>
                  </a:cubicBezTo>
                  <a:cubicBezTo>
                    <a:pt x="5268" y="943"/>
                    <a:pt x="5232" y="964"/>
                    <a:pt x="5229" y="978"/>
                  </a:cubicBezTo>
                  <a:cubicBezTo>
                    <a:pt x="5210" y="1095"/>
                    <a:pt x="5214" y="1256"/>
                    <a:pt x="5238" y="1308"/>
                  </a:cubicBezTo>
                  <a:cubicBezTo>
                    <a:pt x="5254" y="1342"/>
                    <a:pt x="5253" y="1396"/>
                    <a:pt x="5234" y="1427"/>
                  </a:cubicBezTo>
                  <a:cubicBezTo>
                    <a:pt x="5215" y="1459"/>
                    <a:pt x="5216" y="1513"/>
                    <a:pt x="5237" y="1553"/>
                  </a:cubicBezTo>
                  <a:cubicBezTo>
                    <a:pt x="5257" y="1592"/>
                    <a:pt x="5259" y="1633"/>
                    <a:pt x="5241" y="1644"/>
                  </a:cubicBezTo>
                  <a:cubicBezTo>
                    <a:pt x="5223" y="1656"/>
                    <a:pt x="5210" y="1843"/>
                    <a:pt x="5214" y="2060"/>
                  </a:cubicBezTo>
                  <a:cubicBezTo>
                    <a:pt x="5218" y="2278"/>
                    <a:pt x="5208" y="2483"/>
                    <a:pt x="5192" y="2516"/>
                  </a:cubicBezTo>
                  <a:cubicBezTo>
                    <a:pt x="5170" y="2563"/>
                    <a:pt x="5095" y="2575"/>
                    <a:pt x="4868" y="2571"/>
                  </a:cubicBezTo>
                  <a:cubicBezTo>
                    <a:pt x="4668" y="2568"/>
                    <a:pt x="4575" y="2580"/>
                    <a:pt x="4581" y="2611"/>
                  </a:cubicBezTo>
                  <a:cubicBezTo>
                    <a:pt x="4587" y="2643"/>
                    <a:pt x="4433" y="2657"/>
                    <a:pt x="4063" y="2657"/>
                  </a:cubicBezTo>
                  <a:lnTo>
                    <a:pt x="3534" y="2657"/>
                  </a:lnTo>
                  <a:lnTo>
                    <a:pt x="3548" y="3073"/>
                  </a:lnTo>
                  <a:cubicBezTo>
                    <a:pt x="3556" y="3302"/>
                    <a:pt x="3549" y="3520"/>
                    <a:pt x="3534" y="3558"/>
                  </a:cubicBezTo>
                  <a:cubicBezTo>
                    <a:pt x="3520" y="3595"/>
                    <a:pt x="3506" y="3812"/>
                    <a:pt x="3502" y="4038"/>
                  </a:cubicBezTo>
                  <a:lnTo>
                    <a:pt x="3496" y="4450"/>
                  </a:lnTo>
                  <a:lnTo>
                    <a:pt x="3723" y="4437"/>
                  </a:lnTo>
                  <a:cubicBezTo>
                    <a:pt x="3929" y="4425"/>
                    <a:pt x="3955" y="4434"/>
                    <a:pt x="3992" y="4518"/>
                  </a:cubicBezTo>
                  <a:cubicBezTo>
                    <a:pt x="4050" y="4647"/>
                    <a:pt x="4112" y="4663"/>
                    <a:pt x="4498" y="4656"/>
                  </a:cubicBezTo>
                  <a:cubicBezTo>
                    <a:pt x="4809" y="4651"/>
                    <a:pt x="4946" y="4691"/>
                    <a:pt x="4843" y="4757"/>
                  </a:cubicBezTo>
                  <a:cubicBezTo>
                    <a:pt x="4817" y="4773"/>
                    <a:pt x="4814" y="4801"/>
                    <a:pt x="4835" y="4829"/>
                  </a:cubicBezTo>
                  <a:cubicBezTo>
                    <a:pt x="4854" y="4855"/>
                    <a:pt x="4869" y="5113"/>
                    <a:pt x="4867" y="5401"/>
                  </a:cubicBezTo>
                  <a:lnTo>
                    <a:pt x="4863" y="5927"/>
                  </a:lnTo>
                  <a:lnTo>
                    <a:pt x="4707" y="5931"/>
                  </a:lnTo>
                  <a:cubicBezTo>
                    <a:pt x="4529" y="5935"/>
                    <a:pt x="4447" y="5888"/>
                    <a:pt x="4480" y="5799"/>
                  </a:cubicBezTo>
                  <a:cubicBezTo>
                    <a:pt x="4496" y="5755"/>
                    <a:pt x="4481" y="5741"/>
                    <a:pt x="4429" y="5750"/>
                  </a:cubicBezTo>
                  <a:cubicBezTo>
                    <a:pt x="4314" y="5769"/>
                    <a:pt x="4243" y="5710"/>
                    <a:pt x="4299" y="5640"/>
                  </a:cubicBezTo>
                  <a:cubicBezTo>
                    <a:pt x="4336" y="5594"/>
                    <a:pt x="4330" y="5583"/>
                    <a:pt x="4262" y="5583"/>
                  </a:cubicBezTo>
                  <a:cubicBezTo>
                    <a:pt x="4208" y="5583"/>
                    <a:pt x="4164" y="5546"/>
                    <a:pt x="4141" y="5482"/>
                  </a:cubicBezTo>
                  <a:cubicBezTo>
                    <a:pt x="4102" y="5376"/>
                    <a:pt x="4045" y="5352"/>
                    <a:pt x="4003" y="5424"/>
                  </a:cubicBezTo>
                  <a:cubicBezTo>
                    <a:pt x="3985" y="5452"/>
                    <a:pt x="3959" y="5451"/>
                    <a:pt x="3921" y="5418"/>
                  </a:cubicBezTo>
                  <a:cubicBezTo>
                    <a:pt x="3848" y="5356"/>
                    <a:pt x="3803" y="5402"/>
                    <a:pt x="3864" y="5478"/>
                  </a:cubicBezTo>
                  <a:cubicBezTo>
                    <a:pt x="3918" y="5546"/>
                    <a:pt x="3851" y="5608"/>
                    <a:pt x="3742" y="5590"/>
                  </a:cubicBezTo>
                  <a:cubicBezTo>
                    <a:pt x="3700" y="5583"/>
                    <a:pt x="3673" y="5611"/>
                    <a:pt x="3664" y="5672"/>
                  </a:cubicBezTo>
                  <a:cubicBezTo>
                    <a:pt x="3655" y="5741"/>
                    <a:pt x="3631" y="5762"/>
                    <a:pt x="3566" y="5752"/>
                  </a:cubicBezTo>
                  <a:cubicBezTo>
                    <a:pt x="3497" y="5743"/>
                    <a:pt x="3483" y="5757"/>
                    <a:pt x="3496" y="5825"/>
                  </a:cubicBezTo>
                  <a:cubicBezTo>
                    <a:pt x="3507" y="5885"/>
                    <a:pt x="3485" y="5921"/>
                    <a:pt x="3419" y="5946"/>
                  </a:cubicBezTo>
                  <a:cubicBezTo>
                    <a:pt x="3329" y="5982"/>
                    <a:pt x="3326" y="5995"/>
                    <a:pt x="3322" y="6465"/>
                  </a:cubicBezTo>
                  <a:cubicBezTo>
                    <a:pt x="3319" y="6938"/>
                    <a:pt x="3322" y="6950"/>
                    <a:pt x="3408" y="6963"/>
                  </a:cubicBezTo>
                  <a:cubicBezTo>
                    <a:pt x="3456" y="6971"/>
                    <a:pt x="3491" y="7000"/>
                    <a:pt x="3486" y="7028"/>
                  </a:cubicBezTo>
                  <a:cubicBezTo>
                    <a:pt x="3480" y="7056"/>
                    <a:pt x="3520" y="7095"/>
                    <a:pt x="3574" y="7116"/>
                  </a:cubicBezTo>
                  <a:cubicBezTo>
                    <a:pt x="3628" y="7138"/>
                    <a:pt x="3670" y="7169"/>
                    <a:pt x="3667" y="7186"/>
                  </a:cubicBezTo>
                  <a:cubicBezTo>
                    <a:pt x="3653" y="7278"/>
                    <a:pt x="3682" y="7315"/>
                    <a:pt x="3779" y="7326"/>
                  </a:cubicBezTo>
                  <a:cubicBezTo>
                    <a:pt x="3843" y="7334"/>
                    <a:pt x="3887" y="7363"/>
                    <a:pt x="3887" y="7399"/>
                  </a:cubicBezTo>
                  <a:cubicBezTo>
                    <a:pt x="3887" y="7437"/>
                    <a:pt x="3936" y="7467"/>
                    <a:pt x="4023" y="7480"/>
                  </a:cubicBezTo>
                  <a:cubicBezTo>
                    <a:pt x="4138" y="7496"/>
                    <a:pt x="4158" y="7514"/>
                    <a:pt x="4148" y="7590"/>
                  </a:cubicBezTo>
                  <a:cubicBezTo>
                    <a:pt x="4136" y="7684"/>
                    <a:pt x="4194" y="7715"/>
                    <a:pt x="4240" y="7638"/>
                  </a:cubicBezTo>
                  <a:cubicBezTo>
                    <a:pt x="4268" y="7591"/>
                    <a:pt x="4351" y="7650"/>
                    <a:pt x="4360" y="7724"/>
                  </a:cubicBezTo>
                  <a:cubicBezTo>
                    <a:pt x="4363" y="7745"/>
                    <a:pt x="4368" y="7781"/>
                    <a:pt x="4370" y="7803"/>
                  </a:cubicBezTo>
                  <a:cubicBezTo>
                    <a:pt x="4373" y="7825"/>
                    <a:pt x="4401" y="7843"/>
                    <a:pt x="4434" y="7843"/>
                  </a:cubicBezTo>
                  <a:cubicBezTo>
                    <a:pt x="4467" y="7843"/>
                    <a:pt x="4510" y="7889"/>
                    <a:pt x="4531" y="7946"/>
                  </a:cubicBezTo>
                  <a:cubicBezTo>
                    <a:pt x="4560" y="8025"/>
                    <a:pt x="4585" y="8040"/>
                    <a:pt x="4638" y="8014"/>
                  </a:cubicBezTo>
                  <a:cubicBezTo>
                    <a:pt x="4728" y="7970"/>
                    <a:pt x="4958" y="7986"/>
                    <a:pt x="5010" y="8039"/>
                  </a:cubicBezTo>
                  <a:cubicBezTo>
                    <a:pt x="5038" y="8068"/>
                    <a:pt x="5074" y="8068"/>
                    <a:pt x="5126" y="8039"/>
                  </a:cubicBezTo>
                  <a:cubicBezTo>
                    <a:pt x="5167" y="8017"/>
                    <a:pt x="5225" y="8008"/>
                    <a:pt x="5254" y="8020"/>
                  </a:cubicBezTo>
                  <a:cubicBezTo>
                    <a:pt x="5320" y="8046"/>
                    <a:pt x="5365" y="7930"/>
                    <a:pt x="5314" y="7865"/>
                  </a:cubicBezTo>
                  <a:cubicBezTo>
                    <a:pt x="5292" y="7838"/>
                    <a:pt x="5285" y="7804"/>
                    <a:pt x="5299" y="7790"/>
                  </a:cubicBezTo>
                  <a:cubicBezTo>
                    <a:pt x="5313" y="7775"/>
                    <a:pt x="5270" y="7751"/>
                    <a:pt x="5202" y="7737"/>
                  </a:cubicBezTo>
                  <a:cubicBezTo>
                    <a:pt x="5135" y="7723"/>
                    <a:pt x="5058" y="7686"/>
                    <a:pt x="5031" y="7652"/>
                  </a:cubicBezTo>
                  <a:cubicBezTo>
                    <a:pt x="4992" y="7603"/>
                    <a:pt x="4999" y="7578"/>
                    <a:pt x="5075" y="7515"/>
                  </a:cubicBezTo>
                  <a:cubicBezTo>
                    <a:pt x="5126" y="7473"/>
                    <a:pt x="5156" y="7426"/>
                    <a:pt x="5142" y="7412"/>
                  </a:cubicBezTo>
                  <a:cubicBezTo>
                    <a:pt x="5099" y="7368"/>
                    <a:pt x="5198" y="7282"/>
                    <a:pt x="5262" y="7308"/>
                  </a:cubicBezTo>
                  <a:cubicBezTo>
                    <a:pt x="5311" y="7327"/>
                    <a:pt x="5319" y="7313"/>
                    <a:pt x="5302" y="7244"/>
                  </a:cubicBezTo>
                  <a:cubicBezTo>
                    <a:pt x="5278" y="7148"/>
                    <a:pt x="5334" y="7092"/>
                    <a:pt x="5439" y="7110"/>
                  </a:cubicBezTo>
                  <a:cubicBezTo>
                    <a:pt x="5480" y="7117"/>
                    <a:pt x="5508" y="7097"/>
                    <a:pt x="5508" y="7058"/>
                  </a:cubicBezTo>
                  <a:cubicBezTo>
                    <a:pt x="5508" y="7023"/>
                    <a:pt x="5551" y="6976"/>
                    <a:pt x="5605" y="6955"/>
                  </a:cubicBezTo>
                  <a:cubicBezTo>
                    <a:pt x="5733" y="6905"/>
                    <a:pt x="5730" y="6843"/>
                    <a:pt x="5596" y="6827"/>
                  </a:cubicBezTo>
                  <a:cubicBezTo>
                    <a:pt x="5509" y="6817"/>
                    <a:pt x="5490" y="6797"/>
                    <a:pt x="5500" y="6723"/>
                  </a:cubicBezTo>
                  <a:cubicBezTo>
                    <a:pt x="5508" y="6665"/>
                    <a:pt x="5495" y="6634"/>
                    <a:pt x="5463" y="6641"/>
                  </a:cubicBezTo>
                  <a:cubicBezTo>
                    <a:pt x="5435" y="6647"/>
                    <a:pt x="5394" y="6612"/>
                    <a:pt x="5372" y="6562"/>
                  </a:cubicBezTo>
                  <a:cubicBezTo>
                    <a:pt x="5350" y="6512"/>
                    <a:pt x="5301" y="6471"/>
                    <a:pt x="5262" y="6471"/>
                  </a:cubicBezTo>
                  <a:cubicBezTo>
                    <a:pt x="5224" y="6471"/>
                    <a:pt x="5176" y="6426"/>
                    <a:pt x="5155" y="6370"/>
                  </a:cubicBezTo>
                  <a:cubicBezTo>
                    <a:pt x="5135" y="6315"/>
                    <a:pt x="5097" y="6274"/>
                    <a:pt x="5071" y="6279"/>
                  </a:cubicBezTo>
                  <a:cubicBezTo>
                    <a:pt x="5011" y="6292"/>
                    <a:pt x="4980" y="6153"/>
                    <a:pt x="5031" y="6100"/>
                  </a:cubicBezTo>
                  <a:cubicBezTo>
                    <a:pt x="5053" y="6078"/>
                    <a:pt x="5133" y="6059"/>
                    <a:pt x="5210" y="6059"/>
                  </a:cubicBezTo>
                  <a:cubicBezTo>
                    <a:pt x="5288" y="6059"/>
                    <a:pt x="5362" y="6041"/>
                    <a:pt x="5375" y="6020"/>
                  </a:cubicBezTo>
                  <a:cubicBezTo>
                    <a:pt x="5389" y="5997"/>
                    <a:pt x="5415" y="5997"/>
                    <a:pt x="5442" y="6019"/>
                  </a:cubicBezTo>
                  <a:cubicBezTo>
                    <a:pt x="5467" y="6039"/>
                    <a:pt x="5571" y="6057"/>
                    <a:pt x="5673" y="6057"/>
                  </a:cubicBezTo>
                  <a:cubicBezTo>
                    <a:pt x="5839" y="6059"/>
                    <a:pt x="5859" y="6049"/>
                    <a:pt x="5859" y="5970"/>
                  </a:cubicBezTo>
                  <a:cubicBezTo>
                    <a:pt x="5859" y="5922"/>
                    <a:pt x="5839" y="5861"/>
                    <a:pt x="5814" y="5836"/>
                  </a:cubicBezTo>
                  <a:cubicBezTo>
                    <a:pt x="5780" y="5800"/>
                    <a:pt x="5780" y="5773"/>
                    <a:pt x="5818" y="5726"/>
                  </a:cubicBezTo>
                  <a:cubicBezTo>
                    <a:pt x="5845" y="5692"/>
                    <a:pt x="5858" y="5628"/>
                    <a:pt x="5847" y="5583"/>
                  </a:cubicBezTo>
                  <a:cubicBezTo>
                    <a:pt x="5836" y="5539"/>
                    <a:pt x="5842" y="5493"/>
                    <a:pt x="5860" y="5482"/>
                  </a:cubicBezTo>
                  <a:cubicBezTo>
                    <a:pt x="5878" y="5470"/>
                    <a:pt x="5879" y="5412"/>
                    <a:pt x="5862" y="5351"/>
                  </a:cubicBezTo>
                  <a:cubicBezTo>
                    <a:pt x="5830" y="5229"/>
                    <a:pt x="5851" y="4895"/>
                    <a:pt x="5894" y="4847"/>
                  </a:cubicBezTo>
                  <a:cubicBezTo>
                    <a:pt x="5937" y="4799"/>
                    <a:pt x="6296" y="4781"/>
                    <a:pt x="6400" y="4821"/>
                  </a:cubicBezTo>
                  <a:cubicBezTo>
                    <a:pt x="6477" y="4852"/>
                    <a:pt x="6484" y="4869"/>
                    <a:pt x="6443" y="4919"/>
                  </a:cubicBezTo>
                  <a:cubicBezTo>
                    <a:pt x="6401" y="4972"/>
                    <a:pt x="6421" y="4977"/>
                    <a:pt x="6590" y="4964"/>
                  </a:cubicBezTo>
                  <a:cubicBezTo>
                    <a:pt x="6754" y="4952"/>
                    <a:pt x="6797" y="4965"/>
                    <a:pt x="6872" y="5045"/>
                  </a:cubicBezTo>
                  <a:cubicBezTo>
                    <a:pt x="6961" y="5141"/>
                    <a:pt x="7139" y="5181"/>
                    <a:pt x="7086" y="5093"/>
                  </a:cubicBezTo>
                  <a:cubicBezTo>
                    <a:pt x="7071" y="5068"/>
                    <a:pt x="7057" y="5010"/>
                    <a:pt x="7054" y="4963"/>
                  </a:cubicBezTo>
                  <a:cubicBezTo>
                    <a:pt x="7051" y="4898"/>
                    <a:pt x="7023" y="4876"/>
                    <a:pt x="6933" y="4870"/>
                  </a:cubicBezTo>
                  <a:cubicBezTo>
                    <a:pt x="6869" y="4866"/>
                    <a:pt x="6754" y="4859"/>
                    <a:pt x="6679" y="4854"/>
                  </a:cubicBezTo>
                  <a:cubicBezTo>
                    <a:pt x="6504" y="4844"/>
                    <a:pt x="6470" y="4822"/>
                    <a:pt x="6524" y="4755"/>
                  </a:cubicBezTo>
                  <a:cubicBezTo>
                    <a:pt x="6559" y="4712"/>
                    <a:pt x="6532" y="4704"/>
                    <a:pt x="6381" y="4715"/>
                  </a:cubicBezTo>
                  <a:cubicBezTo>
                    <a:pt x="6181" y="4728"/>
                    <a:pt x="5997" y="4678"/>
                    <a:pt x="6032" y="4619"/>
                  </a:cubicBezTo>
                  <a:cubicBezTo>
                    <a:pt x="6069" y="4558"/>
                    <a:pt x="5961" y="4500"/>
                    <a:pt x="5827" y="4510"/>
                  </a:cubicBezTo>
                  <a:cubicBezTo>
                    <a:pt x="5756" y="4515"/>
                    <a:pt x="5688" y="4501"/>
                    <a:pt x="5675" y="4479"/>
                  </a:cubicBezTo>
                  <a:cubicBezTo>
                    <a:pt x="5654" y="4444"/>
                    <a:pt x="5644" y="2954"/>
                    <a:pt x="5665" y="2859"/>
                  </a:cubicBezTo>
                  <a:cubicBezTo>
                    <a:pt x="5684" y="2770"/>
                    <a:pt x="5660" y="2726"/>
                    <a:pt x="5582" y="2705"/>
                  </a:cubicBezTo>
                  <a:cubicBezTo>
                    <a:pt x="5536" y="2693"/>
                    <a:pt x="5510" y="2666"/>
                    <a:pt x="5523" y="2644"/>
                  </a:cubicBezTo>
                  <a:cubicBezTo>
                    <a:pt x="5536" y="2623"/>
                    <a:pt x="5490" y="2584"/>
                    <a:pt x="5422" y="2560"/>
                  </a:cubicBezTo>
                  <a:cubicBezTo>
                    <a:pt x="5339" y="2530"/>
                    <a:pt x="5310" y="2502"/>
                    <a:pt x="5337" y="2475"/>
                  </a:cubicBezTo>
                  <a:cubicBezTo>
                    <a:pt x="5389" y="2420"/>
                    <a:pt x="7300" y="2441"/>
                    <a:pt x="7314" y="2496"/>
                  </a:cubicBezTo>
                  <a:cubicBezTo>
                    <a:pt x="7319" y="2518"/>
                    <a:pt x="7240" y="2542"/>
                    <a:pt x="7137" y="2549"/>
                  </a:cubicBezTo>
                  <a:lnTo>
                    <a:pt x="6952" y="2561"/>
                  </a:lnTo>
                  <a:lnTo>
                    <a:pt x="6952" y="3064"/>
                  </a:lnTo>
                  <a:cubicBezTo>
                    <a:pt x="6952" y="3564"/>
                    <a:pt x="6952" y="3567"/>
                    <a:pt x="6855" y="3605"/>
                  </a:cubicBezTo>
                  <a:cubicBezTo>
                    <a:pt x="6737" y="3652"/>
                    <a:pt x="6726" y="3727"/>
                    <a:pt x="6839" y="3727"/>
                  </a:cubicBezTo>
                  <a:cubicBezTo>
                    <a:pt x="6888" y="3727"/>
                    <a:pt x="6929" y="3760"/>
                    <a:pt x="6941" y="3809"/>
                  </a:cubicBezTo>
                  <a:cubicBezTo>
                    <a:pt x="6953" y="3855"/>
                    <a:pt x="6989" y="3885"/>
                    <a:pt x="7025" y="3879"/>
                  </a:cubicBezTo>
                  <a:cubicBezTo>
                    <a:pt x="7072" y="3871"/>
                    <a:pt x="7088" y="3897"/>
                    <a:pt x="7083" y="3976"/>
                  </a:cubicBezTo>
                  <a:cubicBezTo>
                    <a:pt x="7077" y="4064"/>
                    <a:pt x="7098" y="4092"/>
                    <a:pt x="7195" y="4127"/>
                  </a:cubicBezTo>
                  <a:cubicBezTo>
                    <a:pt x="7328" y="4175"/>
                    <a:pt x="7432" y="4125"/>
                    <a:pt x="7397" y="4029"/>
                  </a:cubicBezTo>
                  <a:cubicBezTo>
                    <a:pt x="7366" y="3948"/>
                    <a:pt x="7498" y="3898"/>
                    <a:pt x="7695" y="3914"/>
                  </a:cubicBezTo>
                  <a:cubicBezTo>
                    <a:pt x="7982" y="3939"/>
                    <a:pt x="7979" y="3934"/>
                    <a:pt x="7962" y="4276"/>
                  </a:cubicBezTo>
                  <a:cubicBezTo>
                    <a:pt x="7946" y="4612"/>
                    <a:pt x="7879" y="4717"/>
                    <a:pt x="7703" y="4683"/>
                  </a:cubicBezTo>
                  <a:lnTo>
                    <a:pt x="7612" y="4666"/>
                  </a:lnTo>
                  <a:lnTo>
                    <a:pt x="7621" y="5165"/>
                  </a:lnTo>
                  <a:cubicBezTo>
                    <a:pt x="7626" y="5440"/>
                    <a:pt x="7614" y="5681"/>
                    <a:pt x="7594" y="5701"/>
                  </a:cubicBezTo>
                  <a:cubicBezTo>
                    <a:pt x="7574" y="5721"/>
                    <a:pt x="7444" y="5744"/>
                    <a:pt x="7305" y="5751"/>
                  </a:cubicBezTo>
                  <a:cubicBezTo>
                    <a:pt x="7068" y="5764"/>
                    <a:pt x="7051" y="5758"/>
                    <a:pt x="7053" y="5680"/>
                  </a:cubicBezTo>
                  <a:cubicBezTo>
                    <a:pt x="7055" y="5609"/>
                    <a:pt x="7031" y="5595"/>
                    <a:pt x="6900" y="5590"/>
                  </a:cubicBezTo>
                  <a:cubicBezTo>
                    <a:pt x="6745" y="5584"/>
                    <a:pt x="6585" y="5482"/>
                    <a:pt x="6624" y="5416"/>
                  </a:cubicBezTo>
                  <a:cubicBezTo>
                    <a:pt x="6636" y="5396"/>
                    <a:pt x="6593" y="5381"/>
                    <a:pt x="6530" y="5381"/>
                  </a:cubicBezTo>
                  <a:cubicBezTo>
                    <a:pt x="6463" y="5381"/>
                    <a:pt x="6405" y="5407"/>
                    <a:pt x="6392" y="5442"/>
                  </a:cubicBezTo>
                  <a:cubicBezTo>
                    <a:pt x="6380" y="5475"/>
                    <a:pt x="6342" y="5503"/>
                    <a:pt x="6309" y="5503"/>
                  </a:cubicBezTo>
                  <a:cubicBezTo>
                    <a:pt x="6259" y="5503"/>
                    <a:pt x="6249" y="5577"/>
                    <a:pt x="6249" y="5962"/>
                  </a:cubicBezTo>
                  <a:cubicBezTo>
                    <a:pt x="6249" y="6405"/>
                    <a:pt x="6246" y="6424"/>
                    <a:pt x="6153" y="6487"/>
                  </a:cubicBezTo>
                  <a:cubicBezTo>
                    <a:pt x="6095" y="6526"/>
                    <a:pt x="6049" y="6535"/>
                    <a:pt x="6035" y="6510"/>
                  </a:cubicBezTo>
                  <a:cubicBezTo>
                    <a:pt x="6022" y="6488"/>
                    <a:pt x="5990" y="6471"/>
                    <a:pt x="5964" y="6471"/>
                  </a:cubicBezTo>
                  <a:cubicBezTo>
                    <a:pt x="5933" y="6471"/>
                    <a:pt x="5913" y="6579"/>
                    <a:pt x="5904" y="6794"/>
                  </a:cubicBezTo>
                  <a:cubicBezTo>
                    <a:pt x="5890" y="7149"/>
                    <a:pt x="5870" y="7117"/>
                    <a:pt x="6141" y="7135"/>
                  </a:cubicBezTo>
                  <a:cubicBezTo>
                    <a:pt x="6244" y="7142"/>
                    <a:pt x="6249" y="7162"/>
                    <a:pt x="6253" y="7544"/>
                  </a:cubicBezTo>
                  <a:cubicBezTo>
                    <a:pt x="6255" y="7742"/>
                    <a:pt x="6273" y="7924"/>
                    <a:pt x="6293" y="7948"/>
                  </a:cubicBezTo>
                  <a:cubicBezTo>
                    <a:pt x="6343" y="8012"/>
                    <a:pt x="6220" y="8247"/>
                    <a:pt x="6136" y="8247"/>
                  </a:cubicBezTo>
                  <a:cubicBezTo>
                    <a:pt x="6087" y="8247"/>
                    <a:pt x="6070" y="8274"/>
                    <a:pt x="6077" y="8338"/>
                  </a:cubicBezTo>
                  <a:cubicBezTo>
                    <a:pt x="6082" y="8388"/>
                    <a:pt x="6088" y="8495"/>
                    <a:pt x="6090" y="8575"/>
                  </a:cubicBezTo>
                  <a:cubicBezTo>
                    <a:pt x="6092" y="8687"/>
                    <a:pt x="6113" y="8727"/>
                    <a:pt x="6173" y="8743"/>
                  </a:cubicBezTo>
                  <a:cubicBezTo>
                    <a:pt x="6249" y="8764"/>
                    <a:pt x="6250" y="8791"/>
                    <a:pt x="6240" y="9767"/>
                  </a:cubicBezTo>
                  <a:lnTo>
                    <a:pt x="6230" y="10769"/>
                  </a:lnTo>
                  <a:lnTo>
                    <a:pt x="6068" y="10767"/>
                  </a:lnTo>
                  <a:lnTo>
                    <a:pt x="5907" y="10766"/>
                  </a:lnTo>
                  <a:lnTo>
                    <a:pt x="5901" y="11178"/>
                  </a:lnTo>
                  <a:cubicBezTo>
                    <a:pt x="5897" y="11442"/>
                    <a:pt x="5910" y="11600"/>
                    <a:pt x="5938" y="11618"/>
                  </a:cubicBezTo>
                  <a:cubicBezTo>
                    <a:pt x="5961" y="11633"/>
                    <a:pt x="5972" y="11670"/>
                    <a:pt x="5961" y="11701"/>
                  </a:cubicBezTo>
                  <a:cubicBezTo>
                    <a:pt x="5947" y="11738"/>
                    <a:pt x="5967" y="11758"/>
                    <a:pt x="6019" y="11758"/>
                  </a:cubicBezTo>
                  <a:cubicBezTo>
                    <a:pt x="6063" y="11758"/>
                    <a:pt x="6132" y="11777"/>
                    <a:pt x="6174" y="11800"/>
                  </a:cubicBezTo>
                  <a:cubicBezTo>
                    <a:pt x="6241" y="11837"/>
                    <a:pt x="6249" y="11887"/>
                    <a:pt x="6249" y="12267"/>
                  </a:cubicBezTo>
                  <a:cubicBezTo>
                    <a:pt x="6249" y="12653"/>
                    <a:pt x="6242" y="12696"/>
                    <a:pt x="6175" y="12714"/>
                  </a:cubicBezTo>
                  <a:cubicBezTo>
                    <a:pt x="6134" y="12725"/>
                    <a:pt x="6091" y="12768"/>
                    <a:pt x="6081" y="12810"/>
                  </a:cubicBezTo>
                  <a:cubicBezTo>
                    <a:pt x="6069" y="12855"/>
                    <a:pt x="6027" y="12888"/>
                    <a:pt x="5980" y="12888"/>
                  </a:cubicBezTo>
                  <a:cubicBezTo>
                    <a:pt x="5889" y="12888"/>
                    <a:pt x="5879" y="12974"/>
                    <a:pt x="5924" y="13361"/>
                  </a:cubicBezTo>
                  <a:lnTo>
                    <a:pt x="5948" y="13571"/>
                  </a:lnTo>
                  <a:lnTo>
                    <a:pt x="6264" y="13583"/>
                  </a:lnTo>
                  <a:lnTo>
                    <a:pt x="6581" y="13594"/>
                  </a:lnTo>
                  <a:lnTo>
                    <a:pt x="6581" y="14058"/>
                  </a:lnTo>
                  <a:cubicBezTo>
                    <a:pt x="6581" y="14490"/>
                    <a:pt x="6576" y="14522"/>
                    <a:pt x="6503" y="14536"/>
                  </a:cubicBezTo>
                  <a:cubicBezTo>
                    <a:pt x="6460" y="14544"/>
                    <a:pt x="6412" y="14576"/>
                    <a:pt x="6395" y="14607"/>
                  </a:cubicBezTo>
                  <a:cubicBezTo>
                    <a:pt x="6377" y="14638"/>
                    <a:pt x="6338" y="14663"/>
                    <a:pt x="6307" y="14663"/>
                  </a:cubicBezTo>
                  <a:cubicBezTo>
                    <a:pt x="6259" y="14663"/>
                    <a:pt x="6249" y="14829"/>
                    <a:pt x="6245" y="15743"/>
                  </a:cubicBezTo>
                  <a:cubicBezTo>
                    <a:pt x="6243" y="16337"/>
                    <a:pt x="6242" y="16837"/>
                    <a:pt x="6245" y="16855"/>
                  </a:cubicBezTo>
                  <a:cubicBezTo>
                    <a:pt x="6248" y="16872"/>
                    <a:pt x="6234" y="16917"/>
                    <a:pt x="6215" y="16955"/>
                  </a:cubicBezTo>
                  <a:cubicBezTo>
                    <a:pt x="6186" y="17010"/>
                    <a:pt x="6128" y="17024"/>
                    <a:pt x="5939" y="17020"/>
                  </a:cubicBezTo>
                  <a:cubicBezTo>
                    <a:pt x="5716" y="17015"/>
                    <a:pt x="5700" y="17021"/>
                    <a:pt x="5710" y="17100"/>
                  </a:cubicBezTo>
                  <a:cubicBezTo>
                    <a:pt x="5721" y="17180"/>
                    <a:pt x="5705" y="17185"/>
                    <a:pt x="5468" y="17181"/>
                  </a:cubicBezTo>
                  <a:lnTo>
                    <a:pt x="5214" y="17177"/>
                  </a:lnTo>
                  <a:lnTo>
                    <a:pt x="5204" y="17317"/>
                  </a:lnTo>
                  <a:cubicBezTo>
                    <a:pt x="5190" y="17507"/>
                    <a:pt x="5172" y="17528"/>
                    <a:pt x="5017" y="17528"/>
                  </a:cubicBezTo>
                  <a:cubicBezTo>
                    <a:pt x="4884" y="17528"/>
                    <a:pt x="4865" y="17552"/>
                    <a:pt x="4881" y="17704"/>
                  </a:cubicBezTo>
                  <a:cubicBezTo>
                    <a:pt x="4893" y="17823"/>
                    <a:pt x="4779" y="17923"/>
                    <a:pt x="4657" y="17900"/>
                  </a:cubicBezTo>
                  <a:cubicBezTo>
                    <a:pt x="4526" y="17876"/>
                    <a:pt x="4446" y="17814"/>
                    <a:pt x="4478" y="17762"/>
                  </a:cubicBezTo>
                  <a:cubicBezTo>
                    <a:pt x="4491" y="17740"/>
                    <a:pt x="4468" y="17729"/>
                    <a:pt x="4428" y="17737"/>
                  </a:cubicBezTo>
                  <a:cubicBezTo>
                    <a:pt x="4388" y="17745"/>
                    <a:pt x="4355" y="17779"/>
                    <a:pt x="4355" y="17812"/>
                  </a:cubicBezTo>
                  <a:cubicBezTo>
                    <a:pt x="4355" y="17845"/>
                    <a:pt x="4315" y="17877"/>
                    <a:pt x="4267" y="17885"/>
                  </a:cubicBezTo>
                  <a:cubicBezTo>
                    <a:pt x="4193" y="17895"/>
                    <a:pt x="4179" y="17922"/>
                    <a:pt x="4179" y="18054"/>
                  </a:cubicBezTo>
                  <a:cubicBezTo>
                    <a:pt x="4179" y="18209"/>
                    <a:pt x="4180" y="18210"/>
                    <a:pt x="4345" y="18223"/>
                  </a:cubicBezTo>
                  <a:cubicBezTo>
                    <a:pt x="4473" y="18232"/>
                    <a:pt x="4509" y="18249"/>
                    <a:pt x="4500" y="18301"/>
                  </a:cubicBezTo>
                  <a:cubicBezTo>
                    <a:pt x="4495" y="18337"/>
                    <a:pt x="4508" y="18413"/>
                    <a:pt x="4529" y="18470"/>
                  </a:cubicBezTo>
                  <a:cubicBezTo>
                    <a:pt x="4560" y="18556"/>
                    <a:pt x="4588" y="18570"/>
                    <a:pt x="4714" y="18565"/>
                  </a:cubicBezTo>
                  <a:lnTo>
                    <a:pt x="4863" y="18558"/>
                  </a:lnTo>
                  <a:lnTo>
                    <a:pt x="4867" y="18739"/>
                  </a:lnTo>
                  <a:cubicBezTo>
                    <a:pt x="4881" y="19312"/>
                    <a:pt x="4867" y="19264"/>
                    <a:pt x="5017" y="19264"/>
                  </a:cubicBezTo>
                  <a:cubicBezTo>
                    <a:pt x="5159" y="19264"/>
                    <a:pt x="5222" y="19333"/>
                    <a:pt x="5217" y="19482"/>
                  </a:cubicBezTo>
                  <a:cubicBezTo>
                    <a:pt x="5212" y="19628"/>
                    <a:pt x="4838" y="19775"/>
                    <a:pt x="4655" y="19703"/>
                  </a:cubicBezTo>
                  <a:cubicBezTo>
                    <a:pt x="4581" y="19674"/>
                    <a:pt x="4549" y="19681"/>
                    <a:pt x="4511" y="19736"/>
                  </a:cubicBezTo>
                  <a:cubicBezTo>
                    <a:pt x="4470" y="19794"/>
                    <a:pt x="4445" y="19799"/>
                    <a:pt x="4369" y="19761"/>
                  </a:cubicBezTo>
                  <a:cubicBezTo>
                    <a:pt x="4183" y="19668"/>
                    <a:pt x="4146" y="19668"/>
                    <a:pt x="4133" y="19761"/>
                  </a:cubicBezTo>
                  <a:cubicBezTo>
                    <a:pt x="4122" y="19837"/>
                    <a:pt x="4099" y="19848"/>
                    <a:pt x="3973" y="19837"/>
                  </a:cubicBezTo>
                  <a:cubicBezTo>
                    <a:pt x="3834" y="19826"/>
                    <a:pt x="3645" y="19912"/>
                    <a:pt x="3657" y="19981"/>
                  </a:cubicBezTo>
                  <a:cubicBezTo>
                    <a:pt x="3660" y="19998"/>
                    <a:pt x="3616" y="20032"/>
                    <a:pt x="3560" y="20057"/>
                  </a:cubicBezTo>
                  <a:lnTo>
                    <a:pt x="3456" y="20102"/>
                  </a:lnTo>
                  <a:lnTo>
                    <a:pt x="3564" y="20146"/>
                  </a:lnTo>
                  <a:cubicBezTo>
                    <a:pt x="3659" y="20186"/>
                    <a:pt x="3688" y="20231"/>
                    <a:pt x="3677" y="20319"/>
                  </a:cubicBezTo>
                  <a:cubicBezTo>
                    <a:pt x="3675" y="20334"/>
                    <a:pt x="3779" y="20341"/>
                    <a:pt x="3908" y="20335"/>
                  </a:cubicBezTo>
                  <a:cubicBezTo>
                    <a:pt x="4037" y="20330"/>
                    <a:pt x="4152" y="20342"/>
                    <a:pt x="4164" y="20360"/>
                  </a:cubicBezTo>
                  <a:cubicBezTo>
                    <a:pt x="4175" y="20379"/>
                    <a:pt x="4226" y="20383"/>
                    <a:pt x="4277" y="20370"/>
                  </a:cubicBezTo>
                  <a:cubicBezTo>
                    <a:pt x="4403" y="20337"/>
                    <a:pt x="4472" y="20383"/>
                    <a:pt x="4411" y="20458"/>
                  </a:cubicBezTo>
                  <a:cubicBezTo>
                    <a:pt x="4375" y="20503"/>
                    <a:pt x="4379" y="20515"/>
                    <a:pt x="4429" y="20515"/>
                  </a:cubicBezTo>
                  <a:cubicBezTo>
                    <a:pt x="4464" y="20515"/>
                    <a:pt x="4488" y="20492"/>
                    <a:pt x="4483" y="20465"/>
                  </a:cubicBezTo>
                  <a:cubicBezTo>
                    <a:pt x="4477" y="20435"/>
                    <a:pt x="4512" y="20415"/>
                    <a:pt x="4569" y="20415"/>
                  </a:cubicBezTo>
                  <a:cubicBezTo>
                    <a:pt x="4632" y="20415"/>
                    <a:pt x="4664" y="20434"/>
                    <a:pt x="4656" y="20470"/>
                  </a:cubicBezTo>
                  <a:cubicBezTo>
                    <a:pt x="4648" y="20511"/>
                    <a:pt x="4668" y="20517"/>
                    <a:pt x="4734" y="20494"/>
                  </a:cubicBezTo>
                  <a:cubicBezTo>
                    <a:pt x="4783" y="20476"/>
                    <a:pt x="4894" y="20464"/>
                    <a:pt x="4980" y="20466"/>
                  </a:cubicBezTo>
                  <a:cubicBezTo>
                    <a:pt x="5066" y="20468"/>
                    <a:pt x="5253" y="20471"/>
                    <a:pt x="5395" y="20473"/>
                  </a:cubicBezTo>
                  <a:cubicBezTo>
                    <a:pt x="5654" y="20476"/>
                    <a:pt x="5781" y="20538"/>
                    <a:pt x="5723" y="20634"/>
                  </a:cubicBezTo>
                  <a:cubicBezTo>
                    <a:pt x="5709" y="20658"/>
                    <a:pt x="5731" y="20676"/>
                    <a:pt x="5776" y="20676"/>
                  </a:cubicBezTo>
                  <a:cubicBezTo>
                    <a:pt x="5819" y="20676"/>
                    <a:pt x="5866" y="20659"/>
                    <a:pt x="5879" y="20636"/>
                  </a:cubicBezTo>
                  <a:cubicBezTo>
                    <a:pt x="5893" y="20612"/>
                    <a:pt x="6152" y="20595"/>
                    <a:pt x="6525" y="20595"/>
                  </a:cubicBezTo>
                  <a:cubicBezTo>
                    <a:pt x="7002" y="20595"/>
                    <a:pt x="7145" y="20584"/>
                    <a:pt x="7137" y="20545"/>
                  </a:cubicBezTo>
                  <a:cubicBezTo>
                    <a:pt x="7130" y="20507"/>
                    <a:pt x="7240" y="20498"/>
                    <a:pt x="7610" y="20508"/>
                  </a:cubicBezTo>
                  <a:cubicBezTo>
                    <a:pt x="8031" y="20519"/>
                    <a:pt x="8099" y="20511"/>
                    <a:pt x="8142" y="20450"/>
                  </a:cubicBezTo>
                  <a:cubicBezTo>
                    <a:pt x="8196" y="20374"/>
                    <a:pt x="8344" y="20401"/>
                    <a:pt x="8298" y="20478"/>
                  </a:cubicBezTo>
                  <a:cubicBezTo>
                    <a:pt x="8281" y="20506"/>
                    <a:pt x="8299" y="20517"/>
                    <a:pt x="8345" y="20508"/>
                  </a:cubicBezTo>
                  <a:cubicBezTo>
                    <a:pt x="8385" y="20500"/>
                    <a:pt x="8418" y="20467"/>
                    <a:pt x="8418" y="20434"/>
                  </a:cubicBezTo>
                  <a:cubicBezTo>
                    <a:pt x="8418" y="20400"/>
                    <a:pt x="8454" y="20374"/>
                    <a:pt x="8502" y="20374"/>
                  </a:cubicBezTo>
                  <a:cubicBezTo>
                    <a:pt x="8548" y="20374"/>
                    <a:pt x="8597" y="20362"/>
                    <a:pt x="8610" y="20349"/>
                  </a:cubicBezTo>
                  <a:cubicBezTo>
                    <a:pt x="8624" y="20335"/>
                    <a:pt x="8716" y="20330"/>
                    <a:pt x="8816" y="20338"/>
                  </a:cubicBezTo>
                  <a:cubicBezTo>
                    <a:pt x="8915" y="20346"/>
                    <a:pt x="9020" y="20332"/>
                    <a:pt x="9048" y="20308"/>
                  </a:cubicBezTo>
                  <a:cubicBezTo>
                    <a:pt x="9077" y="20283"/>
                    <a:pt x="9102" y="20279"/>
                    <a:pt x="9103" y="20298"/>
                  </a:cubicBezTo>
                  <a:cubicBezTo>
                    <a:pt x="9104" y="20318"/>
                    <a:pt x="9122" y="20293"/>
                    <a:pt x="9141" y="20243"/>
                  </a:cubicBezTo>
                  <a:cubicBezTo>
                    <a:pt x="9161" y="20193"/>
                    <a:pt x="9203" y="20152"/>
                    <a:pt x="9236" y="20152"/>
                  </a:cubicBezTo>
                  <a:cubicBezTo>
                    <a:pt x="9269" y="20152"/>
                    <a:pt x="9296" y="20125"/>
                    <a:pt x="9296" y="20092"/>
                  </a:cubicBezTo>
                  <a:cubicBezTo>
                    <a:pt x="9296" y="20058"/>
                    <a:pt x="9274" y="20042"/>
                    <a:pt x="9241" y="20055"/>
                  </a:cubicBezTo>
                  <a:cubicBezTo>
                    <a:pt x="9209" y="20068"/>
                    <a:pt x="9159" y="20037"/>
                    <a:pt x="9122" y="19979"/>
                  </a:cubicBezTo>
                  <a:cubicBezTo>
                    <a:pt x="9073" y="19902"/>
                    <a:pt x="9024" y="19879"/>
                    <a:pt x="8904" y="19877"/>
                  </a:cubicBezTo>
                  <a:cubicBezTo>
                    <a:pt x="8732" y="19875"/>
                    <a:pt x="8658" y="19843"/>
                    <a:pt x="8692" y="19786"/>
                  </a:cubicBezTo>
                  <a:cubicBezTo>
                    <a:pt x="8704" y="19765"/>
                    <a:pt x="8701" y="19747"/>
                    <a:pt x="8683" y="19745"/>
                  </a:cubicBezTo>
                  <a:cubicBezTo>
                    <a:pt x="8561" y="19735"/>
                    <a:pt x="8370" y="19704"/>
                    <a:pt x="8330" y="19688"/>
                  </a:cubicBezTo>
                  <a:cubicBezTo>
                    <a:pt x="8257" y="19661"/>
                    <a:pt x="8270" y="19548"/>
                    <a:pt x="8349" y="19518"/>
                  </a:cubicBezTo>
                  <a:cubicBezTo>
                    <a:pt x="8386" y="19504"/>
                    <a:pt x="8431" y="19468"/>
                    <a:pt x="8448" y="19439"/>
                  </a:cubicBezTo>
                  <a:cubicBezTo>
                    <a:pt x="8471" y="19400"/>
                    <a:pt x="8499" y="19396"/>
                    <a:pt x="8553" y="19426"/>
                  </a:cubicBezTo>
                  <a:cubicBezTo>
                    <a:pt x="8673" y="19492"/>
                    <a:pt x="8748" y="19472"/>
                    <a:pt x="8788" y="19365"/>
                  </a:cubicBezTo>
                  <a:cubicBezTo>
                    <a:pt x="8819" y="19281"/>
                    <a:pt x="8851" y="19264"/>
                    <a:pt x="8978" y="19264"/>
                  </a:cubicBezTo>
                  <a:cubicBezTo>
                    <a:pt x="9098" y="19264"/>
                    <a:pt x="9136" y="19247"/>
                    <a:pt x="9152" y="19184"/>
                  </a:cubicBezTo>
                  <a:cubicBezTo>
                    <a:pt x="9164" y="19137"/>
                    <a:pt x="9205" y="19102"/>
                    <a:pt x="9251" y="19102"/>
                  </a:cubicBezTo>
                  <a:cubicBezTo>
                    <a:pt x="9303" y="19102"/>
                    <a:pt x="9333" y="19072"/>
                    <a:pt x="9342" y="19012"/>
                  </a:cubicBezTo>
                  <a:cubicBezTo>
                    <a:pt x="9352" y="18939"/>
                    <a:pt x="9380" y="18921"/>
                    <a:pt x="9483" y="18921"/>
                  </a:cubicBezTo>
                  <a:cubicBezTo>
                    <a:pt x="9581" y="18921"/>
                    <a:pt x="9624" y="18896"/>
                    <a:pt x="9662" y="18819"/>
                  </a:cubicBezTo>
                  <a:cubicBezTo>
                    <a:pt x="9690" y="18764"/>
                    <a:pt x="9733" y="18724"/>
                    <a:pt x="9758" y="18730"/>
                  </a:cubicBezTo>
                  <a:cubicBezTo>
                    <a:pt x="9783" y="18735"/>
                    <a:pt x="9804" y="18713"/>
                    <a:pt x="9804" y="18681"/>
                  </a:cubicBezTo>
                  <a:cubicBezTo>
                    <a:pt x="9804" y="18649"/>
                    <a:pt x="9836" y="18599"/>
                    <a:pt x="9875" y="18570"/>
                  </a:cubicBezTo>
                  <a:cubicBezTo>
                    <a:pt x="9915" y="18541"/>
                    <a:pt x="9969" y="18478"/>
                    <a:pt x="9994" y="18429"/>
                  </a:cubicBezTo>
                  <a:cubicBezTo>
                    <a:pt x="10038" y="18342"/>
                    <a:pt x="10056" y="18339"/>
                    <a:pt x="10536" y="18352"/>
                  </a:cubicBezTo>
                  <a:cubicBezTo>
                    <a:pt x="10834" y="18360"/>
                    <a:pt x="11054" y="18350"/>
                    <a:pt x="11084" y="18326"/>
                  </a:cubicBezTo>
                  <a:cubicBezTo>
                    <a:pt x="11114" y="18301"/>
                    <a:pt x="11235" y="18295"/>
                    <a:pt x="11397" y="18312"/>
                  </a:cubicBezTo>
                  <a:cubicBezTo>
                    <a:pt x="11862" y="18362"/>
                    <a:pt x="12022" y="18361"/>
                    <a:pt x="12002" y="18306"/>
                  </a:cubicBezTo>
                  <a:cubicBezTo>
                    <a:pt x="11974" y="18232"/>
                    <a:pt x="12067" y="18211"/>
                    <a:pt x="12265" y="18246"/>
                  </a:cubicBezTo>
                  <a:cubicBezTo>
                    <a:pt x="12438" y="18277"/>
                    <a:pt x="12441" y="18279"/>
                    <a:pt x="12441" y="18438"/>
                  </a:cubicBezTo>
                  <a:cubicBezTo>
                    <a:pt x="12441" y="18598"/>
                    <a:pt x="12440" y="18598"/>
                    <a:pt x="12272" y="18611"/>
                  </a:cubicBezTo>
                  <a:cubicBezTo>
                    <a:pt x="12116" y="18622"/>
                    <a:pt x="12104" y="18632"/>
                    <a:pt x="12111" y="18732"/>
                  </a:cubicBezTo>
                  <a:cubicBezTo>
                    <a:pt x="12131" y="19001"/>
                    <a:pt x="12109" y="19110"/>
                    <a:pt x="12027" y="19132"/>
                  </a:cubicBezTo>
                  <a:cubicBezTo>
                    <a:pt x="11965" y="19149"/>
                    <a:pt x="11948" y="19182"/>
                    <a:pt x="11954" y="19279"/>
                  </a:cubicBezTo>
                  <a:cubicBezTo>
                    <a:pt x="11963" y="19416"/>
                    <a:pt x="11887" y="19654"/>
                    <a:pt x="11847" y="19613"/>
                  </a:cubicBezTo>
                  <a:cubicBezTo>
                    <a:pt x="11834" y="19599"/>
                    <a:pt x="11801" y="19619"/>
                    <a:pt x="11775" y="19658"/>
                  </a:cubicBezTo>
                  <a:cubicBezTo>
                    <a:pt x="11734" y="19718"/>
                    <a:pt x="11668" y="19727"/>
                    <a:pt x="11332" y="19723"/>
                  </a:cubicBezTo>
                  <a:cubicBezTo>
                    <a:pt x="10987" y="19718"/>
                    <a:pt x="10937" y="19726"/>
                    <a:pt x="10946" y="19782"/>
                  </a:cubicBezTo>
                  <a:cubicBezTo>
                    <a:pt x="10954" y="19833"/>
                    <a:pt x="10917" y="19849"/>
                    <a:pt x="10780" y="19857"/>
                  </a:cubicBezTo>
                  <a:cubicBezTo>
                    <a:pt x="10407" y="19881"/>
                    <a:pt x="10410" y="19881"/>
                    <a:pt x="10397" y="20018"/>
                  </a:cubicBezTo>
                  <a:cubicBezTo>
                    <a:pt x="10387" y="20133"/>
                    <a:pt x="10397" y="20147"/>
                    <a:pt x="10494" y="20158"/>
                  </a:cubicBezTo>
                  <a:cubicBezTo>
                    <a:pt x="10574" y="20168"/>
                    <a:pt x="10601" y="20192"/>
                    <a:pt x="10593" y="20243"/>
                  </a:cubicBezTo>
                  <a:cubicBezTo>
                    <a:pt x="10581" y="20315"/>
                    <a:pt x="10702" y="20339"/>
                    <a:pt x="10995" y="20322"/>
                  </a:cubicBezTo>
                  <a:cubicBezTo>
                    <a:pt x="11059" y="20318"/>
                    <a:pt x="11139" y="20328"/>
                    <a:pt x="11171" y="20342"/>
                  </a:cubicBezTo>
                  <a:cubicBezTo>
                    <a:pt x="11203" y="20356"/>
                    <a:pt x="11282" y="20369"/>
                    <a:pt x="11347" y="20371"/>
                  </a:cubicBezTo>
                  <a:cubicBezTo>
                    <a:pt x="11438" y="20373"/>
                    <a:pt x="11461" y="20391"/>
                    <a:pt x="11452" y="20448"/>
                  </a:cubicBezTo>
                  <a:cubicBezTo>
                    <a:pt x="11440" y="20517"/>
                    <a:pt x="11445" y="20517"/>
                    <a:pt x="11540" y="20453"/>
                  </a:cubicBezTo>
                  <a:cubicBezTo>
                    <a:pt x="11642" y="20384"/>
                    <a:pt x="11782" y="20401"/>
                    <a:pt x="11736" y="20477"/>
                  </a:cubicBezTo>
                  <a:cubicBezTo>
                    <a:pt x="11709" y="20523"/>
                    <a:pt x="11843" y="20510"/>
                    <a:pt x="11965" y="20455"/>
                  </a:cubicBezTo>
                  <a:cubicBezTo>
                    <a:pt x="12004" y="20438"/>
                    <a:pt x="12126" y="20437"/>
                    <a:pt x="12238" y="20451"/>
                  </a:cubicBezTo>
                  <a:cubicBezTo>
                    <a:pt x="12349" y="20466"/>
                    <a:pt x="12598" y="20484"/>
                    <a:pt x="12790" y="20492"/>
                  </a:cubicBezTo>
                  <a:cubicBezTo>
                    <a:pt x="12995" y="20501"/>
                    <a:pt x="13147" y="20526"/>
                    <a:pt x="13156" y="20552"/>
                  </a:cubicBezTo>
                  <a:cubicBezTo>
                    <a:pt x="13177" y="20618"/>
                    <a:pt x="14476" y="20612"/>
                    <a:pt x="14501" y="20545"/>
                  </a:cubicBezTo>
                  <a:cubicBezTo>
                    <a:pt x="14514" y="20509"/>
                    <a:pt x="14624" y="20496"/>
                    <a:pt x="14877" y="20499"/>
                  </a:cubicBezTo>
                  <a:cubicBezTo>
                    <a:pt x="15074" y="20502"/>
                    <a:pt x="15245" y="20489"/>
                    <a:pt x="15256" y="20470"/>
                  </a:cubicBezTo>
                  <a:cubicBezTo>
                    <a:pt x="15284" y="20425"/>
                    <a:pt x="15456" y="20425"/>
                    <a:pt x="15484" y="20470"/>
                  </a:cubicBezTo>
                  <a:cubicBezTo>
                    <a:pt x="15495" y="20489"/>
                    <a:pt x="15659" y="20506"/>
                    <a:pt x="15847" y="20508"/>
                  </a:cubicBezTo>
                  <a:cubicBezTo>
                    <a:pt x="16099" y="20511"/>
                    <a:pt x="16171" y="20502"/>
                    <a:pt x="16121" y="20471"/>
                  </a:cubicBezTo>
                  <a:cubicBezTo>
                    <a:pt x="16018" y="20410"/>
                    <a:pt x="16082" y="20345"/>
                    <a:pt x="16215" y="20375"/>
                  </a:cubicBezTo>
                  <a:cubicBezTo>
                    <a:pt x="16284" y="20390"/>
                    <a:pt x="16352" y="20381"/>
                    <a:pt x="16386" y="20352"/>
                  </a:cubicBezTo>
                  <a:cubicBezTo>
                    <a:pt x="16417" y="20326"/>
                    <a:pt x="16469" y="20315"/>
                    <a:pt x="16501" y="20327"/>
                  </a:cubicBezTo>
                  <a:cubicBezTo>
                    <a:pt x="16533" y="20340"/>
                    <a:pt x="16570" y="20333"/>
                    <a:pt x="16583" y="20312"/>
                  </a:cubicBezTo>
                  <a:cubicBezTo>
                    <a:pt x="16596" y="20289"/>
                    <a:pt x="16631" y="20286"/>
                    <a:pt x="16666" y="20306"/>
                  </a:cubicBezTo>
                  <a:cubicBezTo>
                    <a:pt x="16756" y="20359"/>
                    <a:pt x="16903" y="20315"/>
                    <a:pt x="16925" y="20228"/>
                  </a:cubicBezTo>
                  <a:cubicBezTo>
                    <a:pt x="16936" y="20182"/>
                    <a:pt x="16979" y="20152"/>
                    <a:pt x="17031" y="20152"/>
                  </a:cubicBezTo>
                  <a:cubicBezTo>
                    <a:pt x="17101" y="20152"/>
                    <a:pt x="17112" y="20135"/>
                    <a:pt x="17093" y="20061"/>
                  </a:cubicBezTo>
                  <a:cubicBezTo>
                    <a:pt x="17080" y="20011"/>
                    <a:pt x="17069" y="19944"/>
                    <a:pt x="17069" y="19913"/>
                  </a:cubicBezTo>
                  <a:cubicBezTo>
                    <a:pt x="17069" y="19881"/>
                    <a:pt x="17057" y="19868"/>
                    <a:pt x="17043" y="19882"/>
                  </a:cubicBezTo>
                  <a:cubicBezTo>
                    <a:pt x="16982" y="19946"/>
                    <a:pt x="16913" y="19807"/>
                    <a:pt x="16913" y="19622"/>
                  </a:cubicBezTo>
                  <a:lnTo>
                    <a:pt x="16913" y="19426"/>
                  </a:lnTo>
                  <a:lnTo>
                    <a:pt x="16786" y="19435"/>
                  </a:lnTo>
                  <a:cubicBezTo>
                    <a:pt x="16701" y="19442"/>
                    <a:pt x="16662" y="19429"/>
                    <a:pt x="16668" y="19395"/>
                  </a:cubicBezTo>
                  <a:cubicBezTo>
                    <a:pt x="16678" y="19345"/>
                    <a:pt x="16408" y="19320"/>
                    <a:pt x="16100" y="19342"/>
                  </a:cubicBezTo>
                  <a:cubicBezTo>
                    <a:pt x="15894" y="19357"/>
                    <a:pt x="15858" y="19296"/>
                    <a:pt x="15858" y="18938"/>
                  </a:cubicBezTo>
                  <a:lnTo>
                    <a:pt x="15858" y="18623"/>
                  </a:lnTo>
                  <a:lnTo>
                    <a:pt x="15692" y="18611"/>
                  </a:lnTo>
                  <a:lnTo>
                    <a:pt x="15526" y="18598"/>
                  </a:lnTo>
                  <a:lnTo>
                    <a:pt x="15526" y="18054"/>
                  </a:lnTo>
                  <a:lnTo>
                    <a:pt x="15526" y="17508"/>
                  </a:lnTo>
                  <a:lnTo>
                    <a:pt x="15692" y="17496"/>
                  </a:lnTo>
                  <a:cubicBezTo>
                    <a:pt x="15787" y="17489"/>
                    <a:pt x="15859" y="17463"/>
                    <a:pt x="15859" y="17436"/>
                  </a:cubicBezTo>
                  <a:cubicBezTo>
                    <a:pt x="15859" y="17375"/>
                    <a:pt x="16106" y="17125"/>
                    <a:pt x="16165" y="17125"/>
                  </a:cubicBezTo>
                  <a:cubicBezTo>
                    <a:pt x="16190" y="17125"/>
                    <a:pt x="16212" y="17089"/>
                    <a:pt x="16215" y="17045"/>
                  </a:cubicBezTo>
                  <a:cubicBezTo>
                    <a:pt x="16218" y="17000"/>
                    <a:pt x="16221" y="16940"/>
                    <a:pt x="16224" y="16913"/>
                  </a:cubicBezTo>
                  <a:cubicBezTo>
                    <a:pt x="16227" y="16885"/>
                    <a:pt x="16264" y="16863"/>
                    <a:pt x="16307" y="16863"/>
                  </a:cubicBezTo>
                  <a:cubicBezTo>
                    <a:pt x="16350" y="16863"/>
                    <a:pt x="16381" y="16885"/>
                    <a:pt x="16376" y="16913"/>
                  </a:cubicBezTo>
                  <a:cubicBezTo>
                    <a:pt x="16370" y="16942"/>
                    <a:pt x="16407" y="16964"/>
                    <a:pt x="16465" y="16964"/>
                  </a:cubicBezTo>
                  <a:cubicBezTo>
                    <a:pt x="16520" y="16964"/>
                    <a:pt x="16575" y="16993"/>
                    <a:pt x="16588" y="17028"/>
                  </a:cubicBezTo>
                  <a:cubicBezTo>
                    <a:pt x="16601" y="17063"/>
                    <a:pt x="16652" y="17107"/>
                    <a:pt x="16703" y="17127"/>
                  </a:cubicBezTo>
                  <a:cubicBezTo>
                    <a:pt x="16753" y="17147"/>
                    <a:pt x="16796" y="17187"/>
                    <a:pt x="16796" y="17215"/>
                  </a:cubicBezTo>
                  <a:cubicBezTo>
                    <a:pt x="16796" y="17244"/>
                    <a:pt x="16835" y="17285"/>
                    <a:pt x="16884" y="17308"/>
                  </a:cubicBezTo>
                  <a:cubicBezTo>
                    <a:pt x="16932" y="17330"/>
                    <a:pt x="16968" y="17380"/>
                    <a:pt x="16966" y="17418"/>
                  </a:cubicBezTo>
                  <a:cubicBezTo>
                    <a:pt x="16961" y="17475"/>
                    <a:pt x="16992" y="17488"/>
                    <a:pt x="17125" y="17488"/>
                  </a:cubicBezTo>
                  <a:cubicBezTo>
                    <a:pt x="17306" y="17488"/>
                    <a:pt x="17361" y="17517"/>
                    <a:pt x="17306" y="17585"/>
                  </a:cubicBezTo>
                  <a:cubicBezTo>
                    <a:pt x="17287" y="17609"/>
                    <a:pt x="17281" y="17680"/>
                    <a:pt x="17292" y="17741"/>
                  </a:cubicBezTo>
                  <a:cubicBezTo>
                    <a:pt x="17310" y="17835"/>
                    <a:pt x="17331" y="17852"/>
                    <a:pt x="17442" y="17852"/>
                  </a:cubicBezTo>
                  <a:cubicBezTo>
                    <a:pt x="17545" y="17852"/>
                    <a:pt x="17573" y="17833"/>
                    <a:pt x="17583" y="17762"/>
                  </a:cubicBezTo>
                  <a:cubicBezTo>
                    <a:pt x="17591" y="17706"/>
                    <a:pt x="17632" y="17664"/>
                    <a:pt x="17693" y="17650"/>
                  </a:cubicBezTo>
                  <a:cubicBezTo>
                    <a:pt x="17760" y="17633"/>
                    <a:pt x="17775" y="17617"/>
                    <a:pt x="17742" y="17595"/>
                  </a:cubicBezTo>
                  <a:cubicBezTo>
                    <a:pt x="17652" y="17538"/>
                    <a:pt x="17735" y="17488"/>
                    <a:pt x="17922" y="17488"/>
                  </a:cubicBezTo>
                  <a:cubicBezTo>
                    <a:pt x="18075" y="17488"/>
                    <a:pt x="18111" y="17473"/>
                    <a:pt x="18144" y="17397"/>
                  </a:cubicBezTo>
                  <a:cubicBezTo>
                    <a:pt x="18165" y="17347"/>
                    <a:pt x="18200" y="17313"/>
                    <a:pt x="18221" y="17319"/>
                  </a:cubicBezTo>
                  <a:cubicBezTo>
                    <a:pt x="18243" y="17326"/>
                    <a:pt x="18270" y="17290"/>
                    <a:pt x="18281" y="17239"/>
                  </a:cubicBezTo>
                  <a:cubicBezTo>
                    <a:pt x="18299" y="17163"/>
                    <a:pt x="18335" y="17142"/>
                    <a:pt x="18477" y="17125"/>
                  </a:cubicBezTo>
                  <a:cubicBezTo>
                    <a:pt x="18573" y="17114"/>
                    <a:pt x="18647" y="17092"/>
                    <a:pt x="18641" y="17075"/>
                  </a:cubicBezTo>
                  <a:cubicBezTo>
                    <a:pt x="18636" y="17058"/>
                    <a:pt x="18631" y="16989"/>
                    <a:pt x="18631" y="16922"/>
                  </a:cubicBezTo>
                  <a:cubicBezTo>
                    <a:pt x="18631" y="16830"/>
                    <a:pt x="18655" y="16791"/>
                    <a:pt x="18726" y="16764"/>
                  </a:cubicBezTo>
                  <a:cubicBezTo>
                    <a:pt x="18777" y="16743"/>
                    <a:pt x="18830" y="16708"/>
                    <a:pt x="18843" y="16686"/>
                  </a:cubicBezTo>
                  <a:cubicBezTo>
                    <a:pt x="18857" y="16663"/>
                    <a:pt x="18892" y="16654"/>
                    <a:pt x="18921" y="16666"/>
                  </a:cubicBezTo>
                  <a:cubicBezTo>
                    <a:pt x="18962" y="16682"/>
                    <a:pt x="18975" y="16635"/>
                    <a:pt x="18977" y="16461"/>
                  </a:cubicBezTo>
                  <a:cubicBezTo>
                    <a:pt x="18980" y="16195"/>
                    <a:pt x="19006" y="16133"/>
                    <a:pt x="19084" y="16200"/>
                  </a:cubicBezTo>
                  <a:cubicBezTo>
                    <a:pt x="19128" y="16237"/>
                    <a:pt x="19139" y="16233"/>
                    <a:pt x="19139" y="16183"/>
                  </a:cubicBezTo>
                  <a:cubicBezTo>
                    <a:pt x="19139" y="16119"/>
                    <a:pt x="19269" y="16021"/>
                    <a:pt x="19304" y="16057"/>
                  </a:cubicBezTo>
                  <a:cubicBezTo>
                    <a:pt x="19314" y="16067"/>
                    <a:pt x="19324" y="16009"/>
                    <a:pt x="19327" y="15928"/>
                  </a:cubicBezTo>
                  <a:cubicBezTo>
                    <a:pt x="19334" y="15738"/>
                    <a:pt x="19379" y="15694"/>
                    <a:pt x="19554" y="15706"/>
                  </a:cubicBezTo>
                  <a:cubicBezTo>
                    <a:pt x="19670" y="15714"/>
                    <a:pt x="19691" y="15704"/>
                    <a:pt x="19671" y="15650"/>
                  </a:cubicBezTo>
                  <a:cubicBezTo>
                    <a:pt x="19658" y="15614"/>
                    <a:pt x="19647" y="15543"/>
                    <a:pt x="19647" y="15492"/>
                  </a:cubicBezTo>
                  <a:cubicBezTo>
                    <a:pt x="19647" y="15431"/>
                    <a:pt x="19618" y="15391"/>
                    <a:pt x="19564" y="15377"/>
                  </a:cubicBezTo>
                  <a:cubicBezTo>
                    <a:pt x="19516" y="15364"/>
                    <a:pt x="19494" y="15337"/>
                    <a:pt x="19511" y="15310"/>
                  </a:cubicBezTo>
                  <a:cubicBezTo>
                    <a:pt x="19526" y="15285"/>
                    <a:pt x="19506" y="15240"/>
                    <a:pt x="19468" y="15212"/>
                  </a:cubicBezTo>
                  <a:cubicBezTo>
                    <a:pt x="19372" y="15139"/>
                    <a:pt x="19429" y="15061"/>
                    <a:pt x="19545" y="15106"/>
                  </a:cubicBezTo>
                  <a:cubicBezTo>
                    <a:pt x="19605" y="15130"/>
                    <a:pt x="19652" y="15126"/>
                    <a:pt x="19680" y="15096"/>
                  </a:cubicBezTo>
                  <a:cubicBezTo>
                    <a:pt x="19713" y="15062"/>
                    <a:pt x="19737" y="15064"/>
                    <a:pt x="19772" y="15100"/>
                  </a:cubicBezTo>
                  <a:cubicBezTo>
                    <a:pt x="19841" y="15170"/>
                    <a:pt x="19907" y="15159"/>
                    <a:pt x="19993" y="15063"/>
                  </a:cubicBezTo>
                  <a:cubicBezTo>
                    <a:pt x="20046" y="15004"/>
                    <a:pt x="20094" y="14987"/>
                    <a:pt x="20153" y="15006"/>
                  </a:cubicBezTo>
                  <a:cubicBezTo>
                    <a:pt x="20256" y="15040"/>
                    <a:pt x="20546" y="14992"/>
                    <a:pt x="20546" y="14941"/>
                  </a:cubicBezTo>
                  <a:cubicBezTo>
                    <a:pt x="20546" y="14921"/>
                    <a:pt x="20501" y="14886"/>
                    <a:pt x="20447" y="14865"/>
                  </a:cubicBezTo>
                  <a:cubicBezTo>
                    <a:pt x="20394" y="14844"/>
                    <a:pt x="20350" y="14797"/>
                    <a:pt x="20350" y="14762"/>
                  </a:cubicBezTo>
                  <a:cubicBezTo>
                    <a:pt x="20350" y="14707"/>
                    <a:pt x="20302" y="14700"/>
                    <a:pt x="20029" y="14712"/>
                  </a:cubicBezTo>
                  <a:lnTo>
                    <a:pt x="19707" y="14723"/>
                  </a:lnTo>
                  <a:lnTo>
                    <a:pt x="19687" y="14582"/>
                  </a:lnTo>
                  <a:cubicBezTo>
                    <a:pt x="19676" y="14504"/>
                    <a:pt x="19666" y="13923"/>
                    <a:pt x="19666" y="13291"/>
                  </a:cubicBezTo>
                  <a:lnTo>
                    <a:pt x="19666" y="12141"/>
                  </a:lnTo>
                  <a:lnTo>
                    <a:pt x="19832" y="12129"/>
                  </a:lnTo>
                  <a:cubicBezTo>
                    <a:pt x="19993" y="12117"/>
                    <a:pt x="19998" y="12112"/>
                    <a:pt x="19998" y="11977"/>
                  </a:cubicBezTo>
                  <a:cubicBezTo>
                    <a:pt x="19998" y="11846"/>
                    <a:pt x="19991" y="11838"/>
                    <a:pt x="19864" y="11838"/>
                  </a:cubicBezTo>
                  <a:cubicBezTo>
                    <a:pt x="19790" y="11838"/>
                    <a:pt x="19717" y="11816"/>
                    <a:pt x="19701" y="11789"/>
                  </a:cubicBezTo>
                  <a:cubicBezTo>
                    <a:pt x="19685" y="11762"/>
                    <a:pt x="19673" y="11200"/>
                    <a:pt x="19677" y="10540"/>
                  </a:cubicBezTo>
                  <a:cubicBezTo>
                    <a:pt x="19680" y="9802"/>
                    <a:pt x="19669" y="9330"/>
                    <a:pt x="19646" y="9315"/>
                  </a:cubicBezTo>
                  <a:cubicBezTo>
                    <a:pt x="19622" y="9300"/>
                    <a:pt x="19623" y="9262"/>
                    <a:pt x="19650" y="9211"/>
                  </a:cubicBezTo>
                  <a:cubicBezTo>
                    <a:pt x="19673" y="9166"/>
                    <a:pt x="19686" y="9008"/>
                    <a:pt x="19679" y="8859"/>
                  </a:cubicBezTo>
                  <a:lnTo>
                    <a:pt x="19666" y="8590"/>
                  </a:lnTo>
                  <a:lnTo>
                    <a:pt x="19832" y="8577"/>
                  </a:lnTo>
                  <a:cubicBezTo>
                    <a:pt x="19998" y="8564"/>
                    <a:pt x="19998" y="8565"/>
                    <a:pt x="19998" y="8401"/>
                  </a:cubicBezTo>
                  <a:cubicBezTo>
                    <a:pt x="19998" y="8271"/>
                    <a:pt x="19986" y="8242"/>
                    <a:pt x="19938" y="8261"/>
                  </a:cubicBezTo>
                  <a:cubicBezTo>
                    <a:pt x="19902" y="8276"/>
                    <a:pt x="19868" y="8259"/>
                    <a:pt x="19854" y="8216"/>
                  </a:cubicBezTo>
                  <a:cubicBezTo>
                    <a:pt x="19841" y="8178"/>
                    <a:pt x="19797" y="8117"/>
                    <a:pt x="19756" y="8083"/>
                  </a:cubicBezTo>
                  <a:cubicBezTo>
                    <a:pt x="19687" y="8026"/>
                    <a:pt x="19682" y="7957"/>
                    <a:pt x="19678" y="7264"/>
                  </a:cubicBezTo>
                  <a:cubicBezTo>
                    <a:pt x="19676" y="6848"/>
                    <a:pt x="19689" y="6492"/>
                    <a:pt x="19708" y="6472"/>
                  </a:cubicBezTo>
                  <a:cubicBezTo>
                    <a:pt x="19728" y="6452"/>
                    <a:pt x="19797" y="6430"/>
                    <a:pt x="19862" y="6423"/>
                  </a:cubicBezTo>
                  <a:cubicBezTo>
                    <a:pt x="19969" y="6411"/>
                    <a:pt x="19980" y="6396"/>
                    <a:pt x="19998" y="6229"/>
                  </a:cubicBezTo>
                  <a:cubicBezTo>
                    <a:pt x="20017" y="6056"/>
                    <a:pt x="20023" y="6048"/>
                    <a:pt x="20132" y="6060"/>
                  </a:cubicBezTo>
                  <a:cubicBezTo>
                    <a:pt x="20228" y="6071"/>
                    <a:pt x="20239" y="6063"/>
                    <a:pt x="20200" y="6015"/>
                  </a:cubicBezTo>
                  <a:cubicBezTo>
                    <a:pt x="20163" y="5970"/>
                    <a:pt x="20166" y="5947"/>
                    <a:pt x="20211" y="5908"/>
                  </a:cubicBezTo>
                  <a:cubicBezTo>
                    <a:pt x="20243" y="5881"/>
                    <a:pt x="20288" y="5871"/>
                    <a:pt x="20311" y="5886"/>
                  </a:cubicBezTo>
                  <a:cubicBezTo>
                    <a:pt x="20339" y="5904"/>
                    <a:pt x="20349" y="5833"/>
                    <a:pt x="20343" y="5668"/>
                  </a:cubicBezTo>
                  <a:cubicBezTo>
                    <a:pt x="20334" y="5444"/>
                    <a:pt x="20324" y="5421"/>
                    <a:pt x="20227" y="5379"/>
                  </a:cubicBezTo>
                  <a:cubicBezTo>
                    <a:pt x="20168" y="5354"/>
                    <a:pt x="20100" y="5346"/>
                    <a:pt x="20076" y="5362"/>
                  </a:cubicBezTo>
                  <a:cubicBezTo>
                    <a:pt x="20050" y="5378"/>
                    <a:pt x="20024" y="5354"/>
                    <a:pt x="20011" y="5305"/>
                  </a:cubicBezTo>
                  <a:cubicBezTo>
                    <a:pt x="19991" y="5226"/>
                    <a:pt x="19962" y="5220"/>
                    <a:pt x="19605" y="5220"/>
                  </a:cubicBezTo>
                  <a:cubicBezTo>
                    <a:pt x="19394" y="5220"/>
                    <a:pt x="19212" y="5237"/>
                    <a:pt x="19199" y="5259"/>
                  </a:cubicBezTo>
                  <a:cubicBezTo>
                    <a:pt x="19187" y="5280"/>
                    <a:pt x="19119" y="5289"/>
                    <a:pt x="19050" y="5280"/>
                  </a:cubicBezTo>
                  <a:cubicBezTo>
                    <a:pt x="18693" y="5231"/>
                    <a:pt x="18500" y="5222"/>
                    <a:pt x="18460" y="5253"/>
                  </a:cubicBezTo>
                  <a:cubicBezTo>
                    <a:pt x="18412" y="5291"/>
                    <a:pt x="17749" y="5282"/>
                    <a:pt x="17346" y="5239"/>
                  </a:cubicBezTo>
                  <a:cubicBezTo>
                    <a:pt x="17141" y="5217"/>
                    <a:pt x="17100" y="5223"/>
                    <a:pt x="17117" y="5269"/>
                  </a:cubicBezTo>
                  <a:cubicBezTo>
                    <a:pt x="17129" y="5300"/>
                    <a:pt x="17097" y="5366"/>
                    <a:pt x="17047" y="5416"/>
                  </a:cubicBezTo>
                  <a:cubicBezTo>
                    <a:pt x="16997" y="5465"/>
                    <a:pt x="16951" y="5555"/>
                    <a:pt x="16944" y="5615"/>
                  </a:cubicBezTo>
                  <a:cubicBezTo>
                    <a:pt x="16933" y="5709"/>
                    <a:pt x="16911" y="5727"/>
                    <a:pt x="16777" y="5744"/>
                  </a:cubicBezTo>
                  <a:lnTo>
                    <a:pt x="16620" y="5764"/>
                  </a:lnTo>
                  <a:lnTo>
                    <a:pt x="16608" y="8005"/>
                  </a:lnTo>
                  <a:cubicBezTo>
                    <a:pt x="16602" y="9237"/>
                    <a:pt x="16597" y="10665"/>
                    <a:pt x="16598" y="11181"/>
                  </a:cubicBezTo>
                  <a:cubicBezTo>
                    <a:pt x="16599" y="12037"/>
                    <a:pt x="16594" y="12121"/>
                    <a:pt x="16530" y="12156"/>
                  </a:cubicBezTo>
                  <a:cubicBezTo>
                    <a:pt x="16437" y="12208"/>
                    <a:pt x="16422" y="12427"/>
                    <a:pt x="16509" y="12477"/>
                  </a:cubicBezTo>
                  <a:cubicBezTo>
                    <a:pt x="16545" y="12498"/>
                    <a:pt x="16578" y="12567"/>
                    <a:pt x="16584" y="12631"/>
                  </a:cubicBezTo>
                  <a:cubicBezTo>
                    <a:pt x="16610" y="12936"/>
                    <a:pt x="16595" y="14644"/>
                    <a:pt x="16566" y="14675"/>
                  </a:cubicBezTo>
                  <a:cubicBezTo>
                    <a:pt x="16548" y="14694"/>
                    <a:pt x="16464" y="14703"/>
                    <a:pt x="16381" y="14696"/>
                  </a:cubicBezTo>
                  <a:cubicBezTo>
                    <a:pt x="16241" y="14684"/>
                    <a:pt x="16228" y="14673"/>
                    <a:pt x="16216" y="14549"/>
                  </a:cubicBezTo>
                  <a:cubicBezTo>
                    <a:pt x="16206" y="14440"/>
                    <a:pt x="16194" y="14424"/>
                    <a:pt x="16150" y="14462"/>
                  </a:cubicBezTo>
                  <a:cubicBezTo>
                    <a:pt x="16083" y="14519"/>
                    <a:pt x="16001" y="14475"/>
                    <a:pt x="16030" y="14397"/>
                  </a:cubicBezTo>
                  <a:cubicBezTo>
                    <a:pt x="16043" y="14361"/>
                    <a:pt x="16024" y="14341"/>
                    <a:pt x="15976" y="14341"/>
                  </a:cubicBezTo>
                  <a:cubicBezTo>
                    <a:pt x="15935" y="14341"/>
                    <a:pt x="15891" y="14322"/>
                    <a:pt x="15878" y="14301"/>
                  </a:cubicBezTo>
                  <a:cubicBezTo>
                    <a:pt x="15865" y="14279"/>
                    <a:pt x="15857" y="13031"/>
                    <a:pt x="15860" y="11527"/>
                  </a:cubicBezTo>
                  <a:cubicBezTo>
                    <a:pt x="15863" y="10022"/>
                    <a:pt x="15867" y="8664"/>
                    <a:pt x="15867" y="8509"/>
                  </a:cubicBezTo>
                  <a:lnTo>
                    <a:pt x="15867" y="8228"/>
                  </a:lnTo>
                  <a:lnTo>
                    <a:pt x="14232" y="8239"/>
                  </a:lnTo>
                  <a:cubicBezTo>
                    <a:pt x="13332" y="8244"/>
                    <a:pt x="12566" y="8249"/>
                    <a:pt x="12530" y="8248"/>
                  </a:cubicBezTo>
                  <a:cubicBezTo>
                    <a:pt x="12480" y="8247"/>
                    <a:pt x="12461" y="8288"/>
                    <a:pt x="12452" y="8418"/>
                  </a:cubicBezTo>
                  <a:cubicBezTo>
                    <a:pt x="12441" y="8585"/>
                    <a:pt x="12436" y="8590"/>
                    <a:pt x="12294" y="8602"/>
                  </a:cubicBezTo>
                  <a:cubicBezTo>
                    <a:pt x="12175" y="8612"/>
                    <a:pt x="12146" y="8632"/>
                    <a:pt x="12142" y="8704"/>
                  </a:cubicBezTo>
                  <a:cubicBezTo>
                    <a:pt x="12122" y="9073"/>
                    <a:pt x="12134" y="10397"/>
                    <a:pt x="12157" y="10412"/>
                  </a:cubicBezTo>
                  <a:cubicBezTo>
                    <a:pt x="12174" y="10423"/>
                    <a:pt x="12170" y="10462"/>
                    <a:pt x="12150" y="10501"/>
                  </a:cubicBezTo>
                  <a:cubicBezTo>
                    <a:pt x="12101" y="10594"/>
                    <a:pt x="12104" y="11305"/>
                    <a:pt x="12152" y="11337"/>
                  </a:cubicBezTo>
                  <a:cubicBezTo>
                    <a:pt x="12177" y="11352"/>
                    <a:pt x="12176" y="11379"/>
                    <a:pt x="12150" y="11412"/>
                  </a:cubicBezTo>
                  <a:cubicBezTo>
                    <a:pt x="12124" y="11443"/>
                    <a:pt x="12110" y="11715"/>
                    <a:pt x="12114" y="12129"/>
                  </a:cubicBezTo>
                  <a:cubicBezTo>
                    <a:pt x="12117" y="12495"/>
                    <a:pt x="12108" y="12816"/>
                    <a:pt x="12092" y="12842"/>
                  </a:cubicBezTo>
                  <a:cubicBezTo>
                    <a:pt x="12077" y="12867"/>
                    <a:pt x="12029" y="12888"/>
                    <a:pt x="11985" y="12888"/>
                  </a:cubicBezTo>
                  <a:cubicBezTo>
                    <a:pt x="11931" y="12888"/>
                    <a:pt x="11911" y="12907"/>
                    <a:pt x="11926" y="12947"/>
                  </a:cubicBezTo>
                  <a:cubicBezTo>
                    <a:pt x="11954" y="13022"/>
                    <a:pt x="11895" y="13060"/>
                    <a:pt x="11723" y="13078"/>
                  </a:cubicBezTo>
                  <a:cubicBezTo>
                    <a:pt x="11649" y="13086"/>
                    <a:pt x="11539" y="13129"/>
                    <a:pt x="11478" y="13173"/>
                  </a:cubicBezTo>
                  <a:cubicBezTo>
                    <a:pt x="11386" y="13241"/>
                    <a:pt x="11318" y="13252"/>
                    <a:pt x="11046" y="13242"/>
                  </a:cubicBezTo>
                  <a:lnTo>
                    <a:pt x="10722" y="13231"/>
                  </a:lnTo>
                  <a:lnTo>
                    <a:pt x="10709" y="13091"/>
                  </a:lnTo>
                  <a:cubicBezTo>
                    <a:pt x="10694" y="12936"/>
                    <a:pt x="10773" y="12847"/>
                    <a:pt x="10923" y="12847"/>
                  </a:cubicBezTo>
                  <a:cubicBezTo>
                    <a:pt x="10993" y="12847"/>
                    <a:pt x="11016" y="12818"/>
                    <a:pt x="11035" y="12710"/>
                  </a:cubicBezTo>
                  <a:cubicBezTo>
                    <a:pt x="11050" y="12632"/>
                    <a:pt x="11042" y="12536"/>
                    <a:pt x="11016" y="12487"/>
                  </a:cubicBezTo>
                  <a:cubicBezTo>
                    <a:pt x="10992" y="12439"/>
                    <a:pt x="10984" y="12361"/>
                    <a:pt x="10998" y="12314"/>
                  </a:cubicBezTo>
                  <a:cubicBezTo>
                    <a:pt x="11013" y="12266"/>
                    <a:pt x="11026" y="12062"/>
                    <a:pt x="11029" y="11861"/>
                  </a:cubicBezTo>
                  <a:lnTo>
                    <a:pt x="11034" y="11495"/>
                  </a:lnTo>
                  <a:lnTo>
                    <a:pt x="10878" y="11475"/>
                  </a:lnTo>
                  <a:lnTo>
                    <a:pt x="10722" y="11455"/>
                  </a:lnTo>
                  <a:lnTo>
                    <a:pt x="10722" y="11273"/>
                  </a:lnTo>
                  <a:lnTo>
                    <a:pt x="10722" y="11092"/>
                  </a:lnTo>
                  <a:lnTo>
                    <a:pt x="10878" y="11071"/>
                  </a:lnTo>
                  <a:lnTo>
                    <a:pt x="11034" y="11051"/>
                  </a:lnTo>
                  <a:lnTo>
                    <a:pt x="11037" y="9547"/>
                  </a:lnTo>
                  <a:cubicBezTo>
                    <a:pt x="11039" y="8395"/>
                    <a:pt x="11029" y="8046"/>
                    <a:pt x="10993" y="8060"/>
                  </a:cubicBezTo>
                  <a:cubicBezTo>
                    <a:pt x="10914" y="8092"/>
                    <a:pt x="10857" y="8002"/>
                    <a:pt x="10901" y="7915"/>
                  </a:cubicBezTo>
                  <a:cubicBezTo>
                    <a:pt x="10932" y="7857"/>
                    <a:pt x="10954" y="7848"/>
                    <a:pt x="10993" y="7882"/>
                  </a:cubicBezTo>
                  <a:cubicBezTo>
                    <a:pt x="11035" y="7918"/>
                    <a:pt x="11043" y="7895"/>
                    <a:pt x="11032" y="7754"/>
                  </a:cubicBezTo>
                  <a:cubicBezTo>
                    <a:pt x="11024" y="7659"/>
                    <a:pt x="11017" y="7562"/>
                    <a:pt x="11015" y="7540"/>
                  </a:cubicBezTo>
                  <a:cubicBezTo>
                    <a:pt x="10997" y="7311"/>
                    <a:pt x="11110" y="7036"/>
                    <a:pt x="11222" y="7036"/>
                  </a:cubicBezTo>
                  <a:cubicBezTo>
                    <a:pt x="11261" y="7036"/>
                    <a:pt x="11363" y="6916"/>
                    <a:pt x="11365" y="6867"/>
                  </a:cubicBezTo>
                  <a:cubicBezTo>
                    <a:pt x="11365" y="6852"/>
                    <a:pt x="11326" y="6834"/>
                    <a:pt x="11278" y="6826"/>
                  </a:cubicBezTo>
                  <a:cubicBezTo>
                    <a:pt x="11229" y="6818"/>
                    <a:pt x="11195" y="6788"/>
                    <a:pt x="11201" y="6757"/>
                  </a:cubicBezTo>
                  <a:cubicBezTo>
                    <a:pt x="11208" y="6727"/>
                    <a:pt x="11179" y="6679"/>
                    <a:pt x="11138" y="6649"/>
                  </a:cubicBezTo>
                  <a:cubicBezTo>
                    <a:pt x="11041" y="6579"/>
                    <a:pt x="11017" y="6434"/>
                    <a:pt x="11010" y="5865"/>
                  </a:cubicBezTo>
                  <a:cubicBezTo>
                    <a:pt x="11005" y="5446"/>
                    <a:pt x="10998" y="5398"/>
                    <a:pt x="10935" y="5398"/>
                  </a:cubicBezTo>
                  <a:cubicBezTo>
                    <a:pt x="10896" y="5398"/>
                    <a:pt x="10872" y="5412"/>
                    <a:pt x="10881" y="5428"/>
                  </a:cubicBezTo>
                  <a:cubicBezTo>
                    <a:pt x="10914" y="5483"/>
                    <a:pt x="10825" y="5503"/>
                    <a:pt x="10722" y="5462"/>
                  </a:cubicBezTo>
                  <a:cubicBezTo>
                    <a:pt x="10644" y="5431"/>
                    <a:pt x="10624" y="5403"/>
                    <a:pt x="10644" y="5351"/>
                  </a:cubicBezTo>
                  <a:cubicBezTo>
                    <a:pt x="10716" y="5161"/>
                    <a:pt x="10692" y="5122"/>
                    <a:pt x="10451" y="5041"/>
                  </a:cubicBezTo>
                  <a:cubicBezTo>
                    <a:pt x="10377" y="5016"/>
                    <a:pt x="10376" y="5017"/>
                    <a:pt x="10446" y="5096"/>
                  </a:cubicBezTo>
                  <a:cubicBezTo>
                    <a:pt x="10508" y="5167"/>
                    <a:pt x="10509" y="5181"/>
                    <a:pt x="10457" y="5202"/>
                  </a:cubicBezTo>
                  <a:cubicBezTo>
                    <a:pt x="10424" y="5215"/>
                    <a:pt x="10374" y="5222"/>
                    <a:pt x="10345" y="5218"/>
                  </a:cubicBezTo>
                  <a:cubicBezTo>
                    <a:pt x="10184" y="5195"/>
                    <a:pt x="10160" y="5311"/>
                    <a:pt x="10317" y="5354"/>
                  </a:cubicBezTo>
                  <a:cubicBezTo>
                    <a:pt x="10429" y="5384"/>
                    <a:pt x="10401" y="5558"/>
                    <a:pt x="10281" y="5575"/>
                  </a:cubicBezTo>
                  <a:cubicBezTo>
                    <a:pt x="10233" y="5583"/>
                    <a:pt x="10204" y="5606"/>
                    <a:pt x="10216" y="5627"/>
                  </a:cubicBezTo>
                  <a:cubicBezTo>
                    <a:pt x="10252" y="5687"/>
                    <a:pt x="10040" y="5750"/>
                    <a:pt x="9846" y="5737"/>
                  </a:cubicBezTo>
                  <a:lnTo>
                    <a:pt x="9667" y="5725"/>
                  </a:lnTo>
                  <a:lnTo>
                    <a:pt x="9656" y="5488"/>
                  </a:lnTo>
                  <a:cubicBezTo>
                    <a:pt x="9644" y="5252"/>
                    <a:pt x="9695" y="5115"/>
                    <a:pt x="9776" y="5166"/>
                  </a:cubicBezTo>
                  <a:cubicBezTo>
                    <a:pt x="9801" y="5182"/>
                    <a:pt x="9808" y="5168"/>
                    <a:pt x="9794" y="5130"/>
                  </a:cubicBezTo>
                  <a:cubicBezTo>
                    <a:pt x="9765" y="5054"/>
                    <a:pt x="9834" y="4977"/>
                    <a:pt x="9929" y="4977"/>
                  </a:cubicBezTo>
                  <a:cubicBezTo>
                    <a:pt x="10035" y="4977"/>
                    <a:pt x="10028" y="4713"/>
                    <a:pt x="9921" y="4684"/>
                  </a:cubicBezTo>
                  <a:cubicBezTo>
                    <a:pt x="9878" y="4673"/>
                    <a:pt x="9830" y="4629"/>
                    <a:pt x="9814" y="4588"/>
                  </a:cubicBezTo>
                  <a:cubicBezTo>
                    <a:pt x="9798" y="4547"/>
                    <a:pt x="9758" y="4514"/>
                    <a:pt x="9726" y="4514"/>
                  </a:cubicBezTo>
                  <a:cubicBezTo>
                    <a:pt x="9694" y="4514"/>
                    <a:pt x="9661" y="4478"/>
                    <a:pt x="9653" y="4435"/>
                  </a:cubicBezTo>
                  <a:cubicBezTo>
                    <a:pt x="9645" y="4391"/>
                    <a:pt x="9616" y="4336"/>
                    <a:pt x="9588" y="4313"/>
                  </a:cubicBezTo>
                  <a:cubicBezTo>
                    <a:pt x="9560" y="4290"/>
                    <a:pt x="9531" y="4235"/>
                    <a:pt x="9523" y="4190"/>
                  </a:cubicBezTo>
                  <a:cubicBezTo>
                    <a:pt x="9515" y="4144"/>
                    <a:pt x="9479" y="4110"/>
                    <a:pt x="9439" y="4110"/>
                  </a:cubicBezTo>
                  <a:cubicBezTo>
                    <a:pt x="9400" y="4110"/>
                    <a:pt x="9345" y="4078"/>
                    <a:pt x="9317" y="4040"/>
                  </a:cubicBezTo>
                  <a:cubicBezTo>
                    <a:pt x="9275" y="3980"/>
                    <a:pt x="9200" y="3968"/>
                    <a:pt x="8797" y="3968"/>
                  </a:cubicBezTo>
                  <a:cubicBezTo>
                    <a:pt x="8467" y="3968"/>
                    <a:pt x="8316" y="3954"/>
                    <a:pt x="8295" y="3920"/>
                  </a:cubicBezTo>
                  <a:cubicBezTo>
                    <a:pt x="8279" y="3892"/>
                    <a:pt x="8270" y="3796"/>
                    <a:pt x="8277" y="3707"/>
                  </a:cubicBezTo>
                  <a:cubicBezTo>
                    <a:pt x="8284" y="3618"/>
                    <a:pt x="8292" y="3500"/>
                    <a:pt x="8295" y="3444"/>
                  </a:cubicBezTo>
                  <a:cubicBezTo>
                    <a:pt x="8299" y="3374"/>
                    <a:pt x="8319" y="3347"/>
                    <a:pt x="8365" y="3354"/>
                  </a:cubicBezTo>
                  <a:cubicBezTo>
                    <a:pt x="8414" y="3363"/>
                    <a:pt x="8435" y="3331"/>
                    <a:pt x="8444" y="3233"/>
                  </a:cubicBezTo>
                  <a:cubicBezTo>
                    <a:pt x="8453" y="3137"/>
                    <a:pt x="8473" y="3104"/>
                    <a:pt x="8520" y="3111"/>
                  </a:cubicBezTo>
                  <a:cubicBezTo>
                    <a:pt x="8563" y="3119"/>
                    <a:pt x="8589" y="3086"/>
                    <a:pt x="8600" y="3008"/>
                  </a:cubicBezTo>
                  <a:cubicBezTo>
                    <a:pt x="8614" y="2912"/>
                    <a:pt x="8602" y="2894"/>
                    <a:pt x="8521" y="2887"/>
                  </a:cubicBezTo>
                  <a:cubicBezTo>
                    <a:pt x="8469" y="2883"/>
                    <a:pt x="8403" y="2898"/>
                    <a:pt x="8376" y="2921"/>
                  </a:cubicBezTo>
                  <a:cubicBezTo>
                    <a:pt x="8312" y="2976"/>
                    <a:pt x="8267" y="2907"/>
                    <a:pt x="8299" y="2804"/>
                  </a:cubicBezTo>
                  <a:cubicBezTo>
                    <a:pt x="8337" y="2679"/>
                    <a:pt x="8255" y="2516"/>
                    <a:pt x="8153" y="2516"/>
                  </a:cubicBezTo>
                  <a:cubicBezTo>
                    <a:pt x="8104" y="2516"/>
                    <a:pt x="8020" y="2485"/>
                    <a:pt x="7967" y="2446"/>
                  </a:cubicBezTo>
                  <a:cubicBezTo>
                    <a:pt x="7912" y="2406"/>
                    <a:pt x="7789" y="2373"/>
                    <a:pt x="7681" y="2369"/>
                  </a:cubicBezTo>
                  <a:cubicBezTo>
                    <a:pt x="7577" y="2366"/>
                    <a:pt x="7477" y="2347"/>
                    <a:pt x="7458" y="2327"/>
                  </a:cubicBezTo>
                  <a:cubicBezTo>
                    <a:pt x="7439" y="2308"/>
                    <a:pt x="7419" y="2065"/>
                    <a:pt x="7413" y="1788"/>
                  </a:cubicBezTo>
                  <a:lnTo>
                    <a:pt x="7402" y="1285"/>
                  </a:lnTo>
                  <a:lnTo>
                    <a:pt x="7293" y="1281"/>
                  </a:lnTo>
                  <a:cubicBezTo>
                    <a:pt x="7233" y="1279"/>
                    <a:pt x="7176" y="1293"/>
                    <a:pt x="7164" y="1312"/>
                  </a:cubicBezTo>
                  <a:cubicBezTo>
                    <a:pt x="7153" y="1331"/>
                    <a:pt x="7108" y="1326"/>
                    <a:pt x="7065" y="1302"/>
                  </a:cubicBezTo>
                  <a:cubicBezTo>
                    <a:pt x="7002" y="1268"/>
                    <a:pt x="6996" y="1248"/>
                    <a:pt x="7033" y="1202"/>
                  </a:cubicBezTo>
                  <a:cubicBezTo>
                    <a:pt x="7066" y="1161"/>
                    <a:pt x="7067" y="1142"/>
                    <a:pt x="7035" y="1139"/>
                  </a:cubicBezTo>
                  <a:cubicBezTo>
                    <a:pt x="7011" y="1136"/>
                    <a:pt x="6974" y="1130"/>
                    <a:pt x="6952" y="1124"/>
                  </a:cubicBezTo>
                  <a:cubicBezTo>
                    <a:pt x="6931" y="1119"/>
                    <a:pt x="6876" y="1111"/>
                    <a:pt x="6831" y="1108"/>
                  </a:cubicBezTo>
                  <a:cubicBezTo>
                    <a:pt x="6784" y="1105"/>
                    <a:pt x="6741" y="1069"/>
                    <a:pt x="6729" y="1020"/>
                  </a:cubicBezTo>
                  <a:cubicBezTo>
                    <a:pt x="6710" y="945"/>
                    <a:pt x="6684" y="937"/>
                    <a:pt x="6489" y="949"/>
                  </a:cubicBezTo>
                  <a:cubicBezTo>
                    <a:pt x="6327" y="959"/>
                    <a:pt x="6270" y="949"/>
                    <a:pt x="6270" y="909"/>
                  </a:cubicBezTo>
                  <a:cubicBezTo>
                    <a:pt x="6269" y="817"/>
                    <a:pt x="6131" y="738"/>
                    <a:pt x="6049" y="784"/>
                  </a:cubicBezTo>
                  <a:cubicBezTo>
                    <a:pt x="5941" y="843"/>
                    <a:pt x="5821" y="766"/>
                    <a:pt x="5850" y="654"/>
                  </a:cubicBezTo>
                  <a:cubicBezTo>
                    <a:pt x="5871" y="571"/>
                    <a:pt x="5862" y="568"/>
                    <a:pt x="5673" y="591"/>
                  </a:cubicBezTo>
                  <a:cubicBezTo>
                    <a:pt x="5460" y="617"/>
                    <a:pt x="5406" y="596"/>
                    <a:pt x="5472" y="514"/>
                  </a:cubicBezTo>
                  <a:cubicBezTo>
                    <a:pt x="5535" y="436"/>
                    <a:pt x="5489" y="393"/>
                    <a:pt x="5345" y="397"/>
                  </a:cubicBezTo>
                  <a:close/>
                  <a:moveTo>
                    <a:pt x="3781" y="724"/>
                  </a:moveTo>
                  <a:cubicBezTo>
                    <a:pt x="3666" y="724"/>
                    <a:pt x="3568" y="731"/>
                    <a:pt x="3576" y="744"/>
                  </a:cubicBezTo>
                  <a:cubicBezTo>
                    <a:pt x="3608" y="796"/>
                    <a:pt x="3511" y="832"/>
                    <a:pt x="3465" y="785"/>
                  </a:cubicBezTo>
                  <a:cubicBezTo>
                    <a:pt x="3412" y="730"/>
                    <a:pt x="3282" y="726"/>
                    <a:pt x="3282" y="778"/>
                  </a:cubicBezTo>
                  <a:cubicBezTo>
                    <a:pt x="3282" y="799"/>
                    <a:pt x="3300" y="828"/>
                    <a:pt x="3324" y="843"/>
                  </a:cubicBezTo>
                  <a:cubicBezTo>
                    <a:pt x="3407" y="896"/>
                    <a:pt x="3285" y="958"/>
                    <a:pt x="3117" y="947"/>
                  </a:cubicBezTo>
                  <a:cubicBezTo>
                    <a:pt x="3026" y="942"/>
                    <a:pt x="2964" y="951"/>
                    <a:pt x="2979" y="967"/>
                  </a:cubicBezTo>
                  <a:cubicBezTo>
                    <a:pt x="3022" y="1011"/>
                    <a:pt x="2930" y="1103"/>
                    <a:pt x="2842" y="1103"/>
                  </a:cubicBezTo>
                  <a:cubicBezTo>
                    <a:pt x="2784" y="1103"/>
                    <a:pt x="2769" y="1123"/>
                    <a:pt x="2784" y="1182"/>
                  </a:cubicBezTo>
                  <a:cubicBezTo>
                    <a:pt x="2808" y="1277"/>
                    <a:pt x="2732" y="1354"/>
                    <a:pt x="2660" y="1308"/>
                  </a:cubicBezTo>
                  <a:cubicBezTo>
                    <a:pt x="2571" y="1251"/>
                    <a:pt x="2456" y="1307"/>
                    <a:pt x="2468" y="1402"/>
                  </a:cubicBezTo>
                  <a:cubicBezTo>
                    <a:pt x="2479" y="1480"/>
                    <a:pt x="2465" y="1486"/>
                    <a:pt x="2300" y="1474"/>
                  </a:cubicBezTo>
                  <a:cubicBezTo>
                    <a:pt x="2125" y="1461"/>
                    <a:pt x="2118" y="1464"/>
                    <a:pt x="2101" y="1585"/>
                  </a:cubicBezTo>
                  <a:cubicBezTo>
                    <a:pt x="2091" y="1653"/>
                    <a:pt x="2091" y="1764"/>
                    <a:pt x="2101" y="1832"/>
                  </a:cubicBezTo>
                  <a:cubicBezTo>
                    <a:pt x="2115" y="1930"/>
                    <a:pt x="2135" y="1952"/>
                    <a:pt x="2202" y="1943"/>
                  </a:cubicBezTo>
                  <a:cubicBezTo>
                    <a:pt x="2278" y="1932"/>
                    <a:pt x="2284" y="1947"/>
                    <a:pt x="2272" y="2122"/>
                  </a:cubicBezTo>
                  <a:cubicBezTo>
                    <a:pt x="2260" y="2297"/>
                    <a:pt x="2266" y="2314"/>
                    <a:pt x="2343" y="2314"/>
                  </a:cubicBezTo>
                  <a:cubicBezTo>
                    <a:pt x="2395" y="2314"/>
                    <a:pt x="2437" y="2346"/>
                    <a:pt x="2449" y="2393"/>
                  </a:cubicBezTo>
                  <a:cubicBezTo>
                    <a:pt x="2460" y="2436"/>
                    <a:pt x="2507" y="2476"/>
                    <a:pt x="2553" y="2483"/>
                  </a:cubicBezTo>
                  <a:cubicBezTo>
                    <a:pt x="2599" y="2490"/>
                    <a:pt x="2638" y="2519"/>
                    <a:pt x="2641" y="2546"/>
                  </a:cubicBezTo>
                  <a:cubicBezTo>
                    <a:pt x="2643" y="2574"/>
                    <a:pt x="2648" y="2615"/>
                    <a:pt x="2651" y="2637"/>
                  </a:cubicBezTo>
                  <a:cubicBezTo>
                    <a:pt x="2660" y="2714"/>
                    <a:pt x="2734" y="2677"/>
                    <a:pt x="2734" y="2595"/>
                  </a:cubicBezTo>
                  <a:cubicBezTo>
                    <a:pt x="2734" y="2493"/>
                    <a:pt x="2852" y="2449"/>
                    <a:pt x="3096" y="2459"/>
                  </a:cubicBezTo>
                  <a:cubicBezTo>
                    <a:pt x="3250" y="2466"/>
                    <a:pt x="3281" y="2456"/>
                    <a:pt x="3273" y="2401"/>
                  </a:cubicBezTo>
                  <a:cubicBezTo>
                    <a:pt x="3265" y="2354"/>
                    <a:pt x="3294" y="2331"/>
                    <a:pt x="3372" y="2322"/>
                  </a:cubicBezTo>
                  <a:cubicBezTo>
                    <a:pt x="3459" y="2312"/>
                    <a:pt x="3479" y="2292"/>
                    <a:pt x="3464" y="2232"/>
                  </a:cubicBezTo>
                  <a:cubicBezTo>
                    <a:pt x="3441" y="2140"/>
                    <a:pt x="3518" y="2064"/>
                    <a:pt x="3589" y="2109"/>
                  </a:cubicBezTo>
                  <a:cubicBezTo>
                    <a:pt x="3667" y="2159"/>
                    <a:pt x="3791" y="2112"/>
                    <a:pt x="3779" y="2037"/>
                  </a:cubicBezTo>
                  <a:cubicBezTo>
                    <a:pt x="3772" y="1991"/>
                    <a:pt x="3803" y="1968"/>
                    <a:pt x="3879" y="1959"/>
                  </a:cubicBezTo>
                  <a:cubicBezTo>
                    <a:pt x="3966" y="1948"/>
                    <a:pt x="3985" y="1927"/>
                    <a:pt x="3976" y="1857"/>
                  </a:cubicBezTo>
                  <a:cubicBezTo>
                    <a:pt x="3966" y="1781"/>
                    <a:pt x="3983" y="1770"/>
                    <a:pt x="4107" y="1770"/>
                  </a:cubicBezTo>
                  <a:cubicBezTo>
                    <a:pt x="4186" y="1770"/>
                    <a:pt x="4262" y="1757"/>
                    <a:pt x="4276" y="1744"/>
                  </a:cubicBezTo>
                  <a:cubicBezTo>
                    <a:pt x="4306" y="1713"/>
                    <a:pt x="4313" y="1596"/>
                    <a:pt x="4304" y="1313"/>
                  </a:cubicBezTo>
                  <a:cubicBezTo>
                    <a:pt x="4298" y="1134"/>
                    <a:pt x="4286" y="1100"/>
                    <a:pt x="4229" y="1110"/>
                  </a:cubicBezTo>
                  <a:cubicBezTo>
                    <a:pt x="4119" y="1128"/>
                    <a:pt x="4057" y="1070"/>
                    <a:pt x="4100" y="987"/>
                  </a:cubicBezTo>
                  <a:cubicBezTo>
                    <a:pt x="4147" y="896"/>
                    <a:pt x="4137" y="756"/>
                    <a:pt x="4083" y="744"/>
                  </a:cubicBezTo>
                  <a:cubicBezTo>
                    <a:pt x="4025" y="731"/>
                    <a:pt x="3895" y="724"/>
                    <a:pt x="3781" y="724"/>
                  </a:cubicBezTo>
                  <a:close/>
                  <a:moveTo>
                    <a:pt x="14668" y="1466"/>
                  </a:moveTo>
                  <a:cubicBezTo>
                    <a:pt x="14554" y="1466"/>
                    <a:pt x="14530" y="1481"/>
                    <a:pt x="14530" y="1551"/>
                  </a:cubicBezTo>
                  <a:cubicBezTo>
                    <a:pt x="14530" y="1600"/>
                    <a:pt x="14500" y="1645"/>
                    <a:pt x="14456" y="1656"/>
                  </a:cubicBezTo>
                  <a:cubicBezTo>
                    <a:pt x="14415" y="1667"/>
                    <a:pt x="14372" y="1710"/>
                    <a:pt x="14362" y="1753"/>
                  </a:cubicBezTo>
                  <a:cubicBezTo>
                    <a:pt x="14346" y="1815"/>
                    <a:pt x="14305" y="1829"/>
                    <a:pt x="14147" y="1829"/>
                  </a:cubicBezTo>
                  <a:cubicBezTo>
                    <a:pt x="14031" y="1829"/>
                    <a:pt x="13937" y="1852"/>
                    <a:pt x="13910" y="1885"/>
                  </a:cubicBezTo>
                  <a:cubicBezTo>
                    <a:pt x="13885" y="1915"/>
                    <a:pt x="13858" y="2105"/>
                    <a:pt x="13850" y="2306"/>
                  </a:cubicBezTo>
                  <a:cubicBezTo>
                    <a:pt x="13837" y="2642"/>
                    <a:pt x="13841" y="2672"/>
                    <a:pt x="13912" y="2692"/>
                  </a:cubicBezTo>
                  <a:cubicBezTo>
                    <a:pt x="14011" y="2718"/>
                    <a:pt x="13992" y="2847"/>
                    <a:pt x="13886" y="2865"/>
                  </a:cubicBezTo>
                  <a:cubicBezTo>
                    <a:pt x="13843" y="2872"/>
                    <a:pt x="13763" y="2885"/>
                    <a:pt x="13709" y="2895"/>
                  </a:cubicBezTo>
                  <a:cubicBezTo>
                    <a:pt x="13656" y="2905"/>
                    <a:pt x="13587" y="2914"/>
                    <a:pt x="13556" y="2916"/>
                  </a:cubicBezTo>
                  <a:cubicBezTo>
                    <a:pt x="13515" y="2919"/>
                    <a:pt x="13520" y="2935"/>
                    <a:pt x="13575" y="2977"/>
                  </a:cubicBezTo>
                  <a:cubicBezTo>
                    <a:pt x="13649" y="3033"/>
                    <a:pt x="13649" y="3036"/>
                    <a:pt x="13554" y="3072"/>
                  </a:cubicBezTo>
                  <a:cubicBezTo>
                    <a:pt x="13500" y="3092"/>
                    <a:pt x="13394" y="3101"/>
                    <a:pt x="13319" y="3092"/>
                  </a:cubicBezTo>
                  <a:cubicBezTo>
                    <a:pt x="13205" y="3077"/>
                    <a:pt x="13176" y="3090"/>
                    <a:pt x="13143" y="3168"/>
                  </a:cubicBezTo>
                  <a:cubicBezTo>
                    <a:pt x="13118" y="3227"/>
                    <a:pt x="13077" y="3258"/>
                    <a:pt x="13032" y="3250"/>
                  </a:cubicBezTo>
                  <a:cubicBezTo>
                    <a:pt x="12992" y="3243"/>
                    <a:pt x="12969" y="3253"/>
                    <a:pt x="12981" y="3273"/>
                  </a:cubicBezTo>
                  <a:cubicBezTo>
                    <a:pt x="13007" y="3316"/>
                    <a:pt x="12946" y="3423"/>
                    <a:pt x="12891" y="3430"/>
                  </a:cubicBezTo>
                  <a:cubicBezTo>
                    <a:pt x="12869" y="3432"/>
                    <a:pt x="12761" y="3436"/>
                    <a:pt x="12651" y="3439"/>
                  </a:cubicBezTo>
                  <a:cubicBezTo>
                    <a:pt x="12492" y="3443"/>
                    <a:pt x="12456" y="3456"/>
                    <a:pt x="12474" y="3504"/>
                  </a:cubicBezTo>
                  <a:cubicBezTo>
                    <a:pt x="12503" y="3583"/>
                    <a:pt x="12394" y="3636"/>
                    <a:pt x="12233" y="3620"/>
                  </a:cubicBezTo>
                  <a:cubicBezTo>
                    <a:pt x="12118" y="3608"/>
                    <a:pt x="12105" y="3616"/>
                    <a:pt x="12115" y="3696"/>
                  </a:cubicBezTo>
                  <a:cubicBezTo>
                    <a:pt x="12123" y="3756"/>
                    <a:pt x="12108" y="3788"/>
                    <a:pt x="12069" y="3788"/>
                  </a:cubicBezTo>
                  <a:cubicBezTo>
                    <a:pt x="11992" y="3788"/>
                    <a:pt x="11954" y="3846"/>
                    <a:pt x="11953" y="3966"/>
                  </a:cubicBezTo>
                  <a:cubicBezTo>
                    <a:pt x="11952" y="4141"/>
                    <a:pt x="11733" y="4293"/>
                    <a:pt x="11660" y="4170"/>
                  </a:cubicBezTo>
                  <a:cubicBezTo>
                    <a:pt x="11604" y="4077"/>
                    <a:pt x="11451" y="4152"/>
                    <a:pt x="11426" y="4285"/>
                  </a:cubicBezTo>
                  <a:cubicBezTo>
                    <a:pt x="11417" y="4335"/>
                    <a:pt x="11426" y="4365"/>
                    <a:pt x="11446" y="4351"/>
                  </a:cubicBezTo>
                  <a:cubicBezTo>
                    <a:pt x="11505" y="4314"/>
                    <a:pt x="11539" y="4456"/>
                    <a:pt x="11491" y="4535"/>
                  </a:cubicBezTo>
                  <a:cubicBezTo>
                    <a:pt x="11456" y="4593"/>
                    <a:pt x="11462" y="4610"/>
                    <a:pt x="11522" y="4626"/>
                  </a:cubicBezTo>
                  <a:cubicBezTo>
                    <a:pt x="11575" y="4641"/>
                    <a:pt x="11589" y="4670"/>
                    <a:pt x="11573" y="4734"/>
                  </a:cubicBezTo>
                  <a:cubicBezTo>
                    <a:pt x="11561" y="4783"/>
                    <a:pt x="11532" y="4827"/>
                    <a:pt x="11508" y="4833"/>
                  </a:cubicBezTo>
                  <a:cubicBezTo>
                    <a:pt x="11484" y="4839"/>
                    <a:pt x="11406" y="4864"/>
                    <a:pt x="11337" y="4887"/>
                  </a:cubicBezTo>
                  <a:cubicBezTo>
                    <a:pt x="11262" y="4913"/>
                    <a:pt x="11202" y="4916"/>
                    <a:pt x="11189" y="4894"/>
                  </a:cubicBezTo>
                  <a:cubicBezTo>
                    <a:pt x="11147" y="4824"/>
                    <a:pt x="11088" y="4858"/>
                    <a:pt x="11101" y="4946"/>
                  </a:cubicBezTo>
                  <a:cubicBezTo>
                    <a:pt x="11111" y="5020"/>
                    <a:pt x="11088" y="5039"/>
                    <a:pt x="10959" y="5067"/>
                  </a:cubicBezTo>
                  <a:cubicBezTo>
                    <a:pt x="10874" y="5085"/>
                    <a:pt x="10795" y="5111"/>
                    <a:pt x="10783" y="5125"/>
                  </a:cubicBezTo>
                  <a:cubicBezTo>
                    <a:pt x="10771" y="5139"/>
                    <a:pt x="10810" y="5139"/>
                    <a:pt x="10870" y="5124"/>
                  </a:cubicBezTo>
                  <a:cubicBezTo>
                    <a:pt x="10929" y="5109"/>
                    <a:pt x="11010" y="5116"/>
                    <a:pt x="11051" y="5138"/>
                  </a:cubicBezTo>
                  <a:cubicBezTo>
                    <a:pt x="11147" y="5192"/>
                    <a:pt x="11366" y="5146"/>
                    <a:pt x="11366" y="5072"/>
                  </a:cubicBezTo>
                  <a:cubicBezTo>
                    <a:pt x="11366" y="5041"/>
                    <a:pt x="11394" y="5004"/>
                    <a:pt x="11429" y="4990"/>
                  </a:cubicBezTo>
                  <a:cubicBezTo>
                    <a:pt x="11463" y="4977"/>
                    <a:pt x="11533" y="4922"/>
                    <a:pt x="11584" y="4869"/>
                  </a:cubicBezTo>
                  <a:cubicBezTo>
                    <a:pt x="11662" y="4789"/>
                    <a:pt x="11692" y="4780"/>
                    <a:pt x="11759" y="4817"/>
                  </a:cubicBezTo>
                  <a:cubicBezTo>
                    <a:pt x="11815" y="4849"/>
                    <a:pt x="11828" y="4877"/>
                    <a:pt x="11801" y="4910"/>
                  </a:cubicBezTo>
                  <a:cubicBezTo>
                    <a:pt x="11780" y="4936"/>
                    <a:pt x="11773" y="5007"/>
                    <a:pt x="11785" y="5067"/>
                  </a:cubicBezTo>
                  <a:cubicBezTo>
                    <a:pt x="11802" y="5159"/>
                    <a:pt x="11817" y="5171"/>
                    <a:pt x="11877" y="5138"/>
                  </a:cubicBezTo>
                  <a:cubicBezTo>
                    <a:pt x="11924" y="5112"/>
                    <a:pt x="11955" y="5113"/>
                    <a:pt x="11971" y="5140"/>
                  </a:cubicBezTo>
                  <a:cubicBezTo>
                    <a:pt x="12012" y="5209"/>
                    <a:pt x="12063" y="5183"/>
                    <a:pt x="12076" y="5088"/>
                  </a:cubicBezTo>
                  <a:cubicBezTo>
                    <a:pt x="12083" y="5038"/>
                    <a:pt x="12107" y="5001"/>
                    <a:pt x="12128" y="5006"/>
                  </a:cubicBezTo>
                  <a:cubicBezTo>
                    <a:pt x="12189" y="5020"/>
                    <a:pt x="12198" y="5217"/>
                    <a:pt x="12141" y="5290"/>
                  </a:cubicBezTo>
                  <a:cubicBezTo>
                    <a:pt x="12097" y="5347"/>
                    <a:pt x="12099" y="5353"/>
                    <a:pt x="12155" y="5331"/>
                  </a:cubicBezTo>
                  <a:cubicBezTo>
                    <a:pt x="12233" y="5301"/>
                    <a:pt x="12298" y="5373"/>
                    <a:pt x="12283" y="5471"/>
                  </a:cubicBezTo>
                  <a:cubicBezTo>
                    <a:pt x="12274" y="5524"/>
                    <a:pt x="12288" y="5533"/>
                    <a:pt x="12336" y="5509"/>
                  </a:cubicBezTo>
                  <a:cubicBezTo>
                    <a:pt x="12372" y="5492"/>
                    <a:pt x="12484" y="5480"/>
                    <a:pt x="12585" y="5483"/>
                  </a:cubicBezTo>
                  <a:cubicBezTo>
                    <a:pt x="12686" y="5486"/>
                    <a:pt x="12763" y="5479"/>
                    <a:pt x="12756" y="5466"/>
                  </a:cubicBezTo>
                  <a:cubicBezTo>
                    <a:pt x="12730" y="5419"/>
                    <a:pt x="12812" y="5255"/>
                    <a:pt x="12850" y="5280"/>
                  </a:cubicBezTo>
                  <a:cubicBezTo>
                    <a:pt x="12872" y="5293"/>
                    <a:pt x="12891" y="5286"/>
                    <a:pt x="12894" y="5262"/>
                  </a:cubicBezTo>
                  <a:cubicBezTo>
                    <a:pt x="12897" y="5239"/>
                    <a:pt x="12903" y="5198"/>
                    <a:pt x="12907" y="5170"/>
                  </a:cubicBezTo>
                  <a:cubicBezTo>
                    <a:pt x="12911" y="5142"/>
                    <a:pt x="12898" y="5098"/>
                    <a:pt x="12880" y="5072"/>
                  </a:cubicBezTo>
                  <a:cubicBezTo>
                    <a:pt x="12828" y="5000"/>
                    <a:pt x="12960" y="4944"/>
                    <a:pt x="13130" y="4968"/>
                  </a:cubicBezTo>
                  <a:cubicBezTo>
                    <a:pt x="13266" y="4987"/>
                    <a:pt x="13280" y="4980"/>
                    <a:pt x="13286" y="4893"/>
                  </a:cubicBezTo>
                  <a:cubicBezTo>
                    <a:pt x="13289" y="4840"/>
                    <a:pt x="13294" y="4769"/>
                    <a:pt x="13296" y="4736"/>
                  </a:cubicBezTo>
                  <a:cubicBezTo>
                    <a:pt x="13302" y="4649"/>
                    <a:pt x="13358" y="4570"/>
                    <a:pt x="13397" y="4594"/>
                  </a:cubicBezTo>
                  <a:cubicBezTo>
                    <a:pt x="13446" y="4626"/>
                    <a:pt x="13488" y="4377"/>
                    <a:pt x="13444" y="4320"/>
                  </a:cubicBezTo>
                  <a:cubicBezTo>
                    <a:pt x="13385" y="4243"/>
                    <a:pt x="13460" y="4090"/>
                    <a:pt x="13556" y="4090"/>
                  </a:cubicBezTo>
                  <a:cubicBezTo>
                    <a:pt x="13611" y="4090"/>
                    <a:pt x="13632" y="4071"/>
                    <a:pt x="13619" y="4034"/>
                  </a:cubicBezTo>
                  <a:cubicBezTo>
                    <a:pt x="13592" y="3963"/>
                    <a:pt x="13664" y="3888"/>
                    <a:pt x="13734" y="3916"/>
                  </a:cubicBezTo>
                  <a:cubicBezTo>
                    <a:pt x="13797" y="3941"/>
                    <a:pt x="13812" y="3747"/>
                    <a:pt x="13749" y="3707"/>
                  </a:cubicBezTo>
                  <a:cubicBezTo>
                    <a:pt x="13678" y="3662"/>
                    <a:pt x="13778" y="3530"/>
                    <a:pt x="13865" y="3554"/>
                  </a:cubicBezTo>
                  <a:cubicBezTo>
                    <a:pt x="13908" y="3566"/>
                    <a:pt x="13946" y="3559"/>
                    <a:pt x="13948" y="3539"/>
                  </a:cubicBezTo>
                  <a:cubicBezTo>
                    <a:pt x="13967" y="3359"/>
                    <a:pt x="13960" y="3211"/>
                    <a:pt x="13930" y="3158"/>
                  </a:cubicBezTo>
                  <a:cubicBezTo>
                    <a:pt x="13908" y="3118"/>
                    <a:pt x="13910" y="3049"/>
                    <a:pt x="13933" y="2977"/>
                  </a:cubicBezTo>
                  <a:cubicBezTo>
                    <a:pt x="13963" y="2883"/>
                    <a:pt x="13994" y="2859"/>
                    <a:pt x="14085" y="2859"/>
                  </a:cubicBezTo>
                  <a:cubicBezTo>
                    <a:pt x="14194" y="2859"/>
                    <a:pt x="14198" y="2867"/>
                    <a:pt x="14193" y="3032"/>
                  </a:cubicBezTo>
                  <a:lnTo>
                    <a:pt x="14188" y="3205"/>
                  </a:lnTo>
                  <a:lnTo>
                    <a:pt x="14623" y="3193"/>
                  </a:lnTo>
                  <a:lnTo>
                    <a:pt x="15057" y="3181"/>
                  </a:lnTo>
                  <a:lnTo>
                    <a:pt x="15057" y="3040"/>
                  </a:lnTo>
                  <a:cubicBezTo>
                    <a:pt x="15057" y="2926"/>
                    <a:pt x="15071" y="2902"/>
                    <a:pt x="15129" y="2912"/>
                  </a:cubicBezTo>
                  <a:cubicBezTo>
                    <a:pt x="15188" y="2923"/>
                    <a:pt x="15198" y="2901"/>
                    <a:pt x="15188" y="2791"/>
                  </a:cubicBezTo>
                  <a:cubicBezTo>
                    <a:pt x="15177" y="2673"/>
                    <a:pt x="15186" y="2658"/>
                    <a:pt x="15263" y="2667"/>
                  </a:cubicBezTo>
                  <a:cubicBezTo>
                    <a:pt x="15327" y="2674"/>
                    <a:pt x="15351" y="2655"/>
                    <a:pt x="15351" y="2598"/>
                  </a:cubicBezTo>
                  <a:cubicBezTo>
                    <a:pt x="15351" y="2554"/>
                    <a:pt x="15386" y="2499"/>
                    <a:pt x="15429" y="2475"/>
                  </a:cubicBezTo>
                  <a:cubicBezTo>
                    <a:pt x="15536" y="2416"/>
                    <a:pt x="15527" y="2282"/>
                    <a:pt x="15407" y="2167"/>
                  </a:cubicBezTo>
                  <a:cubicBezTo>
                    <a:pt x="15352" y="2115"/>
                    <a:pt x="15319" y="2052"/>
                    <a:pt x="15333" y="2029"/>
                  </a:cubicBezTo>
                  <a:cubicBezTo>
                    <a:pt x="15348" y="2003"/>
                    <a:pt x="15329" y="1991"/>
                    <a:pt x="15286" y="1998"/>
                  </a:cubicBezTo>
                  <a:cubicBezTo>
                    <a:pt x="15236" y="2007"/>
                    <a:pt x="15210" y="1983"/>
                    <a:pt x="15202" y="1920"/>
                  </a:cubicBezTo>
                  <a:cubicBezTo>
                    <a:pt x="15193" y="1862"/>
                    <a:pt x="15162" y="1829"/>
                    <a:pt x="15112" y="1829"/>
                  </a:cubicBezTo>
                  <a:cubicBezTo>
                    <a:pt x="15066" y="1829"/>
                    <a:pt x="15020" y="1789"/>
                    <a:pt x="14997" y="1726"/>
                  </a:cubicBezTo>
                  <a:cubicBezTo>
                    <a:pt x="14976" y="1670"/>
                    <a:pt x="14942" y="1635"/>
                    <a:pt x="14921" y="1648"/>
                  </a:cubicBezTo>
                  <a:cubicBezTo>
                    <a:pt x="14899" y="1662"/>
                    <a:pt x="14864" y="1627"/>
                    <a:pt x="14843" y="1571"/>
                  </a:cubicBezTo>
                  <a:cubicBezTo>
                    <a:pt x="14812" y="1487"/>
                    <a:pt x="14780" y="1466"/>
                    <a:pt x="14668" y="1466"/>
                  </a:cubicBezTo>
                  <a:close/>
                  <a:moveTo>
                    <a:pt x="4424" y="1482"/>
                  </a:moveTo>
                  <a:cubicBezTo>
                    <a:pt x="4414" y="1493"/>
                    <a:pt x="4417" y="1520"/>
                    <a:pt x="4432" y="1544"/>
                  </a:cubicBezTo>
                  <a:cubicBezTo>
                    <a:pt x="4470" y="1609"/>
                    <a:pt x="4492" y="1597"/>
                    <a:pt x="4466" y="1526"/>
                  </a:cubicBezTo>
                  <a:cubicBezTo>
                    <a:pt x="4453" y="1491"/>
                    <a:pt x="4434" y="1471"/>
                    <a:pt x="4424" y="1482"/>
                  </a:cubicBezTo>
                  <a:close/>
                  <a:moveTo>
                    <a:pt x="3559" y="2516"/>
                  </a:moveTo>
                  <a:cubicBezTo>
                    <a:pt x="3537" y="2516"/>
                    <a:pt x="3509" y="2535"/>
                    <a:pt x="3496" y="2557"/>
                  </a:cubicBezTo>
                  <a:cubicBezTo>
                    <a:pt x="3483" y="2579"/>
                    <a:pt x="3490" y="2597"/>
                    <a:pt x="3511" y="2597"/>
                  </a:cubicBezTo>
                  <a:cubicBezTo>
                    <a:pt x="3533" y="2597"/>
                    <a:pt x="3561" y="2579"/>
                    <a:pt x="3574" y="2557"/>
                  </a:cubicBezTo>
                  <a:cubicBezTo>
                    <a:pt x="3587" y="2535"/>
                    <a:pt x="3580" y="2516"/>
                    <a:pt x="3559" y="2516"/>
                  </a:cubicBezTo>
                  <a:close/>
                  <a:moveTo>
                    <a:pt x="9523" y="2812"/>
                  </a:moveTo>
                  <a:cubicBezTo>
                    <a:pt x="9492" y="2825"/>
                    <a:pt x="9502" y="2834"/>
                    <a:pt x="9547" y="2836"/>
                  </a:cubicBezTo>
                  <a:cubicBezTo>
                    <a:pt x="9588" y="2837"/>
                    <a:pt x="9611" y="2828"/>
                    <a:pt x="9598" y="2814"/>
                  </a:cubicBezTo>
                  <a:cubicBezTo>
                    <a:pt x="9585" y="2801"/>
                    <a:pt x="9551" y="2800"/>
                    <a:pt x="9523" y="2812"/>
                  </a:cubicBezTo>
                  <a:close/>
                  <a:moveTo>
                    <a:pt x="1758" y="2888"/>
                  </a:moveTo>
                  <a:lnTo>
                    <a:pt x="1758" y="2995"/>
                  </a:lnTo>
                  <a:cubicBezTo>
                    <a:pt x="1758" y="3055"/>
                    <a:pt x="1728" y="3148"/>
                    <a:pt x="1690" y="3203"/>
                  </a:cubicBezTo>
                  <a:cubicBezTo>
                    <a:pt x="1597" y="3338"/>
                    <a:pt x="1585" y="3733"/>
                    <a:pt x="1675" y="3718"/>
                  </a:cubicBezTo>
                  <a:cubicBezTo>
                    <a:pt x="1724" y="3709"/>
                    <a:pt x="1739" y="3754"/>
                    <a:pt x="1747" y="3949"/>
                  </a:cubicBezTo>
                  <a:cubicBezTo>
                    <a:pt x="1753" y="4082"/>
                    <a:pt x="1765" y="4209"/>
                    <a:pt x="1773" y="4231"/>
                  </a:cubicBezTo>
                  <a:cubicBezTo>
                    <a:pt x="1781" y="4255"/>
                    <a:pt x="1987" y="4272"/>
                    <a:pt x="2274" y="4273"/>
                  </a:cubicBezTo>
                  <a:cubicBezTo>
                    <a:pt x="2742" y="4275"/>
                    <a:pt x="2762" y="4272"/>
                    <a:pt x="2758" y="4193"/>
                  </a:cubicBezTo>
                  <a:cubicBezTo>
                    <a:pt x="2754" y="4099"/>
                    <a:pt x="2909" y="4053"/>
                    <a:pt x="2980" y="4127"/>
                  </a:cubicBezTo>
                  <a:cubicBezTo>
                    <a:pt x="3004" y="4151"/>
                    <a:pt x="3038" y="4170"/>
                    <a:pt x="3056" y="4170"/>
                  </a:cubicBezTo>
                  <a:cubicBezTo>
                    <a:pt x="3074" y="4170"/>
                    <a:pt x="3086" y="3883"/>
                    <a:pt x="3084" y="3530"/>
                  </a:cubicBezTo>
                  <a:lnTo>
                    <a:pt x="3079" y="2888"/>
                  </a:lnTo>
                  <a:lnTo>
                    <a:pt x="2419" y="2888"/>
                  </a:lnTo>
                  <a:lnTo>
                    <a:pt x="1758" y="2888"/>
                  </a:lnTo>
                  <a:close/>
                  <a:moveTo>
                    <a:pt x="11115" y="3204"/>
                  </a:moveTo>
                  <a:cubicBezTo>
                    <a:pt x="11099" y="3210"/>
                    <a:pt x="11085" y="3223"/>
                    <a:pt x="11073" y="3244"/>
                  </a:cubicBezTo>
                  <a:cubicBezTo>
                    <a:pt x="11059" y="3266"/>
                    <a:pt x="11033" y="3273"/>
                    <a:pt x="11013" y="3261"/>
                  </a:cubicBezTo>
                  <a:cubicBezTo>
                    <a:pt x="10938" y="3213"/>
                    <a:pt x="10893" y="3290"/>
                    <a:pt x="10964" y="3344"/>
                  </a:cubicBezTo>
                  <a:cubicBezTo>
                    <a:pt x="11007" y="3376"/>
                    <a:pt x="11048" y="3384"/>
                    <a:pt x="11070" y="3362"/>
                  </a:cubicBezTo>
                  <a:cubicBezTo>
                    <a:pt x="11092" y="3340"/>
                    <a:pt x="11127" y="3342"/>
                    <a:pt x="11158" y="3369"/>
                  </a:cubicBezTo>
                  <a:cubicBezTo>
                    <a:pt x="11199" y="3404"/>
                    <a:pt x="11210" y="3391"/>
                    <a:pt x="11210" y="3308"/>
                  </a:cubicBezTo>
                  <a:cubicBezTo>
                    <a:pt x="11210" y="3229"/>
                    <a:pt x="11160" y="3186"/>
                    <a:pt x="11115" y="3204"/>
                  </a:cubicBezTo>
                  <a:close/>
                  <a:moveTo>
                    <a:pt x="10973" y="3440"/>
                  </a:moveTo>
                  <a:cubicBezTo>
                    <a:pt x="10942" y="3449"/>
                    <a:pt x="10867" y="3452"/>
                    <a:pt x="10804" y="3448"/>
                  </a:cubicBezTo>
                  <a:cubicBezTo>
                    <a:pt x="10713" y="3443"/>
                    <a:pt x="10699" y="3452"/>
                    <a:pt x="10736" y="3497"/>
                  </a:cubicBezTo>
                  <a:cubicBezTo>
                    <a:pt x="10770" y="3540"/>
                    <a:pt x="10763" y="3569"/>
                    <a:pt x="10706" y="3622"/>
                  </a:cubicBezTo>
                  <a:cubicBezTo>
                    <a:pt x="10658" y="3668"/>
                    <a:pt x="10623" y="3677"/>
                    <a:pt x="10607" y="3649"/>
                  </a:cubicBezTo>
                  <a:cubicBezTo>
                    <a:pt x="10560" y="3571"/>
                    <a:pt x="10410" y="3601"/>
                    <a:pt x="10369" y="3696"/>
                  </a:cubicBezTo>
                  <a:cubicBezTo>
                    <a:pt x="10348" y="3746"/>
                    <a:pt x="10304" y="3788"/>
                    <a:pt x="10272" y="3788"/>
                  </a:cubicBezTo>
                  <a:cubicBezTo>
                    <a:pt x="10240" y="3788"/>
                    <a:pt x="10214" y="3823"/>
                    <a:pt x="10214" y="3868"/>
                  </a:cubicBezTo>
                  <a:cubicBezTo>
                    <a:pt x="10213" y="3921"/>
                    <a:pt x="10183" y="3954"/>
                    <a:pt x="10127" y="3962"/>
                  </a:cubicBezTo>
                  <a:cubicBezTo>
                    <a:pt x="10064" y="3971"/>
                    <a:pt x="10042" y="3998"/>
                    <a:pt x="10049" y="4062"/>
                  </a:cubicBezTo>
                  <a:cubicBezTo>
                    <a:pt x="10056" y="4132"/>
                    <a:pt x="10040" y="4148"/>
                    <a:pt x="9970" y="4137"/>
                  </a:cubicBezTo>
                  <a:cubicBezTo>
                    <a:pt x="9898" y="4127"/>
                    <a:pt x="9882" y="4144"/>
                    <a:pt x="9882" y="4229"/>
                  </a:cubicBezTo>
                  <a:cubicBezTo>
                    <a:pt x="9882" y="4304"/>
                    <a:pt x="9903" y="4332"/>
                    <a:pt x="9958" y="4332"/>
                  </a:cubicBezTo>
                  <a:cubicBezTo>
                    <a:pt x="10000" y="4332"/>
                    <a:pt x="10045" y="4313"/>
                    <a:pt x="10059" y="4289"/>
                  </a:cubicBezTo>
                  <a:cubicBezTo>
                    <a:pt x="10073" y="4266"/>
                    <a:pt x="10110" y="4256"/>
                    <a:pt x="10141" y="4268"/>
                  </a:cubicBezTo>
                  <a:cubicBezTo>
                    <a:pt x="10185" y="4286"/>
                    <a:pt x="10188" y="4274"/>
                    <a:pt x="10156" y="4213"/>
                  </a:cubicBezTo>
                  <a:cubicBezTo>
                    <a:pt x="10109" y="4123"/>
                    <a:pt x="10169" y="4064"/>
                    <a:pt x="10288" y="4085"/>
                  </a:cubicBezTo>
                  <a:cubicBezTo>
                    <a:pt x="10341" y="4094"/>
                    <a:pt x="10355" y="4080"/>
                    <a:pt x="10339" y="4034"/>
                  </a:cubicBezTo>
                  <a:cubicBezTo>
                    <a:pt x="10308" y="3952"/>
                    <a:pt x="10378" y="3910"/>
                    <a:pt x="10545" y="3909"/>
                  </a:cubicBezTo>
                  <a:cubicBezTo>
                    <a:pt x="10655" y="3909"/>
                    <a:pt x="10682" y="3892"/>
                    <a:pt x="10682" y="3827"/>
                  </a:cubicBezTo>
                  <a:cubicBezTo>
                    <a:pt x="10682" y="3776"/>
                    <a:pt x="10712" y="3743"/>
                    <a:pt x="10766" y="3735"/>
                  </a:cubicBezTo>
                  <a:cubicBezTo>
                    <a:pt x="10812" y="3728"/>
                    <a:pt x="10860" y="3687"/>
                    <a:pt x="10871" y="3644"/>
                  </a:cubicBezTo>
                  <a:cubicBezTo>
                    <a:pt x="10883" y="3596"/>
                    <a:pt x="10925" y="3566"/>
                    <a:pt x="10976" y="3566"/>
                  </a:cubicBezTo>
                  <a:cubicBezTo>
                    <a:pt x="11036" y="3566"/>
                    <a:pt x="11055" y="3545"/>
                    <a:pt x="11044" y="3494"/>
                  </a:cubicBezTo>
                  <a:cubicBezTo>
                    <a:pt x="11036" y="3456"/>
                    <a:pt x="11004" y="3432"/>
                    <a:pt x="10973" y="3440"/>
                  </a:cubicBezTo>
                  <a:close/>
                  <a:moveTo>
                    <a:pt x="8904" y="3529"/>
                  </a:moveTo>
                  <a:cubicBezTo>
                    <a:pt x="8886" y="3533"/>
                    <a:pt x="8868" y="3566"/>
                    <a:pt x="8857" y="3626"/>
                  </a:cubicBezTo>
                  <a:cubicBezTo>
                    <a:pt x="8845" y="3689"/>
                    <a:pt x="8856" y="3727"/>
                    <a:pt x="8885" y="3727"/>
                  </a:cubicBezTo>
                  <a:cubicBezTo>
                    <a:pt x="8956" y="3727"/>
                    <a:pt x="8977" y="3689"/>
                    <a:pt x="8955" y="3603"/>
                  </a:cubicBezTo>
                  <a:cubicBezTo>
                    <a:pt x="8941" y="3548"/>
                    <a:pt x="8922" y="3525"/>
                    <a:pt x="8904" y="3529"/>
                  </a:cubicBezTo>
                  <a:close/>
                  <a:moveTo>
                    <a:pt x="14857" y="3605"/>
                  </a:moveTo>
                  <a:cubicBezTo>
                    <a:pt x="14738" y="3605"/>
                    <a:pt x="14696" y="3625"/>
                    <a:pt x="14664" y="3696"/>
                  </a:cubicBezTo>
                  <a:cubicBezTo>
                    <a:pt x="14642" y="3746"/>
                    <a:pt x="14603" y="3783"/>
                    <a:pt x="14577" y="3777"/>
                  </a:cubicBezTo>
                  <a:cubicBezTo>
                    <a:pt x="14551" y="3771"/>
                    <a:pt x="14530" y="3804"/>
                    <a:pt x="14530" y="3851"/>
                  </a:cubicBezTo>
                  <a:cubicBezTo>
                    <a:pt x="14530" y="3901"/>
                    <a:pt x="14498" y="3944"/>
                    <a:pt x="14454" y="3957"/>
                  </a:cubicBezTo>
                  <a:cubicBezTo>
                    <a:pt x="14412" y="3968"/>
                    <a:pt x="14373" y="4016"/>
                    <a:pt x="14367" y="4064"/>
                  </a:cubicBezTo>
                  <a:cubicBezTo>
                    <a:pt x="14359" y="4120"/>
                    <a:pt x="14327" y="4149"/>
                    <a:pt x="14276" y="4148"/>
                  </a:cubicBezTo>
                  <a:cubicBezTo>
                    <a:pt x="14205" y="4146"/>
                    <a:pt x="14198" y="4174"/>
                    <a:pt x="14193" y="4482"/>
                  </a:cubicBezTo>
                  <a:cubicBezTo>
                    <a:pt x="14189" y="4770"/>
                    <a:pt x="14198" y="4816"/>
                    <a:pt x="14252" y="4807"/>
                  </a:cubicBezTo>
                  <a:cubicBezTo>
                    <a:pt x="14287" y="4801"/>
                    <a:pt x="14331" y="4836"/>
                    <a:pt x="14353" y="4886"/>
                  </a:cubicBezTo>
                  <a:cubicBezTo>
                    <a:pt x="14374" y="4936"/>
                    <a:pt x="14417" y="4972"/>
                    <a:pt x="14449" y="4967"/>
                  </a:cubicBezTo>
                  <a:cubicBezTo>
                    <a:pt x="14481" y="4961"/>
                    <a:pt x="14515" y="5002"/>
                    <a:pt x="14529" y="5059"/>
                  </a:cubicBezTo>
                  <a:cubicBezTo>
                    <a:pt x="14546" y="5133"/>
                    <a:pt x="14579" y="5159"/>
                    <a:pt x="14649" y="5159"/>
                  </a:cubicBezTo>
                  <a:cubicBezTo>
                    <a:pt x="14726" y="5159"/>
                    <a:pt x="14743" y="5177"/>
                    <a:pt x="14733" y="5251"/>
                  </a:cubicBezTo>
                  <a:cubicBezTo>
                    <a:pt x="14725" y="5307"/>
                    <a:pt x="14739" y="5338"/>
                    <a:pt x="14769" y="5331"/>
                  </a:cubicBezTo>
                  <a:cubicBezTo>
                    <a:pt x="14795" y="5325"/>
                    <a:pt x="14840" y="5367"/>
                    <a:pt x="14868" y="5422"/>
                  </a:cubicBezTo>
                  <a:cubicBezTo>
                    <a:pt x="14897" y="5478"/>
                    <a:pt x="14938" y="5518"/>
                    <a:pt x="14960" y="5512"/>
                  </a:cubicBezTo>
                  <a:cubicBezTo>
                    <a:pt x="14982" y="5506"/>
                    <a:pt x="15018" y="5547"/>
                    <a:pt x="15038" y="5603"/>
                  </a:cubicBezTo>
                  <a:cubicBezTo>
                    <a:pt x="15059" y="5659"/>
                    <a:pt x="15096" y="5700"/>
                    <a:pt x="15121" y="5694"/>
                  </a:cubicBezTo>
                  <a:cubicBezTo>
                    <a:pt x="15147" y="5689"/>
                    <a:pt x="15187" y="5722"/>
                    <a:pt x="15210" y="5768"/>
                  </a:cubicBezTo>
                  <a:cubicBezTo>
                    <a:pt x="15234" y="5814"/>
                    <a:pt x="15276" y="5845"/>
                    <a:pt x="15302" y="5836"/>
                  </a:cubicBezTo>
                  <a:cubicBezTo>
                    <a:pt x="15352" y="5818"/>
                    <a:pt x="15433" y="5983"/>
                    <a:pt x="15402" y="6038"/>
                  </a:cubicBezTo>
                  <a:cubicBezTo>
                    <a:pt x="15392" y="6054"/>
                    <a:pt x="15399" y="6067"/>
                    <a:pt x="15416" y="6067"/>
                  </a:cubicBezTo>
                  <a:cubicBezTo>
                    <a:pt x="15433" y="6066"/>
                    <a:pt x="15478" y="6015"/>
                    <a:pt x="15513" y="5950"/>
                  </a:cubicBezTo>
                  <a:cubicBezTo>
                    <a:pt x="15548" y="5886"/>
                    <a:pt x="15604" y="5836"/>
                    <a:pt x="15637" y="5840"/>
                  </a:cubicBezTo>
                  <a:cubicBezTo>
                    <a:pt x="15670" y="5843"/>
                    <a:pt x="15695" y="5834"/>
                    <a:pt x="15690" y="5821"/>
                  </a:cubicBezTo>
                  <a:cubicBezTo>
                    <a:pt x="15673" y="5765"/>
                    <a:pt x="15791" y="5670"/>
                    <a:pt x="15849" y="5693"/>
                  </a:cubicBezTo>
                  <a:cubicBezTo>
                    <a:pt x="15894" y="5711"/>
                    <a:pt x="15905" y="5701"/>
                    <a:pt x="15887" y="5653"/>
                  </a:cubicBezTo>
                  <a:cubicBezTo>
                    <a:pt x="15862" y="5585"/>
                    <a:pt x="15945" y="5484"/>
                    <a:pt x="15989" y="5529"/>
                  </a:cubicBezTo>
                  <a:cubicBezTo>
                    <a:pt x="16003" y="5544"/>
                    <a:pt x="16015" y="5528"/>
                    <a:pt x="16015" y="5495"/>
                  </a:cubicBezTo>
                  <a:cubicBezTo>
                    <a:pt x="16015" y="5421"/>
                    <a:pt x="16147" y="5289"/>
                    <a:pt x="16183" y="5327"/>
                  </a:cubicBezTo>
                  <a:cubicBezTo>
                    <a:pt x="16197" y="5342"/>
                    <a:pt x="16210" y="5246"/>
                    <a:pt x="16210" y="5115"/>
                  </a:cubicBezTo>
                  <a:cubicBezTo>
                    <a:pt x="16210" y="4905"/>
                    <a:pt x="16199" y="4871"/>
                    <a:pt x="16122" y="4836"/>
                  </a:cubicBezTo>
                  <a:cubicBezTo>
                    <a:pt x="16073" y="4814"/>
                    <a:pt x="16035" y="4767"/>
                    <a:pt x="16038" y="4733"/>
                  </a:cubicBezTo>
                  <a:cubicBezTo>
                    <a:pt x="16040" y="4695"/>
                    <a:pt x="16011" y="4671"/>
                    <a:pt x="15962" y="4672"/>
                  </a:cubicBezTo>
                  <a:cubicBezTo>
                    <a:pt x="15909" y="4674"/>
                    <a:pt x="15873" y="4641"/>
                    <a:pt x="15855" y="4575"/>
                  </a:cubicBezTo>
                  <a:cubicBezTo>
                    <a:pt x="15840" y="4519"/>
                    <a:pt x="15825" y="4492"/>
                    <a:pt x="15822" y="4514"/>
                  </a:cubicBezTo>
                  <a:cubicBezTo>
                    <a:pt x="15819" y="4536"/>
                    <a:pt x="15778" y="4506"/>
                    <a:pt x="15730" y="4446"/>
                  </a:cubicBezTo>
                  <a:cubicBezTo>
                    <a:pt x="15679" y="4383"/>
                    <a:pt x="15595" y="4335"/>
                    <a:pt x="15526" y="4328"/>
                  </a:cubicBezTo>
                  <a:cubicBezTo>
                    <a:pt x="15373" y="4312"/>
                    <a:pt x="15310" y="4261"/>
                    <a:pt x="15339" y="4181"/>
                  </a:cubicBezTo>
                  <a:cubicBezTo>
                    <a:pt x="15357" y="4134"/>
                    <a:pt x="15347" y="4123"/>
                    <a:pt x="15304" y="4140"/>
                  </a:cubicBezTo>
                  <a:cubicBezTo>
                    <a:pt x="15226" y="4171"/>
                    <a:pt x="15155" y="4098"/>
                    <a:pt x="15185" y="4017"/>
                  </a:cubicBezTo>
                  <a:cubicBezTo>
                    <a:pt x="15202" y="3973"/>
                    <a:pt x="15190" y="3962"/>
                    <a:pt x="15147" y="3979"/>
                  </a:cubicBezTo>
                  <a:cubicBezTo>
                    <a:pt x="15073" y="4008"/>
                    <a:pt x="14998" y="3938"/>
                    <a:pt x="15024" y="3867"/>
                  </a:cubicBezTo>
                  <a:cubicBezTo>
                    <a:pt x="15035" y="3838"/>
                    <a:pt x="15026" y="3805"/>
                    <a:pt x="15005" y="3792"/>
                  </a:cubicBezTo>
                  <a:cubicBezTo>
                    <a:pt x="14984" y="3778"/>
                    <a:pt x="14976" y="3730"/>
                    <a:pt x="14987" y="3686"/>
                  </a:cubicBezTo>
                  <a:cubicBezTo>
                    <a:pt x="15005" y="3615"/>
                    <a:pt x="14989" y="3605"/>
                    <a:pt x="14857" y="3605"/>
                  </a:cubicBezTo>
                  <a:close/>
                  <a:moveTo>
                    <a:pt x="2186" y="5387"/>
                  </a:moveTo>
                  <a:cubicBezTo>
                    <a:pt x="1947" y="5375"/>
                    <a:pt x="1767" y="5472"/>
                    <a:pt x="1750" y="5619"/>
                  </a:cubicBezTo>
                  <a:cubicBezTo>
                    <a:pt x="1741" y="5695"/>
                    <a:pt x="1706" y="5728"/>
                    <a:pt x="1610" y="5754"/>
                  </a:cubicBezTo>
                  <a:cubicBezTo>
                    <a:pt x="1539" y="5772"/>
                    <a:pt x="1492" y="5804"/>
                    <a:pt x="1504" y="5824"/>
                  </a:cubicBezTo>
                  <a:cubicBezTo>
                    <a:pt x="1516" y="5844"/>
                    <a:pt x="1501" y="5876"/>
                    <a:pt x="1472" y="5894"/>
                  </a:cubicBezTo>
                  <a:cubicBezTo>
                    <a:pt x="1432" y="5918"/>
                    <a:pt x="1422" y="5991"/>
                    <a:pt x="1436" y="6176"/>
                  </a:cubicBezTo>
                  <a:lnTo>
                    <a:pt x="1454" y="6426"/>
                  </a:lnTo>
                  <a:lnTo>
                    <a:pt x="1597" y="6439"/>
                  </a:lnTo>
                  <a:cubicBezTo>
                    <a:pt x="1732" y="6451"/>
                    <a:pt x="1739" y="6458"/>
                    <a:pt x="1750" y="6612"/>
                  </a:cubicBezTo>
                  <a:lnTo>
                    <a:pt x="1761" y="6773"/>
                  </a:lnTo>
                  <a:lnTo>
                    <a:pt x="2101" y="6768"/>
                  </a:lnTo>
                  <a:cubicBezTo>
                    <a:pt x="2288" y="6765"/>
                    <a:pt x="2507" y="6760"/>
                    <a:pt x="2587" y="6757"/>
                  </a:cubicBezTo>
                  <a:lnTo>
                    <a:pt x="2734" y="6753"/>
                  </a:lnTo>
                  <a:lnTo>
                    <a:pt x="2734" y="6249"/>
                  </a:lnTo>
                  <a:lnTo>
                    <a:pt x="2734" y="5744"/>
                  </a:lnTo>
                  <a:lnTo>
                    <a:pt x="2618" y="5744"/>
                  </a:lnTo>
                  <a:cubicBezTo>
                    <a:pt x="2539" y="5744"/>
                    <a:pt x="2486" y="5715"/>
                    <a:pt x="2452" y="5653"/>
                  </a:cubicBezTo>
                  <a:cubicBezTo>
                    <a:pt x="2405" y="5568"/>
                    <a:pt x="2398" y="5545"/>
                    <a:pt x="2387" y="5439"/>
                  </a:cubicBezTo>
                  <a:cubicBezTo>
                    <a:pt x="2384" y="5416"/>
                    <a:pt x="2294" y="5392"/>
                    <a:pt x="2186" y="5387"/>
                  </a:cubicBezTo>
                  <a:close/>
                  <a:moveTo>
                    <a:pt x="14450" y="5585"/>
                  </a:moveTo>
                  <a:cubicBezTo>
                    <a:pt x="14424" y="5584"/>
                    <a:pt x="14388" y="5604"/>
                    <a:pt x="14359" y="5644"/>
                  </a:cubicBezTo>
                  <a:cubicBezTo>
                    <a:pt x="14313" y="5710"/>
                    <a:pt x="14216" y="5737"/>
                    <a:pt x="13980" y="5751"/>
                  </a:cubicBezTo>
                  <a:lnTo>
                    <a:pt x="13831" y="5760"/>
                  </a:lnTo>
                  <a:lnTo>
                    <a:pt x="13835" y="6207"/>
                  </a:lnTo>
                  <a:cubicBezTo>
                    <a:pt x="13836" y="6528"/>
                    <a:pt x="13851" y="6671"/>
                    <a:pt x="13891" y="6718"/>
                  </a:cubicBezTo>
                  <a:cubicBezTo>
                    <a:pt x="13935" y="6769"/>
                    <a:pt x="14036" y="6783"/>
                    <a:pt x="14397" y="6786"/>
                  </a:cubicBezTo>
                  <a:lnTo>
                    <a:pt x="14848" y="6790"/>
                  </a:lnTo>
                  <a:lnTo>
                    <a:pt x="14838" y="6640"/>
                  </a:lnTo>
                  <a:cubicBezTo>
                    <a:pt x="14824" y="6446"/>
                    <a:pt x="14862" y="6384"/>
                    <a:pt x="14978" y="6414"/>
                  </a:cubicBezTo>
                  <a:cubicBezTo>
                    <a:pt x="15053" y="6433"/>
                    <a:pt x="15073" y="6421"/>
                    <a:pt x="15084" y="6344"/>
                  </a:cubicBezTo>
                  <a:cubicBezTo>
                    <a:pt x="15092" y="6292"/>
                    <a:pt x="15117" y="6253"/>
                    <a:pt x="15142" y="6258"/>
                  </a:cubicBezTo>
                  <a:cubicBezTo>
                    <a:pt x="15167" y="6263"/>
                    <a:pt x="15178" y="6233"/>
                    <a:pt x="15166" y="6187"/>
                  </a:cubicBezTo>
                  <a:cubicBezTo>
                    <a:pt x="15155" y="6143"/>
                    <a:pt x="15121" y="6108"/>
                    <a:pt x="15091" y="6108"/>
                  </a:cubicBezTo>
                  <a:cubicBezTo>
                    <a:pt x="15060" y="6108"/>
                    <a:pt x="15024" y="6076"/>
                    <a:pt x="15010" y="6038"/>
                  </a:cubicBezTo>
                  <a:cubicBezTo>
                    <a:pt x="14996" y="5999"/>
                    <a:pt x="14952" y="5942"/>
                    <a:pt x="14913" y="5913"/>
                  </a:cubicBezTo>
                  <a:cubicBezTo>
                    <a:pt x="14874" y="5884"/>
                    <a:pt x="14843" y="5833"/>
                    <a:pt x="14843" y="5799"/>
                  </a:cubicBezTo>
                  <a:cubicBezTo>
                    <a:pt x="14843" y="5752"/>
                    <a:pt x="14815" y="5741"/>
                    <a:pt x="14737" y="5756"/>
                  </a:cubicBezTo>
                  <a:cubicBezTo>
                    <a:pt x="14592" y="5785"/>
                    <a:pt x="14448" y="5724"/>
                    <a:pt x="14477" y="5645"/>
                  </a:cubicBezTo>
                  <a:cubicBezTo>
                    <a:pt x="14491" y="5605"/>
                    <a:pt x="14476" y="5585"/>
                    <a:pt x="14450" y="5585"/>
                  </a:cubicBezTo>
                  <a:close/>
                  <a:moveTo>
                    <a:pt x="12521" y="5759"/>
                  </a:moveTo>
                  <a:cubicBezTo>
                    <a:pt x="12137" y="5757"/>
                    <a:pt x="12120" y="5760"/>
                    <a:pt x="12124" y="5841"/>
                  </a:cubicBezTo>
                  <a:cubicBezTo>
                    <a:pt x="12127" y="5899"/>
                    <a:pt x="12101" y="5930"/>
                    <a:pt x="12044" y="5939"/>
                  </a:cubicBezTo>
                  <a:cubicBezTo>
                    <a:pt x="11958" y="5951"/>
                    <a:pt x="11889" y="6114"/>
                    <a:pt x="11935" y="6192"/>
                  </a:cubicBezTo>
                  <a:cubicBezTo>
                    <a:pt x="11949" y="6214"/>
                    <a:pt x="11937" y="6259"/>
                    <a:pt x="11911" y="6291"/>
                  </a:cubicBezTo>
                  <a:cubicBezTo>
                    <a:pt x="11875" y="6336"/>
                    <a:pt x="11851" y="6340"/>
                    <a:pt x="11810" y="6304"/>
                  </a:cubicBezTo>
                  <a:cubicBezTo>
                    <a:pt x="11767" y="6267"/>
                    <a:pt x="11757" y="6277"/>
                    <a:pt x="11766" y="6354"/>
                  </a:cubicBezTo>
                  <a:cubicBezTo>
                    <a:pt x="11773" y="6427"/>
                    <a:pt x="11756" y="6453"/>
                    <a:pt x="11692" y="6463"/>
                  </a:cubicBezTo>
                  <a:cubicBezTo>
                    <a:pt x="11620" y="6473"/>
                    <a:pt x="11606" y="6501"/>
                    <a:pt x="11607" y="6634"/>
                  </a:cubicBezTo>
                  <a:cubicBezTo>
                    <a:pt x="11608" y="6722"/>
                    <a:pt x="11621" y="6787"/>
                    <a:pt x="11634" y="6778"/>
                  </a:cubicBezTo>
                  <a:cubicBezTo>
                    <a:pt x="11682" y="6750"/>
                    <a:pt x="11840" y="6834"/>
                    <a:pt x="11815" y="6875"/>
                  </a:cubicBezTo>
                  <a:cubicBezTo>
                    <a:pt x="11802" y="6897"/>
                    <a:pt x="11783" y="6960"/>
                    <a:pt x="11773" y="7013"/>
                  </a:cubicBezTo>
                  <a:cubicBezTo>
                    <a:pt x="11760" y="7090"/>
                    <a:pt x="11775" y="7114"/>
                    <a:pt x="11845" y="7124"/>
                  </a:cubicBezTo>
                  <a:cubicBezTo>
                    <a:pt x="11942" y="7139"/>
                    <a:pt x="11945" y="7154"/>
                    <a:pt x="11951" y="7687"/>
                  </a:cubicBezTo>
                  <a:cubicBezTo>
                    <a:pt x="11955" y="8043"/>
                    <a:pt x="11954" y="8043"/>
                    <a:pt x="12336" y="8017"/>
                  </a:cubicBezTo>
                  <a:cubicBezTo>
                    <a:pt x="12529" y="8004"/>
                    <a:pt x="12583" y="8013"/>
                    <a:pt x="12602" y="8063"/>
                  </a:cubicBezTo>
                  <a:cubicBezTo>
                    <a:pt x="12634" y="8149"/>
                    <a:pt x="12729" y="8143"/>
                    <a:pt x="12716" y="8055"/>
                  </a:cubicBezTo>
                  <a:cubicBezTo>
                    <a:pt x="12711" y="8016"/>
                    <a:pt x="12684" y="7984"/>
                    <a:pt x="12655" y="7984"/>
                  </a:cubicBezTo>
                  <a:cubicBezTo>
                    <a:pt x="12585" y="7984"/>
                    <a:pt x="12561" y="7898"/>
                    <a:pt x="12621" y="7860"/>
                  </a:cubicBezTo>
                  <a:cubicBezTo>
                    <a:pt x="12647" y="7843"/>
                    <a:pt x="12750" y="7829"/>
                    <a:pt x="12848" y="7827"/>
                  </a:cubicBezTo>
                  <a:cubicBezTo>
                    <a:pt x="12956" y="7825"/>
                    <a:pt x="13027" y="7804"/>
                    <a:pt x="13027" y="7775"/>
                  </a:cubicBezTo>
                  <a:cubicBezTo>
                    <a:pt x="13027" y="7691"/>
                    <a:pt x="13083" y="7667"/>
                    <a:pt x="13291" y="7659"/>
                  </a:cubicBezTo>
                  <a:cubicBezTo>
                    <a:pt x="13657" y="7645"/>
                    <a:pt x="13647" y="7648"/>
                    <a:pt x="13593" y="7581"/>
                  </a:cubicBezTo>
                  <a:cubicBezTo>
                    <a:pt x="13553" y="7532"/>
                    <a:pt x="13563" y="7515"/>
                    <a:pt x="13647" y="7482"/>
                  </a:cubicBezTo>
                  <a:cubicBezTo>
                    <a:pt x="13703" y="7460"/>
                    <a:pt x="13800" y="7452"/>
                    <a:pt x="13863" y="7465"/>
                  </a:cubicBezTo>
                  <a:cubicBezTo>
                    <a:pt x="13972" y="7488"/>
                    <a:pt x="13993" y="7451"/>
                    <a:pt x="13943" y="7318"/>
                  </a:cubicBezTo>
                  <a:cubicBezTo>
                    <a:pt x="13939" y="7307"/>
                    <a:pt x="13937" y="7286"/>
                    <a:pt x="13939" y="7270"/>
                  </a:cubicBezTo>
                  <a:cubicBezTo>
                    <a:pt x="13942" y="7254"/>
                    <a:pt x="13908" y="7221"/>
                    <a:pt x="13865" y="7197"/>
                  </a:cubicBezTo>
                  <a:cubicBezTo>
                    <a:pt x="13822" y="7173"/>
                    <a:pt x="13787" y="7116"/>
                    <a:pt x="13787" y="7070"/>
                  </a:cubicBezTo>
                  <a:cubicBezTo>
                    <a:pt x="13787" y="7002"/>
                    <a:pt x="13769" y="6990"/>
                    <a:pt x="13689" y="7005"/>
                  </a:cubicBezTo>
                  <a:cubicBezTo>
                    <a:pt x="13579" y="7027"/>
                    <a:pt x="13527" y="6976"/>
                    <a:pt x="13584" y="6902"/>
                  </a:cubicBezTo>
                  <a:cubicBezTo>
                    <a:pt x="13653" y="6815"/>
                    <a:pt x="13621" y="6653"/>
                    <a:pt x="13535" y="6653"/>
                  </a:cubicBezTo>
                  <a:cubicBezTo>
                    <a:pt x="13454" y="6653"/>
                    <a:pt x="13453" y="6654"/>
                    <a:pt x="13439" y="6088"/>
                  </a:cubicBezTo>
                  <a:cubicBezTo>
                    <a:pt x="13435" y="5926"/>
                    <a:pt x="13308" y="5836"/>
                    <a:pt x="13180" y="5907"/>
                  </a:cubicBezTo>
                  <a:cubicBezTo>
                    <a:pt x="13073" y="5966"/>
                    <a:pt x="12968" y="5933"/>
                    <a:pt x="12942" y="5833"/>
                  </a:cubicBezTo>
                  <a:cubicBezTo>
                    <a:pt x="12926" y="5769"/>
                    <a:pt x="12874" y="5761"/>
                    <a:pt x="12521" y="5759"/>
                  </a:cubicBezTo>
                  <a:close/>
                  <a:moveTo>
                    <a:pt x="1094" y="8247"/>
                  </a:moveTo>
                  <a:lnTo>
                    <a:pt x="1094" y="8372"/>
                  </a:lnTo>
                  <a:cubicBezTo>
                    <a:pt x="1094" y="8479"/>
                    <a:pt x="1102" y="8491"/>
                    <a:pt x="1151" y="8449"/>
                  </a:cubicBezTo>
                  <a:cubicBezTo>
                    <a:pt x="1226" y="8384"/>
                    <a:pt x="1269" y="8481"/>
                    <a:pt x="1237" y="8645"/>
                  </a:cubicBezTo>
                  <a:cubicBezTo>
                    <a:pt x="1216" y="8752"/>
                    <a:pt x="1223" y="8759"/>
                    <a:pt x="1340" y="8755"/>
                  </a:cubicBezTo>
                  <a:cubicBezTo>
                    <a:pt x="1517" y="8749"/>
                    <a:pt x="1517" y="8822"/>
                    <a:pt x="1340" y="8880"/>
                  </a:cubicBezTo>
                  <a:lnTo>
                    <a:pt x="1191" y="8929"/>
                  </a:lnTo>
                  <a:lnTo>
                    <a:pt x="1436" y="8924"/>
                  </a:lnTo>
                  <a:cubicBezTo>
                    <a:pt x="1571" y="8921"/>
                    <a:pt x="1699" y="8936"/>
                    <a:pt x="1721" y="8958"/>
                  </a:cubicBezTo>
                  <a:cubicBezTo>
                    <a:pt x="1745" y="8984"/>
                    <a:pt x="1760" y="9574"/>
                    <a:pt x="1760" y="10560"/>
                  </a:cubicBezTo>
                  <a:lnTo>
                    <a:pt x="1760" y="12121"/>
                  </a:lnTo>
                  <a:lnTo>
                    <a:pt x="1847" y="12125"/>
                  </a:lnTo>
                  <a:cubicBezTo>
                    <a:pt x="2108" y="12138"/>
                    <a:pt x="2089" y="12111"/>
                    <a:pt x="2089" y="12484"/>
                  </a:cubicBezTo>
                  <a:lnTo>
                    <a:pt x="2089" y="12827"/>
                  </a:lnTo>
                  <a:lnTo>
                    <a:pt x="1926" y="12863"/>
                  </a:lnTo>
                  <a:cubicBezTo>
                    <a:pt x="1768" y="12897"/>
                    <a:pt x="1761" y="12905"/>
                    <a:pt x="1750" y="13065"/>
                  </a:cubicBezTo>
                  <a:cubicBezTo>
                    <a:pt x="1739" y="13225"/>
                    <a:pt x="1733" y="13231"/>
                    <a:pt x="1592" y="13243"/>
                  </a:cubicBezTo>
                  <a:cubicBezTo>
                    <a:pt x="1410" y="13259"/>
                    <a:pt x="1410" y="13268"/>
                    <a:pt x="1556" y="13561"/>
                  </a:cubicBezTo>
                  <a:cubicBezTo>
                    <a:pt x="1580" y="13611"/>
                    <a:pt x="1590" y="13679"/>
                    <a:pt x="1578" y="13713"/>
                  </a:cubicBezTo>
                  <a:cubicBezTo>
                    <a:pt x="1553" y="13779"/>
                    <a:pt x="1621" y="13801"/>
                    <a:pt x="1658" y="13738"/>
                  </a:cubicBezTo>
                  <a:cubicBezTo>
                    <a:pt x="1686" y="13692"/>
                    <a:pt x="1897" y="13748"/>
                    <a:pt x="1886" y="13799"/>
                  </a:cubicBezTo>
                  <a:cubicBezTo>
                    <a:pt x="1882" y="13820"/>
                    <a:pt x="1803" y="13857"/>
                    <a:pt x="1710" y="13882"/>
                  </a:cubicBezTo>
                  <a:cubicBezTo>
                    <a:pt x="1614" y="13909"/>
                    <a:pt x="1580" y="13930"/>
                    <a:pt x="1629" y="13932"/>
                  </a:cubicBezTo>
                  <a:cubicBezTo>
                    <a:pt x="1676" y="13935"/>
                    <a:pt x="1724" y="13955"/>
                    <a:pt x="1737" y="13976"/>
                  </a:cubicBezTo>
                  <a:cubicBezTo>
                    <a:pt x="1750" y="13997"/>
                    <a:pt x="1760" y="14312"/>
                    <a:pt x="1761" y="14677"/>
                  </a:cubicBezTo>
                  <a:cubicBezTo>
                    <a:pt x="1763" y="15298"/>
                    <a:pt x="1769" y="15344"/>
                    <a:pt x="1839" y="15363"/>
                  </a:cubicBezTo>
                  <a:cubicBezTo>
                    <a:pt x="1881" y="15374"/>
                    <a:pt x="1913" y="15412"/>
                    <a:pt x="1913" y="15447"/>
                  </a:cubicBezTo>
                  <a:cubicBezTo>
                    <a:pt x="1913" y="15482"/>
                    <a:pt x="1939" y="15510"/>
                    <a:pt x="1971" y="15510"/>
                  </a:cubicBezTo>
                  <a:cubicBezTo>
                    <a:pt x="2002" y="15510"/>
                    <a:pt x="2046" y="15547"/>
                    <a:pt x="2069" y="15591"/>
                  </a:cubicBezTo>
                  <a:cubicBezTo>
                    <a:pt x="2106" y="15663"/>
                    <a:pt x="2160" y="15671"/>
                    <a:pt x="2628" y="15681"/>
                  </a:cubicBezTo>
                  <a:cubicBezTo>
                    <a:pt x="4222" y="15715"/>
                    <a:pt x="4972" y="15713"/>
                    <a:pt x="5020" y="15672"/>
                  </a:cubicBezTo>
                  <a:cubicBezTo>
                    <a:pt x="5055" y="15641"/>
                    <a:pt x="5079" y="15641"/>
                    <a:pt x="5097" y="15670"/>
                  </a:cubicBezTo>
                  <a:cubicBezTo>
                    <a:pt x="5144" y="15750"/>
                    <a:pt x="5191" y="15713"/>
                    <a:pt x="5183" y="15602"/>
                  </a:cubicBezTo>
                  <a:cubicBezTo>
                    <a:pt x="5176" y="15497"/>
                    <a:pt x="5183" y="15491"/>
                    <a:pt x="5328" y="15500"/>
                  </a:cubicBezTo>
                  <a:cubicBezTo>
                    <a:pt x="5412" y="15505"/>
                    <a:pt x="5505" y="15490"/>
                    <a:pt x="5534" y="15464"/>
                  </a:cubicBezTo>
                  <a:cubicBezTo>
                    <a:pt x="5575" y="15429"/>
                    <a:pt x="5600" y="15429"/>
                    <a:pt x="5634" y="15464"/>
                  </a:cubicBezTo>
                  <a:cubicBezTo>
                    <a:pt x="5711" y="15544"/>
                    <a:pt x="5816" y="15518"/>
                    <a:pt x="5842" y="15413"/>
                  </a:cubicBezTo>
                  <a:cubicBezTo>
                    <a:pt x="5877" y="15268"/>
                    <a:pt x="5831" y="15217"/>
                    <a:pt x="5686" y="15245"/>
                  </a:cubicBezTo>
                  <a:cubicBezTo>
                    <a:pt x="5617" y="15258"/>
                    <a:pt x="5547" y="15255"/>
                    <a:pt x="5531" y="15238"/>
                  </a:cubicBezTo>
                  <a:cubicBezTo>
                    <a:pt x="5514" y="15221"/>
                    <a:pt x="5427" y="15208"/>
                    <a:pt x="5338" y="15208"/>
                  </a:cubicBezTo>
                  <a:lnTo>
                    <a:pt x="5176" y="15208"/>
                  </a:lnTo>
                  <a:lnTo>
                    <a:pt x="5165" y="14240"/>
                  </a:lnTo>
                  <a:cubicBezTo>
                    <a:pt x="5156" y="13353"/>
                    <a:pt x="5160" y="13266"/>
                    <a:pt x="5223" y="13218"/>
                  </a:cubicBezTo>
                  <a:cubicBezTo>
                    <a:pt x="5289" y="13168"/>
                    <a:pt x="5289" y="13163"/>
                    <a:pt x="5223" y="13124"/>
                  </a:cubicBezTo>
                  <a:cubicBezTo>
                    <a:pt x="5185" y="13102"/>
                    <a:pt x="5164" y="13067"/>
                    <a:pt x="5177" y="13046"/>
                  </a:cubicBezTo>
                  <a:cubicBezTo>
                    <a:pt x="5217" y="12980"/>
                    <a:pt x="5348" y="13006"/>
                    <a:pt x="5399" y="13090"/>
                  </a:cubicBezTo>
                  <a:cubicBezTo>
                    <a:pt x="5426" y="13134"/>
                    <a:pt x="5462" y="13171"/>
                    <a:pt x="5478" y="13171"/>
                  </a:cubicBezTo>
                  <a:cubicBezTo>
                    <a:pt x="5494" y="13171"/>
                    <a:pt x="5508" y="12870"/>
                    <a:pt x="5508" y="12504"/>
                  </a:cubicBezTo>
                  <a:lnTo>
                    <a:pt x="5508" y="11838"/>
                  </a:lnTo>
                  <a:lnTo>
                    <a:pt x="5353" y="11838"/>
                  </a:lnTo>
                  <a:cubicBezTo>
                    <a:pt x="5268" y="11838"/>
                    <a:pt x="5189" y="11820"/>
                    <a:pt x="5176" y="11799"/>
                  </a:cubicBezTo>
                  <a:cubicBezTo>
                    <a:pt x="5163" y="11777"/>
                    <a:pt x="5154" y="11052"/>
                    <a:pt x="5155" y="10186"/>
                  </a:cubicBezTo>
                  <a:lnTo>
                    <a:pt x="5158" y="8614"/>
                  </a:lnTo>
                  <a:lnTo>
                    <a:pt x="4835" y="8602"/>
                  </a:lnTo>
                  <a:lnTo>
                    <a:pt x="4512" y="8590"/>
                  </a:lnTo>
                  <a:lnTo>
                    <a:pt x="4499" y="8418"/>
                  </a:lnTo>
                  <a:lnTo>
                    <a:pt x="4488" y="8247"/>
                  </a:lnTo>
                  <a:lnTo>
                    <a:pt x="2790" y="8247"/>
                  </a:lnTo>
                  <a:lnTo>
                    <a:pt x="1094" y="8247"/>
                  </a:lnTo>
                  <a:close/>
                  <a:moveTo>
                    <a:pt x="1067" y="8634"/>
                  </a:moveTo>
                  <a:cubicBezTo>
                    <a:pt x="1063" y="8643"/>
                    <a:pt x="1061" y="8663"/>
                    <a:pt x="1061" y="8690"/>
                  </a:cubicBezTo>
                  <a:cubicBezTo>
                    <a:pt x="1061" y="8746"/>
                    <a:pt x="1070" y="8768"/>
                    <a:pt x="1081" y="8741"/>
                  </a:cubicBezTo>
                  <a:cubicBezTo>
                    <a:pt x="1092" y="8713"/>
                    <a:pt x="1092" y="8668"/>
                    <a:pt x="1081" y="8640"/>
                  </a:cubicBezTo>
                  <a:cubicBezTo>
                    <a:pt x="1076" y="8626"/>
                    <a:pt x="1071" y="8624"/>
                    <a:pt x="1067" y="8634"/>
                  </a:cubicBezTo>
                  <a:close/>
                  <a:moveTo>
                    <a:pt x="1418" y="13638"/>
                  </a:moveTo>
                  <a:cubicBezTo>
                    <a:pt x="1414" y="13647"/>
                    <a:pt x="1412" y="13667"/>
                    <a:pt x="1412" y="13695"/>
                  </a:cubicBezTo>
                  <a:cubicBezTo>
                    <a:pt x="1412" y="13750"/>
                    <a:pt x="1421" y="13773"/>
                    <a:pt x="1432" y="13745"/>
                  </a:cubicBezTo>
                  <a:cubicBezTo>
                    <a:pt x="1443" y="13717"/>
                    <a:pt x="1443" y="13672"/>
                    <a:pt x="1432" y="13645"/>
                  </a:cubicBezTo>
                  <a:cubicBezTo>
                    <a:pt x="1427" y="13631"/>
                    <a:pt x="1422" y="13629"/>
                    <a:pt x="1418" y="13638"/>
                  </a:cubicBezTo>
                  <a:close/>
                  <a:moveTo>
                    <a:pt x="1892" y="15632"/>
                  </a:moveTo>
                  <a:cubicBezTo>
                    <a:pt x="1861" y="15632"/>
                    <a:pt x="1835" y="15651"/>
                    <a:pt x="1835" y="15673"/>
                  </a:cubicBezTo>
                  <a:cubicBezTo>
                    <a:pt x="1835" y="15695"/>
                    <a:pt x="1872" y="15712"/>
                    <a:pt x="1916" y="15712"/>
                  </a:cubicBezTo>
                  <a:cubicBezTo>
                    <a:pt x="1960" y="15712"/>
                    <a:pt x="1985" y="15695"/>
                    <a:pt x="1972" y="15673"/>
                  </a:cubicBezTo>
                  <a:cubicBezTo>
                    <a:pt x="1959" y="15651"/>
                    <a:pt x="1923" y="15632"/>
                    <a:pt x="1892" y="15632"/>
                  </a:cubicBezTo>
                  <a:close/>
                  <a:moveTo>
                    <a:pt x="0" y="21524"/>
                  </a:moveTo>
                  <a:lnTo>
                    <a:pt x="0" y="21595"/>
                  </a:lnTo>
                  <a:lnTo>
                    <a:pt x="21600" y="21595"/>
                  </a:lnTo>
                  <a:lnTo>
                    <a:pt x="21600" y="21524"/>
                  </a:lnTo>
                  <a:lnTo>
                    <a:pt x="10799" y="21524"/>
                  </a:lnTo>
                  <a:lnTo>
                    <a:pt x="0" y="21524"/>
                  </a:lnTo>
                  <a:close/>
                </a:path>
              </a:pathLst>
            </a:custGeom>
            <a:ln>
              <a:noFill/>
            </a:ln>
            <a:effectLst/>
          </p:spPr>
        </p:pic>
        <p:pic>
          <p:nvPicPr>
            <p:cNvPr id="166" name="1620285618_31-phonoteka_org-p-fon-dlya-prezentatsii-finansovaya-gramotno-32.jpeg" descr="1620285618_31-phonoteka_org-p-fon-dlya-prezentatsii-finansovaya-gramotno-32.jpe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6970250" cy="7035083"/>
            </a:xfrm>
            <a:prstGeom prst="rect">
              <a:avLst/>
            </a:prstGeom>
            <a:effectLst/>
          </p:spPr>
        </p:pic>
      </p:grpSp>
      <p:sp>
        <p:nvSpPr>
          <p:cNvPr id="169" name="«Бюджет»"/>
          <p:cNvSpPr/>
          <p:nvPr/>
        </p:nvSpPr>
        <p:spPr>
          <a:xfrm>
            <a:off x="320474" y="1379980"/>
            <a:ext cx="4085797" cy="958980"/>
          </a:xfrm>
          <a:prstGeom prst="rect">
            <a:avLst/>
          </a:prstGeom>
          <a:gradFill>
            <a:gsLst>
              <a:gs pos="0">
                <a:srgbClr val="FFFFFF">
                  <a:alpha val="57908"/>
                </a:srgbClr>
              </a:gs>
              <a:gs pos="100000">
                <a:srgbClr val="C6E57B">
                  <a:alpha val="7414"/>
                </a:srgbClr>
              </a:gs>
            </a:gsLst>
            <a:lin ang="5444912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defTabSz="457200">
              <a:defRPr sz="4400" b="1" u="sng" spc="-44" baseline="34090">
                <a:solidFill>
                  <a:srgbClr val="005A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8800"/>
              <a:t>«Бюджет»</a:t>
            </a:r>
          </a:p>
        </p:txBody>
      </p:sp>
      <p:grpSp>
        <p:nvGrpSpPr>
          <p:cNvPr id="172" name="Снимок экрана 2023-03-15 в 21.07.10.png"/>
          <p:cNvGrpSpPr/>
          <p:nvPr/>
        </p:nvGrpSpPr>
        <p:grpSpPr>
          <a:xfrm rot="21360000">
            <a:off x="4769072" y="1725773"/>
            <a:ext cx="6633084" cy="6542584"/>
            <a:chOff x="0" y="0"/>
            <a:chExt cx="6633083" cy="6542582"/>
          </a:xfrm>
        </p:grpSpPr>
        <p:pic>
          <p:nvPicPr>
            <p:cNvPr id="171" name="Снимок экрана 2023-03-15 в 21.07.10.png" descr="Снимок экрана 2023-03-15 в 21.07.10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6379084" cy="621238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0" name="Снимок экрана 2023-03-15 в 21.07.10.png" descr="Снимок экрана 2023-03-15 в 21.07.10.png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6633085" cy="654258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Choice xmlns:p15="http://schemas.microsoft.com/office/powerpoint/2012/main" xmlns="" xmlns:m="http://schemas.openxmlformats.org/officeDocument/2006/math" xmlns:a14="http://schemas.microsoft.com/office/drawing/2010/main" xmlns:p14="http://schemas.microsoft.com/office/powerpoint/2010/main" Requires="p14">
      <p:transition spd="slow" advClick="1" p14:dur="1250">
        <p:wipe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Снимок экрана 2023-03-15 в 13.27.58.png" descr="Снимок экрана 2023-03-15 в 13.27.58.png"/>
          <p:cNvPicPr>
            <a:picLocks/>
          </p:cNvPicPr>
          <p:nvPr/>
        </p:nvPicPr>
        <p:blipFill>
          <a:blip r:embed="rId2">
            <a:alphaModFix amt="64156"/>
            <a:extLst/>
          </a:blip>
          <a:srcRect l="53850"/>
          <a:stretch>
            <a:fillRect/>
          </a:stretch>
        </p:blipFill>
        <p:spPr>
          <a:xfrm>
            <a:off x="-1" y="20637"/>
            <a:ext cx="13004964" cy="971224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Линия"/>
          <p:cNvSpPr/>
          <p:nvPr/>
        </p:nvSpPr>
        <p:spPr>
          <a:xfrm flipH="1">
            <a:off x="4589442" y="2074522"/>
            <a:ext cx="1264386" cy="1264387"/>
          </a:xfrm>
          <a:prstGeom prst="line">
            <a:avLst/>
          </a:prstGeom>
          <a:ln w="38100">
            <a:solidFill>
              <a:srgbClr val="E1463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199" name="Сгруппировать"/>
          <p:cNvGrpSpPr/>
          <p:nvPr/>
        </p:nvGrpSpPr>
        <p:grpSpPr>
          <a:xfrm>
            <a:off x="3997998" y="694966"/>
            <a:ext cx="5039801" cy="1589873"/>
            <a:chOff x="0" y="0"/>
            <a:chExt cx="5039799" cy="1589872"/>
          </a:xfrm>
        </p:grpSpPr>
        <p:sp>
          <p:nvSpPr>
            <p:cNvPr id="197" name="Овал"/>
            <p:cNvSpPr/>
            <p:nvPr/>
          </p:nvSpPr>
          <p:spPr>
            <a:xfrm>
              <a:off x="0" y="0"/>
              <a:ext cx="5039799" cy="139366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E1463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220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pPr>
              <a:endParaRPr/>
            </a:p>
          </p:txBody>
        </p:sp>
        <p:sp>
          <p:nvSpPr>
            <p:cNvPr id="198" name="Расходы"/>
            <p:cNvSpPr txBox="1"/>
            <p:nvPr/>
          </p:nvSpPr>
          <p:spPr>
            <a:xfrm>
              <a:off x="372524" y="307471"/>
              <a:ext cx="4385525" cy="1282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defRPr sz="4800" b="1" spc="-48" baseline="31250">
                  <a:solidFill>
                    <a:srgbClr val="005A59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sz="11500"/>
                <a:t>Расходы</a:t>
              </a:r>
            </a:p>
          </p:txBody>
        </p:sp>
      </p:grpSp>
      <p:sp>
        <p:nvSpPr>
          <p:cNvPr id="200" name="Линия"/>
          <p:cNvSpPr/>
          <p:nvPr/>
        </p:nvSpPr>
        <p:spPr>
          <a:xfrm>
            <a:off x="7109051" y="2030150"/>
            <a:ext cx="1353130" cy="1353130"/>
          </a:xfrm>
          <a:prstGeom prst="line">
            <a:avLst/>
          </a:prstGeom>
          <a:ln w="38100">
            <a:solidFill>
              <a:srgbClr val="E1463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" name="Овал"/>
          <p:cNvSpPr/>
          <p:nvPr/>
        </p:nvSpPr>
        <p:spPr>
          <a:xfrm>
            <a:off x="2150368" y="3463511"/>
            <a:ext cx="4293894" cy="1067887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3D103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22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02" name="Овал"/>
          <p:cNvSpPr/>
          <p:nvPr/>
        </p:nvSpPr>
        <p:spPr>
          <a:xfrm>
            <a:off x="7824960" y="3463511"/>
            <a:ext cx="4075735" cy="1067887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3D103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22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03" name="необходимые"/>
          <p:cNvSpPr txBox="1"/>
          <p:nvPr/>
        </p:nvSpPr>
        <p:spPr>
          <a:xfrm>
            <a:off x="2755901" y="3759412"/>
            <a:ext cx="302865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200" spc="-42" baseline="35714">
                <a:solidFill>
                  <a:srgbClr val="005A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6000"/>
              <a:t>необходимые</a:t>
            </a:r>
          </a:p>
        </p:txBody>
      </p:sp>
      <p:sp>
        <p:nvSpPr>
          <p:cNvPr id="204" name="дополнительные"/>
          <p:cNvSpPr txBox="1"/>
          <p:nvPr/>
        </p:nvSpPr>
        <p:spPr>
          <a:xfrm>
            <a:off x="8045924" y="3790409"/>
            <a:ext cx="369434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200" spc="-42" baseline="35714">
                <a:solidFill>
                  <a:srgbClr val="005A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6000"/>
              <a:t>дополнительные</a:t>
            </a:r>
          </a:p>
        </p:txBody>
      </p:sp>
      <p:pic>
        <p:nvPicPr>
          <p:cNvPr id="205" name="istockphoto-1195557779-612x612.jpeg" descr="istockphoto-1195557779-612x612.jpeg"/>
          <p:cNvPicPr>
            <a:picLocks noChangeAspect="1"/>
          </p:cNvPicPr>
          <p:nvPr/>
        </p:nvPicPr>
        <p:blipFill>
          <a:blip r:embed="rId3">
            <a:extLst/>
          </a:blip>
          <a:srcRect l="3178" t="4168" r="3638" b="8950"/>
          <a:stretch>
            <a:fillRect/>
          </a:stretch>
        </p:blipFill>
        <p:spPr>
          <a:xfrm>
            <a:off x="3172772" y="6265205"/>
            <a:ext cx="2249086" cy="1572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44" extrusionOk="0">
                <a:moveTo>
                  <a:pt x="15770" y="6"/>
                </a:moveTo>
                <a:cubicBezTo>
                  <a:pt x="15720" y="23"/>
                  <a:pt x="15675" y="77"/>
                  <a:pt x="15595" y="180"/>
                </a:cubicBezTo>
                <a:cubicBezTo>
                  <a:pt x="15515" y="284"/>
                  <a:pt x="15435" y="349"/>
                  <a:pt x="15416" y="327"/>
                </a:cubicBezTo>
                <a:cubicBezTo>
                  <a:pt x="15398" y="305"/>
                  <a:pt x="15393" y="311"/>
                  <a:pt x="15409" y="338"/>
                </a:cubicBezTo>
                <a:cubicBezTo>
                  <a:pt x="15432" y="378"/>
                  <a:pt x="15330" y="715"/>
                  <a:pt x="15169" y="1126"/>
                </a:cubicBezTo>
                <a:cubicBezTo>
                  <a:pt x="15124" y="1241"/>
                  <a:pt x="14933" y="1809"/>
                  <a:pt x="14838" y="2110"/>
                </a:cubicBezTo>
                <a:cubicBezTo>
                  <a:pt x="14794" y="2250"/>
                  <a:pt x="14758" y="2400"/>
                  <a:pt x="14758" y="2442"/>
                </a:cubicBezTo>
                <a:cubicBezTo>
                  <a:pt x="14758" y="2484"/>
                  <a:pt x="14724" y="2578"/>
                  <a:pt x="14682" y="2654"/>
                </a:cubicBezTo>
                <a:cubicBezTo>
                  <a:pt x="14641" y="2729"/>
                  <a:pt x="14606" y="2828"/>
                  <a:pt x="14606" y="2871"/>
                </a:cubicBezTo>
                <a:cubicBezTo>
                  <a:pt x="14606" y="2915"/>
                  <a:pt x="14573" y="3011"/>
                  <a:pt x="14530" y="3089"/>
                </a:cubicBezTo>
                <a:cubicBezTo>
                  <a:pt x="14487" y="3167"/>
                  <a:pt x="14459" y="3254"/>
                  <a:pt x="14469" y="3279"/>
                </a:cubicBezTo>
                <a:cubicBezTo>
                  <a:pt x="14492" y="3331"/>
                  <a:pt x="14392" y="3780"/>
                  <a:pt x="14340" y="3855"/>
                </a:cubicBezTo>
                <a:cubicBezTo>
                  <a:pt x="14321" y="3883"/>
                  <a:pt x="14306" y="3946"/>
                  <a:pt x="14306" y="3997"/>
                </a:cubicBezTo>
                <a:cubicBezTo>
                  <a:pt x="14306" y="4047"/>
                  <a:pt x="14261" y="4218"/>
                  <a:pt x="14207" y="4377"/>
                </a:cubicBezTo>
                <a:cubicBezTo>
                  <a:pt x="14153" y="4536"/>
                  <a:pt x="14078" y="4752"/>
                  <a:pt x="14043" y="4856"/>
                </a:cubicBezTo>
                <a:cubicBezTo>
                  <a:pt x="13970" y="5075"/>
                  <a:pt x="13840" y="5134"/>
                  <a:pt x="13781" y="4975"/>
                </a:cubicBezTo>
                <a:cubicBezTo>
                  <a:pt x="13760" y="4919"/>
                  <a:pt x="13739" y="4580"/>
                  <a:pt x="13735" y="4225"/>
                </a:cubicBezTo>
                <a:cubicBezTo>
                  <a:pt x="13732" y="3838"/>
                  <a:pt x="13712" y="3546"/>
                  <a:pt x="13686" y="3496"/>
                </a:cubicBezTo>
                <a:cubicBezTo>
                  <a:pt x="13599" y="3330"/>
                  <a:pt x="13413" y="3246"/>
                  <a:pt x="13184" y="3268"/>
                </a:cubicBezTo>
                <a:cubicBezTo>
                  <a:pt x="13063" y="3280"/>
                  <a:pt x="12817" y="3272"/>
                  <a:pt x="12640" y="3246"/>
                </a:cubicBezTo>
                <a:cubicBezTo>
                  <a:pt x="12457" y="3219"/>
                  <a:pt x="12281" y="3214"/>
                  <a:pt x="12230" y="3241"/>
                </a:cubicBezTo>
                <a:cubicBezTo>
                  <a:pt x="12174" y="3270"/>
                  <a:pt x="12123" y="3271"/>
                  <a:pt x="12093" y="3235"/>
                </a:cubicBezTo>
                <a:cubicBezTo>
                  <a:pt x="12058" y="3194"/>
                  <a:pt x="12039" y="3203"/>
                  <a:pt x="12021" y="3274"/>
                </a:cubicBezTo>
                <a:cubicBezTo>
                  <a:pt x="11996" y="3363"/>
                  <a:pt x="11992" y="3364"/>
                  <a:pt x="11948" y="3279"/>
                </a:cubicBezTo>
                <a:cubicBezTo>
                  <a:pt x="11912" y="3208"/>
                  <a:pt x="11841" y="3188"/>
                  <a:pt x="11636" y="3192"/>
                </a:cubicBezTo>
                <a:cubicBezTo>
                  <a:pt x="11386" y="3196"/>
                  <a:pt x="11355" y="3180"/>
                  <a:pt x="10933" y="2866"/>
                </a:cubicBezTo>
                <a:lnTo>
                  <a:pt x="10492" y="2534"/>
                </a:lnTo>
                <a:lnTo>
                  <a:pt x="10306" y="2648"/>
                </a:lnTo>
                <a:cubicBezTo>
                  <a:pt x="10193" y="2715"/>
                  <a:pt x="10108" y="2802"/>
                  <a:pt x="10096" y="2866"/>
                </a:cubicBezTo>
                <a:cubicBezTo>
                  <a:pt x="10079" y="2961"/>
                  <a:pt x="10055" y="2968"/>
                  <a:pt x="9857" y="2936"/>
                </a:cubicBezTo>
                <a:cubicBezTo>
                  <a:pt x="9665" y="2906"/>
                  <a:pt x="9625" y="2915"/>
                  <a:pt x="9534" y="3018"/>
                </a:cubicBezTo>
                <a:cubicBezTo>
                  <a:pt x="9430" y="3135"/>
                  <a:pt x="9279" y="3493"/>
                  <a:pt x="9279" y="3621"/>
                </a:cubicBezTo>
                <a:cubicBezTo>
                  <a:pt x="9279" y="3657"/>
                  <a:pt x="9256" y="3721"/>
                  <a:pt x="9229" y="3768"/>
                </a:cubicBezTo>
                <a:cubicBezTo>
                  <a:pt x="9202" y="3815"/>
                  <a:pt x="9150" y="3991"/>
                  <a:pt x="9112" y="4154"/>
                </a:cubicBezTo>
                <a:cubicBezTo>
                  <a:pt x="9073" y="4318"/>
                  <a:pt x="9027" y="4474"/>
                  <a:pt x="9009" y="4502"/>
                </a:cubicBezTo>
                <a:cubicBezTo>
                  <a:pt x="8991" y="4530"/>
                  <a:pt x="8978" y="4597"/>
                  <a:pt x="8978" y="4649"/>
                </a:cubicBezTo>
                <a:cubicBezTo>
                  <a:pt x="8978" y="4701"/>
                  <a:pt x="8925" y="4909"/>
                  <a:pt x="8861" y="5111"/>
                </a:cubicBezTo>
                <a:cubicBezTo>
                  <a:pt x="8687" y="5658"/>
                  <a:pt x="8644" y="5791"/>
                  <a:pt x="8621" y="5894"/>
                </a:cubicBezTo>
                <a:cubicBezTo>
                  <a:pt x="8603" y="5976"/>
                  <a:pt x="8562" y="5956"/>
                  <a:pt x="8283" y="5747"/>
                </a:cubicBezTo>
                <a:cubicBezTo>
                  <a:pt x="8107" y="5616"/>
                  <a:pt x="7958" y="5521"/>
                  <a:pt x="7948" y="5535"/>
                </a:cubicBezTo>
                <a:cubicBezTo>
                  <a:pt x="7938" y="5549"/>
                  <a:pt x="7853" y="5526"/>
                  <a:pt x="7762" y="5481"/>
                </a:cubicBezTo>
                <a:cubicBezTo>
                  <a:pt x="7671" y="5435"/>
                  <a:pt x="7535" y="5394"/>
                  <a:pt x="7457" y="5394"/>
                </a:cubicBezTo>
                <a:cubicBezTo>
                  <a:pt x="7304" y="5393"/>
                  <a:pt x="7244" y="5301"/>
                  <a:pt x="7210" y="4997"/>
                </a:cubicBezTo>
                <a:cubicBezTo>
                  <a:pt x="7172" y="4650"/>
                  <a:pt x="7040" y="4424"/>
                  <a:pt x="6689" y="4111"/>
                </a:cubicBezTo>
                <a:cubicBezTo>
                  <a:pt x="6477" y="3921"/>
                  <a:pt x="6432" y="3826"/>
                  <a:pt x="6366" y="3404"/>
                </a:cubicBezTo>
                <a:cubicBezTo>
                  <a:pt x="6341" y="3246"/>
                  <a:pt x="6298" y="3106"/>
                  <a:pt x="6267" y="3089"/>
                </a:cubicBezTo>
                <a:cubicBezTo>
                  <a:pt x="6208" y="3056"/>
                  <a:pt x="5934" y="3130"/>
                  <a:pt x="5750" y="3230"/>
                </a:cubicBezTo>
                <a:cubicBezTo>
                  <a:pt x="5660" y="3279"/>
                  <a:pt x="5651" y="3305"/>
                  <a:pt x="5689" y="3371"/>
                </a:cubicBezTo>
                <a:cubicBezTo>
                  <a:pt x="5726" y="3435"/>
                  <a:pt x="5725" y="3466"/>
                  <a:pt x="5685" y="3534"/>
                </a:cubicBezTo>
                <a:cubicBezTo>
                  <a:pt x="5643" y="3607"/>
                  <a:pt x="5646" y="3632"/>
                  <a:pt x="5701" y="3676"/>
                </a:cubicBezTo>
                <a:cubicBezTo>
                  <a:pt x="5736" y="3704"/>
                  <a:pt x="5765" y="3764"/>
                  <a:pt x="5765" y="3812"/>
                </a:cubicBezTo>
                <a:cubicBezTo>
                  <a:pt x="5765" y="3860"/>
                  <a:pt x="5793" y="3945"/>
                  <a:pt x="5826" y="3997"/>
                </a:cubicBezTo>
                <a:cubicBezTo>
                  <a:pt x="5881" y="4083"/>
                  <a:pt x="5872" y="4125"/>
                  <a:pt x="5731" y="4540"/>
                </a:cubicBezTo>
                <a:cubicBezTo>
                  <a:pt x="5538" y="5110"/>
                  <a:pt x="5511" y="5290"/>
                  <a:pt x="5587" y="5519"/>
                </a:cubicBezTo>
                <a:cubicBezTo>
                  <a:pt x="5619" y="5616"/>
                  <a:pt x="5654" y="5755"/>
                  <a:pt x="5663" y="5829"/>
                </a:cubicBezTo>
                <a:cubicBezTo>
                  <a:pt x="5671" y="5903"/>
                  <a:pt x="5692" y="6005"/>
                  <a:pt x="5708" y="6057"/>
                </a:cubicBezTo>
                <a:cubicBezTo>
                  <a:pt x="5724" y="6109"/>
                  <a:pt x="5727" y="6185"/>
                  <a:pt x="5716" y="6226"/>
                </a:cubicBezTo>
                <a:cubicBezTo>
                  <a:pt x="5705" y="6267"/>
                  <a:pt x="5712" y="6323"/>
                  <a:pt x="5731" y="6351"/>
                </a:cubicBezTo>
                <a:cubicBezTo>
                  <a:pt x="5750" y="6378"/>
                  <a:pt x="5768" y="6462"/>
                  <a:pt x="5773" y="6541"/>
                </a:cubicBezTo>
                <a:cubicBezTo>
                  <a:pt x="5778" y="6630"/>
                  <a:pt x="5814" y="6707"/>
                  <a:pt x="5868" y="6742"/>
                </a:cubicBezTo>
                <a:cubicBezTo>
                  <a:pt x="6029" y="6847"/>
                  <a:pt x="5926" y="7034"/>
                  <a:pt x="5720" y="7014"/>
                </a:cubicBezTo>
                <a:cubicBezTo>
                  <a:pt x="5651" y="7007"/>
                  <a:pt x="5553" y="7020"/>
                  <a:pt x="5499" y="7041"/>
                </a:cubicBezTo>
                <a:cubicBezTo>
                  <a:pt x="5430" y="7068"/>
                  <a:pt x="5349" y="7037"/>
                  <a:pt x="5225" y="6943"/>
                </a:cubicBezTo>
                <a:lnTo>
                  <a:pt x="5054" y="6813"/>
                </a:lnTo>
                <a:lnTo>
                  <a:pt x="4891" y="7052"/>
                </a:lnTo>
                <a:cubicBezTo>
                  <a:pt x="4722" y="7300"/>
                  <a:pt x="4412" y="7556"/>
                  <a:pt x="4275" y="7558"/>
                </a:cubicBezTo>
                <a:cubicBezTo>
                  <a:pt x="4191" y="7559"/>
                  <a:pt x="3948" y="7779"/>
                  <a:pt x="3811" y="7976"/>
                </a:cubicBezTo>
                <a:cubicBezTo>
                  <a:pt x="3764" y="8043"/>
                  <a:pt x="3689" y="8096"/>
                  <a:pt x="3647" y="8096"/>
                </a:cubicBezTo>
                <a:cubicBezTo>
                  <a:pt x="3606" y="8096"/>
                  <a:pt x="3540" y="8145"/>
                  <a:pt x="3499" y="8204"/>
                </a:cubicBezTo>
                <a:cubicBezTo>
                  <a:pt x="3457" y="8264"/>
                  <a:pt x="3390" y="8313"/>
                  <a:pt x="3351" y="8313"/>
                </a:cubicBezTo>
                <a:cubicBezTo>
                  <a:pt x="3312" y="8313"/>
                  <a:pt x="3261" y="8348"/>
                  <a:pt x="3237" y="8389"/>
                </a:cubicBezTo>
                <a:cubicBezTo>
                  <a:pt x="3212" y="8431"/>
                  <a:pt x="3145" y="8479"/>
                  <a:pt x="3088" y="8498"/>
                </a:cubicBezTo>
                <a:cubicBezTo>
                  <a:pt x="2932" y="8551"/>
                  <a:pt x="2671" y="8756"/>
                  <a:pt x="2544" y="8922"/>
                </a:cubicBezTo>
                <a:cubicBezTo>
                  <a:pt x="2482" y="9004"/>
                  <a:pt x="2414" y="9069"/>
                  <a:pt x="2392" y="9069"/>
                </a:cubicBezTo>
                <a:cubicBezTo>
                  <a:pt x="2370" y="9069"/>
                  <a:pt x="2320" y="9107"/>
                  <a:pt x="2282" y="9156"/>
                </a:cubicBezTo>
                <a:cubicBezTo>
                  <a:pt x="2222" y="9233"/>
                  <a:pt x="2192" y="9240"/>
                  <a:pt x="2058" y="9183"/>
                </a:cubicBezTo>
                <a:cubicBezTo>
                  <a:pt x="1836" y="9088"/>
                  <a:pt x="1298" y="9219"/>
                  <a:pt x="1202" y="9390"/>
                </a:cubicBezTo>
                <a:cubicBezTo>
                  <a:pt x="1175" y="9437"/>
                  <a:pt x="1141" y="9476"/>
                  <a:pt x="1126" y="9477"/>
                </a:cubicBezTo>
                <a:cubicBezTo>
                  <a:pt x="1024" y="9479"/>
                  <a:pt x="843" y="9653"/>
                  <a:pt x="761" y="9830"/>
                </a:cubicBezTo>
                <a:cubicBezTo>
                  <a:pt x="660" y="10048"/>
                  <a:pt x="629" y="10429"/>
                  <a:pt x="696" y="10624"/>
                </a:cubicBezTo>
                <a:cubicBezTo>
                  <a:pt x="714" y="10675"/>
                  <a:pt x="756" y="10794"/>
                  <a:pt x="791" y="10890"/>
                </a:cubicBezTo>
                <a:cubicBezTo>
                  <a:pt x="871" y="11107"/>
                  <a:pt x="830" y="11241"/>
                  <a:pt x="655" y="11341"/>
                </a:cubicBezTo>
                <a:cubicBezTo>
                  <a:pt x="586" y="11380"/>
                  <a:pt x="526" y="11413"/>
                  <a:pt x="521" y="11417"/>
                </a:cubicBezTo>
                <a:cubicBezTo>
                  <a:pt x="517" y="11422"/>
                  <a:pt x="566" y="11568"/>
                  <a:pt x="628" y="11738"/>
                </a:cubicBezTo>
                <a:cubicBezTo>
                  <a:pt x="690" y="11909"/>
                  <a:pt x="738" y="12055"/>
                  <a:pt x="738" y="12064"/>
                </a:cubicBezTo>
                <a:cubicBezTo>
                  <a:pt x="738" y="12074"/>
                  <a:pt x="668" y="12146"/>
                  <a:pt x="582" y="12228"/>
                </a:cubicBezTo>
                <a:cubicBezTo>
                  <a:pt x="475" y="12329"/>
                  <a:pt x="359" y="12383"/>
                  <a:pt x="213" y="12401"/>
                </a:cubicBezTo>
                <a:cubicBezTo>
                  <a:pt x="21" y="12426"/>
                  <a:pt x="-1" y="12443"/>
                  <a:pt x="1" y="12554"/>
                </a:cubicBezTo>
                <a:cubicBezTo>
                  <a:pt x="1" y="12621"/>
                  <a:pt x="30" y="12722"/>
                  <a:pt x="65" y="12777"/>
                </a:cubicBezTo>
                <a:cubicBezTo>
                  <a:pt x="136" y="12888"/>
                  <a:pt x="905" y="13455"/>
                  <a:pt x="1343" y="13717"/>
                </a:cubicBezTo>
                <a:cubicBezTo>
                  <a:pt x="1649" y="13901"/>
                  <a:pt x="1973" y="14127"/>
                  <a:pt x="2054" y="14217"/>
                </a:cubicBezTo>
                <a:cubicBezTo>
                  <a:pt x="2095" y="14264"/>
                  <a:pt x="2094" y="14290"/>
                  <a:pt x="2039" y="14348"/>
                </a:cubicBezTo>
                <a:cubicBezTo>
                  <a:pt x="2002" y="14386"/>
                  <a:pt x="1946" y="14418"/>
                  <a:pt x="1913" y="14418"/>
                </a:cubicBezTo>
                <a:cubicBezTo>
                  <a:pt x="1881" y="14419"/>
                  <a:pt x="1805" y="14456"/>
                  <a:pt x="1746" y="14500"/>
                </a:cubicBezTo>
                <a:cubicBezTo>
                  <a:pt x="1686" y="14544"/>
                  <a:pt x="1595" y="14582"/>
                  <a:pt x="1544" y="14582"/>
                </a:cubicBezTo>
                <a:cubicBezTo>
                  <a:pt x="1414" y="14582"/>
                  <a:pt x="962" y="14793"/>
                  <a:pt x="883" y="14891"/>
                </a:cubicBezTo>
                <a:cubicBezTo>
                  <a:pt x="846" y="14937"/>
                  <a:pt x="814" y="15018"/>
                  <a:pt x="814" y="15071"/>
                </a:cubicBezTo>
                <a:cubicBezTo>
                  <a:pt x="814" y="15124"/>
                  <a:pt x="799" y="15180"/>
                  <a:pt x="780" y="15196"/>
                </a:cubicBezTo>
                <a:cubicBezTo>
                  <a:pt x="707" y="15261"/>
                  <a:pt x="711" y="15631"/>
                  <a:pt x="788" y="15848"/>
                </a:cubicBezTo>
                <a:cubicBezTo>
                  <a:pt x="830" y="15967"/>
                  <a:pt x="889" y="16128"/>
                  <a:pt x="917" y="16207"/>
                </a:cubicBezTo>
                <a:cubicBezTo>
                  <a:pt x="944" y="16286"/>
                  <a:pt x="966" y="16402"/>
                  <a:pt x="966" y="16463"/>
                </a:cubicBezTo>
                <a:cubicBezTo>
                  <a:pt x="966" y="16530"/>
                  <a:pt x="1006" y="16599"/>
                  <a:pt x="1069" y="16642"/>
                </a:cubicBezTo>
                <a:cubicBezTo>
                  <a:pt x="1146" y="16694"/>
                  <a:pt x="1178" y="16758"/>
                  <a:pt x="1187" y="16887"/>
                </a:cubicBezTo>
                <a:cubicBezTo>
                  <a:pt x="1197" y="17034"/>
                  <a:pt x="1213" y="17066"/>
                  <a:pt x="1293" y="17066"/>
                </a:cubicBezTo>
                <a:cubicBezTo>
                  <a:pt x="1356" y="17066"/>
                  <a:pt x="1395" y="17101"/>
                  <a:pt x="1407" y="17169"/>
                </a:cubicBezTo>
                <a:cubicBezTo>
                  <a:pt x="1418" y="17227"/>
                  <a:pt x="1449" y="17285"/>
                  <a:pt x="1476" y="17300"/>
                </a:cubicBezTo>
                <a:cubicBezTo>
                  <a:pt x="1503" y="17315"/>
                  <a:pt x="1549" y="17461"/>
                  <a:pt x="1575" y="17626"/>
                </a:cubicBezTo>
                <a:cubicBezTo>
                  <a:pt x="1604" y="17813"/>
                  <a:pt x="1641" y="17930"/>
                  <a:pt x="1674" y="17930"/>
                </a:cubicBezTo>
                <a:cubicBezTo>
                  <a:pt x="1702" y="17930"/>
                  <a:pt x="1803" y="18045"/>
                  <a:pt x="1898" y="18186"/>
                </a:cubicBezTo>
                <a:cubicBezTo>
                  <a:pt x="2436" y="18985"/>
                  <a:pt x="2669" y="19311"/>
                  <a:pt x="2738" y="19371"/>
                </a:cubicBezTo>
                <a:cubicBezTo>
                  <a:pt x="2831" y="19451"/>
                  <a:pt x="3042" y="19464"/>
                  <a:pt x="3164" y="19393"/>
                </a:cubicBezTo>
                <a:cubicBezTo>
                  <a:pt x="3212" y="19365"/>
                  <a:pt x="3347" y="19306"/>
                  <a:pt x="3461" y="19262"/>
                </a:cubicBezTo>
                <a:cubicBezTo>
                  <a:pt x="3575" y="19218"/>
                  <a:pt x="3796" y="19128"/>
                  <a:pt x="3951" y="19061"/>
                </a:cubicBezTo>
                <a:cubicBezTo>
                  <a:pt x="4107" y="18995"/>
                  <a:pt x="4302" y="18932"/>
                  <a:pt x="4385" y="18925"/>
                </a:cubicBezTo>
                <a:cubicBezTo>
                  <a:pt x="4706" y="18900"/>
                  <a:pt x="4994" y="18827"/>
                  <a:pt x="5130" y="18735"/>
                </a:cubicBezTo>
                <a:cubicBezTo>
                  <a:pt x="5208" y="18682"/>
                  <a:pt x="5309" y="18654"/>
                  <a:pt x="5351" y="18670"/>
                </a:cubicBezTo>
                <a:cubicBezTo>
                  <a:pt x="5393" y="18685"/>
                  <a:pt x="5447" y="18672"/>
                  <a:pt x="5472" y="18643"/>
                </a:cubicBezTo>
                <a:cubicBezTo>
                  <a:pt x="5498" y="18613"/>
                  <a:pt x="5587" y="18571"/>
                  <a:pt x="5670" y="18550"/>
                </a:cubicBezTo>
                <a:cubicBezTo>
                  <a:pt x="5753" y="18529"/>
                  <a:pt x="5847" y="18478"/>
                  <a:pt x="5879" y="18436"/>
                </a:cubicBezTo>
                <a:cubicBezTo>
                  <a:pt x="5934" y="18366"/>
                  <a:pt x="6083" y="18318"/>
                  <a:pt x="6339" y="18284"/>
                </a:cubicBezTo>
                <a:cubicBezTo>
                  <a:pt x="6465" y="18267"/>
                  <a:pt x="6542" y="18377"/>
                  <a:pt x="6579" y="18632"/>
                </a:cubicBezTo>
                <a:cubicBezTo>
                  <a:pt x="6594" y="18736"/>
                  <a:pt x="6620" y="18847"/>
                  <a:pt x="6640" y="18882"/>
                </a:cubicBezTo>
                <a:cubicBezTo>
                  <a:pt x="6659" y="18917"/>
                  <a:pt x="6680" y="19003"/>
                  <a:pt x="6685" y="19072"/>
                </a:cubicBezTo>
                <a:cubicBezTo>
                  <a:pt x="6691" y="19141"/>
                  <a:pt x="6714" y="19252"/>
                  <a:pt x="6739" y="19317"/>
                </a:cubicBezTo>
                <a:cubicBezTo>
                  <a:pt x="6763" y="19382"/>
                  <a:pt x="6784" y="19485"/>
                  <a:pt x="6784" y="19545"/>
                </a:cubicBezTo>
                <a:cubicBezTo>
                  <a:pt x="6784" y="19605"/>
                  <a:pt x="6801" y="19665"/>
                  <a:pt x="6819" y="19681"/>
                </a:cubicBezTo>
                <a:cubicBezTo>
                  <a:pt x="6837" y="19697"/>
                  <a:pt x="6862" y="19811"/>
                  <a:pt x="6876" y="19937"/>
                </a:cubicBezTo>
                <a:cubicBezTo>
                  <a:pt x="6890" y="20062"/>
                  <a:pt x="6916" y="20193"/>
                  <a:pt x="6933" y="20225"/>
                </a:cubicBezTo>
                <a:cubicBezTo>
                  <a:pt x="6949" y="20256"/>
                  <a:pt x="6990" y="20400"/>
                  <a:pt x="7028" y="20545"/>
                </a:cubicBezTo>
                <a:lnTo>
                  <a:pt x="7096" y="20806"/>
                </a:lnTo>
                <a:lnTo>
                  <a:pt x="7632" y="20774"/>
                </a:lnTo>
                <a:cubicBezTo>
                  <a:pt x="7926" y="20755"/>
                  <a:pt x="8316" y="20701"/>
                  <a:pt x="8503" y="20654"/>
                </a:cubicBezTo>
                <a:cubicBezTo>
                  <a:pt x="8690" y="20607"/>
                  <a:pt x="8945" y="20548"/>
                  <a:pt x="9070" y="20524"/>
                </a:cubicBezTo>
                <a:cubicBezTo>
                  <a:pt x="9194" y="20499"/>
                  <a:pt x="9449" y="20433"/>
                  <a:pt x="9636" y="20382"/>
                </a:cubicBezTo>
                <a:cubicBezTo>
                  <a:pt x="9823" y="20331"/>
                  <a:pt x="10022" y="20287"/>
                  <a:pt x="10074" y="20279"/>
                </a:cubicBezTo>
                <a:cubicBezTo>
                  <a:pt x="10126" y="20271"/>
                  <a:pt x="10214" y="20235"/>
                  <a:pt x="10271" y="20203"/>
                </a:cubicBezTo>
                <a:cubicBezTo>
                  <a:pt x="10328" y="20171"/>
                  <a:pt x="10374" y="20163"/>
                  <a:pt x="10374" y="20181"/>
                </a:cubicBezTo>
                <a:cubicBezTo>
                  <a:pt x="10374" y="20199"/>
                  <a:pt x="10397" y="20189"/>
                  <a:pt x="10423" y="20159"/>
                </a:cubicBezTo>
                <a:cubicBezTo>
                  <a:pt x="10470" y="20107"/>
                  <a:pt x="10643" y="20027"/>
                  <a:pt x="10754" y="20007"/>
                </a:cubicBezTo>
                <a:cubicBezTo>
                  <a:pt x="10785" y="20002"/>
                  <a:pt x="10904" y="19953"/>
                  <a:pt x="11020" y="19904"/>
                </a:cubicBezTo>
                <a:cubicBezTo>
                  <a:pt x="11137" y="19855"/>
                  <a:pt x="11266" y="19831"/>
                  <a:pt x="11306" y="19850"/>
                </a:cubicBezTo>
                <a:cubicBezTo>
                  <a:pt x="11434" y="19909"/>
                  <a:pt x="11525" y="19965"/>
                  <a:pt x="11747" y="20111"/>
                </a:cubicBezTo>
                <a:cubicBezTo>
                  <a:pt x="11867" y="20189"/>
                  <a:pt x="11979" y="20252"/>
                  <a:pt x="11998" y="20252"/>
                </a:cubicBezTo>
                <a:cubicBezTo>
                  <a:pt x="12028" y="20252"/>
                  <a:pt x="12425" y="20508"/>
                  <a:pt x="12568" y="20622"/>
                </a:cubicBezTo>
                <a:cubicBezTo>
                  <a:pt x="12599" y="20646"/>
                  <a:pt x="12716" y="20711"/>
                  <a:pt x="12830" y="20763"/>
                </a:cubicBezTo>
                <a:cubicBezTo>
                  <a:pt x="12945" y="20815"/>
                  <a:pt x="13131" y="20918"/>
                  <a:pt x="13245" y="20991"/>
                </a:cubicBezTo>
                <a:cubicBezTo>
                  <a:pt x="13359" y="21065"/>
                  <a:pt x="13489" y="21142"/>
                  <a:pt x="13530" y="21165"/>
                </a:cubicBezTo>
                <a:cubicBezTo>
                  <a:pt x="13572" y="21188"/>
                  <a:pt x="13706" y="21273"/>
                  <a:pt x="13831" y="21350"/>
                </a:cubicBezTo>
                <a:cubicBezTo>
                  <a:pt x="13955" y="21427"/>
                  <a:pt x="14085" y="21499"/>
                  <a:pt x="14116" y="21513"/>
                </a:cubicBezTo>
                <a:cubicBezTo>
                  <a:pt x="14282" y="21589"/>
                  <a:pt x="14369" y="21538"/>
                  <a:pt x="14644" y="21198"/>
                </a:cubicBezTo>
                <a:cubicBezTo>
                  <a:pt x="15058" y="20686"/>
                  <a:pt x="15203" y="20549"/>
                  <a:pt x="15260" y="20616"/>
                </a:cubicBezTo>
                <a:cubicBezTo>
                  <a:pt x="15286" y="20647"/>
                  <a:pt x="15366" y="20679"/>
                  <a:pt x="15439" y="20687"/>
                </a:cubicBezTo>
                <a:cubicBezTo>
                  <a:pt x="15657" y="20709"/>
                  <a:pt x="16320" y="20619"/>
                  <a:pt x="16401" y="20556"/>
                </a:cubicBezTo>
                <a:cubicBezTo>
                  <a:pt x="16443" y="20524"/>
                  <a:pt x="16523" y="20505"/>
                  <a:pt x="16580" y="20513"/>
                </a:cubicBezTo>
                <a:cubicBezTo>
                  <a:pt x="16637" y="20521"/>
                  <a:pt x="16686" y="20504"/>
                  <a:pt x="16686" y="20475"/>
                </a:cubicBezTo>
                <a:cubicBezTo>
                  <a:pt x="16686" y="20445"/>
                  <a:pt x="16749" y="20368"/>
                  <a:pt x="16827" y="20301"/>
                </a:cubicBezTo>
                <a:cubicBezTo>
                  <a:pt x="16905" y="20233"/>
                  <a:pt x="17017" y="20117"/>
                  <a:pt x="17078" y="20045"/>
                </a:cubicBezTo>
                <a:cubicBezTo>
                  <a:pt x="17139" y="19974"/>
                  <a:pt x="17232" y="19897"/>
                  <a:pt x="17279" y="19871"/>
                </a:cubicBezTo>
                <a:cubicBezTo>
                  <a:pt x="17327" y="19845"/>
                  <a:pt x="17367" y="19801"/>
                  <a:pt x="17367" y="19773"/>
                </a:cubicBezTo>
                <a:cubicBezTo>
                  <a:pt x="17367" y="19730"/>
                  <a:pt x="17464" y="19628"/>
                  <a:pt x="17709" y="19415"/>
                </a:cubicBezTo>
                <a:cubicBezTo>
                  <a:pt x="17745" y="19384"/>
                  <a:pt x="17795" y="19328"/>
                  <a:pt x="17823" y="19295"/>
                </a:cubicBezTo>
                <a:cubicBezTo>
                  <a:pt x="17851" y="19262"/>
                  <a:pt x="17935" y="19219"/>
                  <a:pt x="18006" y="19197"/>
                </a:cubicBezTo>
                <a:cubicBezTo>
                  <a:pt x="18139" y="19156"/>
                  <a:pt x="18568" y="18791"/>
                  <a:pt x="18801" y="18518"/>
                </a:cubicBezTo>
                <a:cubicBezTo>
                  <a:pt x="18965" y="18324"/>
                  <a:pt x="19214" y="18296"/>
                  <a:pt x="19245" y="18469"/>
                </a:cubicBezTo>
                <a:cubicBezTo>
                  <a:pt x="19259" y="18544"/>
                  <a:pt x="19294" y="18577"/>
                  <a:pt x="19367" y="18577"/>
                </a:cubicBezTo>
                <a:cubicBezTo>
                  <a:pt x="19440" y="18577"/>
                  <a:pt x="19479" y="18544"/>
                  <a:pt x="19493" y="18469"/>
                </a:cubicBezTo>
                <a:cubicBezTo>
                  <a:pt x="19503" y="18409"/>
                  <a:pt x="19533" y="18361"/>
                  <a:pt x="19561" y="18360"/>
                </a:cubicBezTo>
                <a:cubicBezTo>
                  <a:pt x="19589" y="18359"/>
                  <a:pt x="19663" y="18261"/>
                  <a:pt x="19725" y="18142"/>
                </a:cubicBezTo>
                <a:cubicBezTo>
                  <a:pt x="19786" y="18024"/>
                  <a:pt x="19855" y="17930"/>
                  <a:pt x="19880" y="17930"/>
                </a:cubicBezTo>
                <a:cubicBezTo>
                  <a:pt x="19905" y="17930"/>
                  <a:pt x="19937" y="17893"/>
                  <a:pt x="19949" y="17849"/>
                </a:cubicBezTo>
                <a:cubicBezTo>
                  <a:pt x="19961" y="17804"/>
                  <a:pt x="19997" y="17767"/>
                  <a:pt x="20029" y="17767"/>
                </a:cubicBezTo>
                <a:cubicBezTo>
                  <a:pt x="20062" y="17767"/>
                  <a:pt x="20086" y="17721"/>
                  <a:pt x="20086" y="17659"/>
                </a:cubicBezTo>
                <a:cubicBezTo>
                  <a:pt x="20086" y="17598"/>
                  <a:pt x="20122" y="17521"/>
                  <a:pt x="20169" y="17490"/>
                </a:cubicBezTo>
                <a:cubicBezTo>
                  <a:pt x="20371" y="17360"/>
                  <a:pt x="20516" y="17216"/>
                  <a:pt x="20523" y="17131"/>
                </a:cubicBezTo>
                <a:cubicBezTo>
                  <a:pt x="20542" y="16912"/>
                  <a:pt x="20715" y="16631"/>
                  <a:pt x="20831" y="16631"/>
                </a:cubicBezTo>
                <a:cubicBezTo>
                  <a:pt x="20880" y="16631"/>
                  <a:pt x="20948" y="16582"/>
                  <a:pt x="20983" y="16522"/>
                </a:cubicBezTo>
                <a:cubicBezTo>
                  <a:pt x="21027" y="16450"/>
                  <a:pt x="21094" y="16414"/>
                  <a:pt x="21189" y="16414"/>
                </a:cubicBezTo>
                <a:cubicBezTo>
                  <a:pt x="21293" y="16414"/>
                  <a:pt x="21340" y="16388"/>
                  <a:pt x="21371" y="16305"/>
                </a:cubicBezTo>
                <a:cubicBezTo>
                  <a:pt x="21394" y="16243"/>
                  <a:pt x="21406" y="16175"/>
                  <a:pt x="21394" y="16158"/>
                </a:cubicBezTo>
                <a:cubicBezTo>
                  <a:pt x="21382" y="16141"/>
                  <a:pt x="21389" y="16096"/>
                  <a:pt x="21413" y="16055"/>
                </a:cubicBezTo>
                <a:cubicBezTo>
                  <a:pt x="21444" y="16002"/>
                  <a:pt x="21445" y="15945"/>
                  <a:pt x="21417" y="15859"/>
                </a:cubicBezTo>
                <a:cubicBezTo>
                  <a:pt x="21291" y="15480"/>
                  <a:pt x="21286" y="15412"/>
                  <a:pt x="21371" y="15207"/>
                </a:cubicBezTo>
                <a:cubicBezTo>
                  <a:pt x="21441" y="15036"/>
                  <a:pt x="21447" y="15011"/>
                  <a:pt x="21394" y="15011"/>
                </a:cubicBezTo>
                <a:cubicBezTo>
                  <a:pt x="21360" y="15011"/>
                  <a:pt x="21316" y="14948"/>
                  <a:pt x="21295" y="14870"/>
                </a:cubicBezTo>
                <a:cubicBezTo>
                  <a:pt x="21263" y="14751"/>
                  <a:pt x="21276" y="14668"/>
                  <a:pt x="21386" y="14364"/>
                </a:cubicBezTo>
                <a:cubicBezTo>
                  <a:pt x="21539" y="13943"/>
                  <a:pt x="21599" y="13461"/>
                  <a:pt x="21504" y="13418"/>
                </a:cubicBezTo>
                <a:cubicBezTo>
                  <a:pt x="21472" y="13404"/>
                  <a:pt x="21415" y="13372"/>
                  <a:pt x="21379" y="13353"/>
                </a:cubicBezTo>
                <a:cubicBezTo>
                  <a:pt x="21342" y="13333"/>
                  <a:pt x="21262" y="13310"/>
                  <a:pt x="21200" y="13299"/>
                </a:cubicBezTo>
                <a:cubicBezTo>
                  <a:pt x="21138" y="13287"/>
                  <a:pt x="21033" y="13244"/>
                  <a:pt x="20968" y="13201"/>
                </a:cubicBezTo>
                <a:cubicBezTo>
                  <a:pt x="20903" y="13158"/>
                  <a:pt x="20821" y="13119"/>
                  <a:pt x="20789" y="13119"/>
                </a:cubicBezTo>
                <a:cubicBezTo>
                  <a:pt x="20757" y="13119"/>
                  <a:pt x="20720" y="13093"/>
                  <a:pt x="20706" y="13059"/>
                </a:cubicBezTo>
                <a:cubicBezTo>
                  <a:pt x="20660" y="12953"/>
                  <a:pt x="20852" y="12803"/>
                  <a:pt x="21078" y="12766"/>
                </a:cubicBezTo>
                <a:cubicBezTo>
                  <a:pt x="21286" y="12731"/>
                  <a:pt x="21295" y="12721"/>
                  <a:pt x="21295" y="12575"/>
                </a:cubicBezTo>
                <a:lnTo>
                  <a:pt x="21295" y="12423"/>
                </a:lnTo>
                <a:lnTo>
                  <a:pt x="21002" y="12407"/>
                </a:lnTo>
                <a:lnTo>
                  <a:pt x="20709" y="12391"/>
                </a:lnTo>
                <a:lnTo>
                  <a:pt x="20698" y="12195"/>
                </a:lnTo>
                <a:cubicBezTo>
                  <a:pt x="20688" y="12020"/>
                  <a:pt x="20710" y="11966"/>
                  <a:pt x="20881" y="11722"/>
                </a:cubicBezTo>
                <a:cubicBezTo>
                  <a:pt x="20987" y="11570"/>
                  <a:pt x="21088" y="11445"/>
                  <a:pt x="21105" y="11445"/>
                </a:cubicBezTo>
                <a:cubicBezTo>
                  <a:pt x="21122" y="11445"/>
                  <a:pt x="21155" y="11408"/>
                  <a:pt x="21181" y="11363"/>
                </a:cubicBezTo>
                <a:cubicBezTo>
                  <a:pt x="21207" y="11319"/>
                  <a:pt x="21267" y="11282"/>
                  <a:pt x="21314" y="11282"/>
                </a:cubicBezTo>
                <a:cubicBezTo>
                  <a:pt x="21414" y="11282"/>
                  <a:pt x="21508" y="11151"/>
                  <a:pt x="21447" y="11097"/>
                </a:cubicBezTo>
                <a:cubicBezTo>
                  <a:pt x="21425" y="11077"/>
                  <a:pt x="21409" y="10987"/>
                  <a:pt x="21409" y="10896"/>
                </a:cubicBezTo>
                <a:cubicBezTo>
                  <a:pt x="21409" y="10804"/>
                  <a:pt x="21382" y="10697"/>
                  <a:pt x="21348" y="10662"/>
                </a:cubicBezTo>
                <a:cubicBezTo>
                  <a:pt x="21314" y="10626"/>
                  <a:pt x="21282" y="10525"/>
                  <a:pt x="21280" y="10433"/>
                </a:cubicBezTo>
                <a:cubicBezTo>
                  <a:pt x="21277" y="10342"/>
                  <a:pt x="21264" y="10280"/>
                  <a:pt x="21249" y="10292"/>
                </a:cubicBezTo>
                <a:cubicBezTo>
                  <a:pt x="21150" y="10379"/>
                  <a:pt x="21209" y="9959"/>
                  <a:pt x="21348" y="9580"/>
                </a:cubicBezTo>
                <a:cubicBezTo>
                  <a:pt x="21381" y="9491"/>
                  <a:pt x="21409" y="9370"/>
                  <a:pt x="21409" y="9308"/>
                </a:cubicBezTo>
                <a:cubicBezTo>
                  <a:pt x="21409" y="9246"/>
                  <a:pt x="21422" y="9176"/>
                  <a:pt x="21436" y="9156"/>
                </a:cubicBezTo>
                <a:cubicBezTo>
                  <a:pt x="21450" y="9136"/>
                  <a:pt x="21463" y="9065"/>
                  <a:pt x="21466" y="8998"/>
                </a:cubicBezTo>
                <a:cubicBezTo>
                  <a:pt x="21470" y="8932"/>
                  <a:pt x="21476" y="8854"/>
                  <a:pt x="21481" y="8824"/>
                </a:cubicBezTo>
                <a:cubicBezTo>
                  <a:pt x="21487" y="8795"/>
                  <a:pt x="21491" y="8699"/>
                  <a:pt x="21489" y="8607"/>
                </a:cubicBezTo>
                <a:cubicBezTo>
                  <a:pt x="21485" y="8462"/>
                  <a:pt x="21464" y="8427"/>
                  <a:pt x="21337" y="8373"/>
                </a:cubicBezTo>
                <a:cubicBezTo>
                  <a:pt x="21257" y="8339"/>
                  <a:pt x="21147" y="8313"/>
                  <a:pt x="21093" y="8313"/>
                </a:cubicBezTo>
                <a:cubicBezTo>
                  <a:pt x="21040" y="8313"/>
                  <a:pt x="20990" y="8294"/>
                  <a:pt x="20979" y="8270"/>
                </a:cubicBezTo>
                <a:cubicBezTo>
                  <a:pt x="20969" y="8245"/>
                  <a:pt x="20860" y="8194"/>
                  <a:pt x="20740" y="8156"/>
                </a:cubicBezTo>
                <a:cubicBezTo>
                  <a:pt x="20619" y="8117"/>
                  <a:pt x="20504" y="8074"/>
                  <a:pt x="20485" y="8058"/>
                </a:cubicBezTo>
                <a:cubicBezTo>
                  <a:pt x="20466" y="8042"/>
                  <a:pt x="20393" y="8018"/>
                  <a:pt x="20322" y="8009"/>
                </a:cubicBezTo>
                <a:cubicBezTo>
                  <a:pt x="20250" y="8000"/>
                  <a:pt x="20171" y="7971"/>
                  <a:pt x="20147" y="7944"/>
                </a:cubicBezTo>
                <a:cubicBezTo>
                  <a:pt x="20123" y="7916"/>
                  <a:pt x="19910" y="7828"/>
                  <a:pt x="19671" y="7748"/>
                </a:cubicBezTo>
                <a:cubicBezTo>
                  <a:pt x="19204" y="7591"/>
                  <a:pt x="19069" y="7503"/>
                  <a:pt x="19078" y="7362"/>
                </a:cubicBezTo>
                <a:cubicBezTo>
                  <a:pt x="19084" y="7266"/>
                  <a:pt x="18293" y="6367"/>
                  <a:pt x="18204" y="6367"/>
                </a:cubicBezTo>
                <a:cubicBezTo>
                  <a:pt x="18176" y="6367"/>
                  <a:pt x="18093" y="6310"/>
                  <a:pt x="18017" y="6236"/>
                </a:cubicBezTo>
                <a:cubicBezTo>
                  <a:pt x="17942" y="6163"/>
                  <a:pt x="17718" y="6012"/>
                  <a:pt x="17519" y="5905"/>
                </a:cubicBezTo>
                <a:cubicBezTo>
                  <a:pt x="17121" y="5690"/>
                  <a:pt x="16769" y="5462"/>
                  <a:pt x="16740" y="5394"/>
                </a:cubicBezTo>
                <a:cubicBezTo>
                  <a:pt x="16712" y="5329"/>
                  <a:pt x="16395" y="5267"/>
                  <a:pt x="16317" y="5312"/>
                </a:cubicBezTo>
                <a:cubicBezTo>
                  <a:pt x="16281" y="5333"/>
                  <a:pt x="16110" y="5350"/>
                  <a:pt x="15941" y="5345"/>
                </a:cubicBezTo>
                <a:cubicBezTo>
                  <a:pt x="15772" y="5340"/>
                  <a:pt x="15623" y="5359"/>
                  <a:pt x="15610" y="5388"/>
                </a:cubicBezTo>
                <a:cubicBezTo>
                  <a:pt x="15596" y="5421"/>
                  <a:pt x="15544" y="5411"/>
                  <a:pt x="15473" y="5361"/>
                </a:cubicBezTo>
                <a:cubicBezTo>
                  <a:pt x="15354" y="5276"/>
                  <a:pt x="15338" y="5112"/>
                  <a:pt x="15428" y="4953"/>
                </a:cubicBezTo>
                <a:cubicBezTo>
                  <a:pt x="15450" y="4913"/>
                  <a:pt x="15481" y="4796"/>
                  <a:pt x="15496" y="4692"/>
                </a:cubicBezTo>
                <a:cubicBezTo>
                  <a:pt x="15511" y="4588"/>
                  <a:pt x="15545" y="4428"/>
                  <a:pt x="15572" y="4339"/>
                </a:cubicBezTo>
                <a:cubicBezTo>
                  <a:pt x="15651" y="4082"/>
                  <a:pt x="15824" y="3384"/>
                  <a:pt x="15846" y="3235"/>
                </a:cubicBezTo>
                <a:cubicBezTo>
                  <a:pt x="15857" y="3161"/>
                  <a:pt x="15888" y="3057"/>
                  <a:pt x="15918" y="3007"/>
                </a:cubicBezTo>
                <a:cubicBezTo>
                  <a:pt x="15949" y="2957"/>
                  <a:pt x="15967" y="2897"/>
                  <a:pt x="15956" y="2871"/>
                </a:cubicBezTo>
                <a:cubicBezTo>
                  <a:pt x="15945" y="2846"/>
                  <a:pt x="15979" y="2642"/>
                  <a:pt x="16032" y="2420"/>
                </a:cubicBezTo>
                <a:cubicBezTo>
                  <a:pt x="16143" y="1959"/>
                  <a:pt x="16192" y="1562"/>
                  <a:pt x="16219" y="920"/>
                </a:cubicBezTo>
                <a:cubicBezTo>
                  <a:pt x="16243" y="345"/>
                  <a:pt x="16182" y="132"/>
                  <a:pt x="15975" y="50"/>
                </a:cubicBezTo>
                <a:cubicBezTo>
                  <a:pt x="15873" y="9"/>
                  <a:pt x="15819" y="-11"/>
                  <a:pt x="15770" y="6"/>
                </a:cubicBezTo>
                <a:close/>
                <a:moveTo>
                  <a:pt x="8366" y="5573"/>
                </a:moveTo>
                <a:cubicBezTo>
                  <a:pt x="8336" y="5590"/>
                  <a:pt x="8345" y="5603"/>
                  <a:pt x="8389" y="5606"/>
                </a:cubicBezTo>
                <a:cubicBezTo>
                  <a:pt x="8429" y="5608"/>
                  <a:pt x="8451" y="5597"/>
                  <a:pt x="8438" y="5579"/>
                </a:cubicBezTo>
                <a:cubicBezTo>
                  <a:pt x="8426" y="5561"/>
                  <a:pt x="8393" y="5558"/>
                  <a:pt x="8366" y="55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6" name="istockphoto-1019098160-1024x1024.jpeg" descr="istockphoto-1019098160-1024x1024.jpeg"/>
          <p:cNvPicPr>
            <a:picLocks noChangeAspect="1"/>
          </p:cNvPicPr>
          <p:nvPr/>
        </p:nvPicPr>
        <p:blipFill>
          <a:blip r:embed="rId4" cstate="print">
            <a:extLst/>
          </a:blip>
          <a:srcRect t="3274" r="1885" b="1496"/>
          <a:stretch>
            <a:fillRect/>
          </a:stretch>
        </p:blipFill>
        <p:spPr>
          <a:xfrm>
            <a:off x="4970010" y="4869080"/>
            <a:ext cx="1436162" cy="139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85" extrusionOk="0">
                <a:moveTo>
                  <a:pt x="11434" y="19"/>
                </a:moveTo>
                <a:cubicBezTo>
                  <a:pt x="10492" y="-115"/>
                  <a:pt x="9620" y="453"/>
                  <a:pt x="9349" y="1371"/>
                </a:cubicBezTo>
                <a:cubicBezTo>
                  <a:pt x="9269" y="1645"/>
                  <a:pt x="9266" y="2244"/>
                  <a:pt x="9349" y="2534"/>
                </a:cubicBezTo>
                <a:cubicBezTo>
                  <a:pt x="9537" y="3183"/>
                  <a:pt x="10062" y="3690"/>
                  <a:pt x="10727" y="3855"/>
                </a:cubicBezTo>
                <a:cubicBezTo>
                  <a:pt x="10852" y="3886"/>
                  <a:pt x="10977" y="3924"/>
                  <a:pt x="11006" y="3947"/>
                </a:cubicBezTo>
                <a:cubicBezTo>
                  <a:pt x="11077" y="4002"/>
                  <a:pt x="11072" y="6421"/>
                  <a:pt x="11000" y="6479"/>
                </a:cubicBezTo>
                <a:cubicBezTo>
                  <a:pt x="10974" y="6500"/>
                  <a:pt x="10765" y="6531"/>
                  <a:pt x="10531" y="6547"/>
                </a:cubicBezTo>
                <a:cubicBezTo>
                  <a:pt x="10297" y="6562"/>
                  <a:pt x="10058" y="6592"/>
                  <a:pt x="10002" y="6614"/>
                </a:cubicBezTo>
                <a:cubicBezTo>
                  <a:pt x="9947" y="6636"/>
                  <a:pt x="9850" y="6662"/>
                  <a:pt x="9789" y="6675"/>
                </a:cubicBezTo>
                <a:cubicBezTo>
                  <a:pt x="9727" y="6688"/>
                  <a:pt x="9657" y="6706"/>
                  <a:pt x="9634" y="6712"/>
                </a:cubicBezTo>
                <a:cubicBezTo>
                  <a:pt x="9534" y="6736"/>
                  <a:pt x="9115" y="6951"/>
                  <a:pt x="8862" y="7109"/>
                </a:cubicBezTo>
                <a:cubicBezTo>
                  <a:pt x="8662" y="7235"/>
                  <a:pt x="8575" y="7267"/>
                  <a:pt x="8548" y="7232"/>
                </a:cubicBezTo>
                <a:cubicBezTo>
                  <a:pt x="8526" y="7205"/>
                  <a:pt x="8437" y="7057"/>
                  <a:pt x="8346" y="6901"/>
                </a:cubicBezTo>
                <a:lnTo>
                  <a:pt x="8179" y="6620"/>
                </a:lnTo>
                <a:lnTo>
                  <a:pt x="8263" y="6540"/>
                </a:lnTo>
                <a:cubicBezTo>
                  <a:pt x="8412" y="6402"/>
                  <a:pt x="8705" y="5949"/>
                  <a:pt x="8833" y="5660"/>
                </a:cubicBezTo>
                <a:cubicBezTo>
                  <a:pt x="9030" y="5212"/>
                  <a:pt x="9090" y="4879"/>
                  <a:pt x="9070" y="4320"/>
                </a:cubicBezTo>
                <a:cubicBezTo>
                  <a:pt x="9048" y="3696"/>
                  <a:pt x="8919" y="3278"/>
                  <a:pt x="8613" y="2809"/>
                </a:cubicBezTo>
                <a:cubicBezTo>
                  <a:pt x="8494" y="2627"/>
                  <a:pt x="8380" y="2446"/>
                  <a:pt x="8358" y="2411"/>
                </a:cubicBezTo>
                <a:cubicBezTo>
                  <a:pt x="8205" y="2178"/>
                  <a:pt x="7367" y="1640"/>
                  <a:pt x="7158" y="1640"/>
                </a:cubicBezTo>
                <a:cubicBezTo>
                  <a:pt x="7123" y="1640"/>
                  <a:pt x="7067" y="1625"/>
                  <a:pt x="7027" y="1604"/>
                </a:cubicBezTo>
                <a:cubicBezTo>
                  <a:pt x="6904" y="1536"/>
                  <a:pt x="6790" y="1497"/>
                  <a:pt x="6719" y="1506"/>
                </a:cubicBezTo>
                <a:cubicBezTo>
                  <a:pt x="6681" y="1511"/>
                  <a:pt x="6643" y="1498"/>
                  <a:pt x="6629" y="1475"/>
                </a:cubicBezTo>
                <a:cubicBezTo>
                  <a:pt x="6596" y="1420"/>
                  <a:pt x="5960" y="1456"/>
                  <a:pt x="5596" y="1536"/>
                </a:cubicBezTo>
                <a:cubicBezTo>
                  <a:pt x="4582" y="1760"/>
                  <a:pt x="3779" y="2523"/>
                  <a:pt x="3458" y="3567"/>
                </a:cubicBezTo>
                <a:cubicBezTo>
                  <a:pt x="3410" y="3724"/>
                  <a:pt x="3372" y="4019"/>
                  <a:pt x="3357" y="4308"/>
                </a:cubicBezTo>
                <a:cubicBezTo>
                  <a:pt x="3330" y="4855"/>
                  <a:pt x="3392" y="5201"/>
                  <a:pt x="3601" y="5672"/>
                </a:cubicBezTo>
                <a:cubicBezTo>
                  <a:pt x="3777" y="6068"/>
                  <a:pt x="4222" y="6669"/>
                  <a:pt x="4432" y="6797"/>
                </a:cubicBezTo>
                <a:cubicBezTo>
                  <a:pt x="5163" y="7244"/>
                  <a:pt x="5423" y="7339"/>
                  <a:pt x="6048" y="7366"/>
                </a:cubicBezTo>
                <a:cubicBezTo>
                  <a:pt x="6756" y="7397"/>
                  <a:pt x="7172" y="7298"/>
                  <a:pt x="7692" y="6975"/>
                </a:cubicBezTo>
                <a:cubicBezTo>
                  <a:pt x="7824" y="6893"/>
                  <a:pt x="7951" y="6822"/>
                  <a:pt x="7972" y="6822"/>
                </a:cubicBezTo>
                <a:cubicBezTo>
                  <a:pt x="7992" y="6822"/>
                  <a:pt x="8094" y="6961"/>
                  <a:pt x="8197" y="7128"/>
                </a:cubicBezTo>
                <a:lnTo>
                  <a:pt x="8381" y="7427"/>
                </a:lnTo>
                <a:lnTo>
                  <a:pt x="8078" y="7752"/>
                </a:lnTo>
                <a:cubicBezTo>
                  <a:pt x="7574" y="8288"/>
                  <a:pt x="7280" y="8802"/>
                  <a:pt x="7075" y="9507"/>
                </a:cubicBezTo>
                <a:cubicBezTo>
                  <a:pt x="6982" y="9827"/>
                  <a:pt x="6906" y="10278"/>
                  <a:pt x="6926" y="10388"/>
                </a:cubicBezTo>
                <a:cubicBezTo>
                  <a:pt x="6950" y="10516"/>
                  <a:pt x="6848" y="10564"/>
                  <a:pt x="6558" y="10559"/>
                </a:cubicBezTo>
                <a:cubicBezTo>
                  <a:pt x="6306" y="10556"/>
                  <a:pt x="6264" y="10543"/>
                  <a:pt x="6208" y="10455"/>
                </a:cubicBezTo>
                <a:cubicBezTo>
                  <a:pt x="6173" y="10401"/>
                  <a:pt x="6154" y="10336"/>
                  <a:pt x="6166" y="10315"/>
                </a:cubicBezTo>
                <a:cubicBezTo>
                  <a:pt x="6179" y="10294"/>
                  <a:pt x="6172" y="10211"/>
                  <a:pt x="6148" y="10131"/>
                </a:cubicBezTo>
                <a:cubicBezTo>
                  <a:pt x="6125" y="10052"/>
                  <a:pt x="6094" y="9947"/>
                  <a:pt x="6083" y="9893"/>
                </a:cubicBezTo>
                <a:cubicBezTo>
                  <a:pt x="6000" y="9474"/>
                  <a:pt x="5635" y="8843"/>
                  <a:pt x="5264" y="8486"/>
                </a:cubicBezTo>
                <a:cubicBezTo>
                  <a:pt x="4938" y="8172"/>
                  <a:pt x="4368" y="7873"/>
                  <a:pt x="3922" y="7776"/>
                </a:cubicBezTo>
                <a:cubicBezTo>
                  <a:pt x="3554" y="7697"/>
                  <a:pt x="2774" y="7715"/>
                  <a:pt x="2479" y="7813"/>
                </a:cubicBezTo>
                <a:cubicBezTo>
                  <a:pt x="1967" y="7982"/>
                  <a:pt x="1641" y="8189"/>
                  <a:pt x="1261" y="8584"/>
                </a:cubicBezTo>
                <a:cubicBezTo>
                  <a:pt x="668" y="9201"/>
                  <a:pt x="418" y="9832"/>
                  <a:pt x="412" y="10719"/>
                </a:cubicBezTo>
                <a:cubicBezTo>
                  <a:pt x="410" y="11106"/>
                  <a:pt x="423" y="11235"/>
                  <a:pt x="513" y="11514"/>
                </a:cubicBezTo>
                <a:cubicBezTo>
                  <a:pt x="682" y="12041"/>
                  <a:pt x="897" y="12412"/>
                  <a:pt x="1220" y="12749"/>
                </a:cubicBezTo>
                <a:cubicBezTo>
                  <a:pt x="1570" y="13117"/>
                  <a:pt x="1811" y="13285"/>
                  <a:pt x="2235" y="13453"/>
                </a:cubicBezTo>
                <a:cubicBezTo>
                  <a:pt x="3207" y="13839"/>
                  <a:pt x="4257" y="13683"/>
                  <a:pt x="5103" y="13025"/>
                </a:cubicBezTo>
                <a:cubicBezTo>
                  <a:pt x="5436" y="12766"/>
                  <a:pt x="5790" y="12278"/>
                  <a:pt x="5964" y="11850"/>
                </a:cubicBezTo>
                <a:cubicBezTo>
                  <a:pt x="6053" y="11631"/>
                  <a:pt x="6190" y="11098"/>
                  <a:pt x="6190" y="10969"/>
                </a:cubicBezTo>
                <a:cubicBezTo>
                  <a:pt x="6190" y="10820"/>
                  <a:pt x="6293" y="10780"/>
                  <a:pt x="6624" y="10810"/>
                </a:cubicBezTo>
                <a:lnTo>
                  <a:pt x="6915" y="10841"/>
                </a:lnTo>
                <a:lnTo>
                  <a:pt x="6897" y="10988"/>
                </a:lnTo>
                <a:cubicBezTo>
                  <a:pt x="6889" y="11068"/>
                  <a:pt x="6903" y="11199"/>
                  <a:pt x="6926" y="11281"/>
                </a:cubicBezTo>
                <a:cubicBezTo>
                  <a:pt x="6950" y="11364"/>
                  <a:pt x="7022" y="11616"/>
                  <a:pt x="7081" y="11838"/>
                </a:cubicBezTo>
                <a:cubicBezTo>
                  <a:pt x="7182" y="12219"/>
                  <a:pt x="7309" y="12523"/>
                  <a:pt x="7538" y="12927"/>
                </a:cubicBezTo>
                <a:lnTo>
                  <a:pt x="7639" y="13104"/>
                </a:lnTo>
                <a:lnTo>
                  <a:pt x="7295" y="13337"/>
                </a:lnTo>
                <a:cubicBezTo>
                  <a:pt x="7106" y="13463"/>
                  <a:pt x="6767" y="13688"/>
                  <a:pt x="6540" y="13838"/>
                </a:cubicBezTo>
                <a:cubicBezTo>
                  <a:pt x="6314" y="13989"/>
                  <a:pt x="5860" y="14298"/>
                  <a:pt x="5531" y="14524"/>
                </a:cubicBezTo>
                <a:lnTo>
                  <a:pt x="4931" y="14933"/>
                </a:lnTo>
                <a:lnTo>
                  <a:pt x="4741" y="14731"/>
                </a:lnTo>
                <a:cubicBezTo>
                  <a:pt x="4331" y="14304"/>
                  <a:pt x="3716" y="14093"/>
                  <a:pt x="3126" y="14175"/>
                </a:cubicBezTo>
                <a:cubicBezTo>
                  <a:pt x="2774" y="14224"/>
                  <a:pt x="2298" y="14427"/>
                  <a:pt x="2104" y="14615"/>
                </a:cubicBezTo>
                <a:cubicBezTo>
                  <a:pt x="1928" y="14787"/>
                  <a:pt x="1633" y="15284"/>
                  <a:pt x="1558" y="15539"/>
                </a:cubicBezTo>
                <a:cubicBezTo>
                  <a:pt x="1454" y="15896"/>
                  <a:pt x="1467" y="16400"/>
                  <a:pt x="1588" y="16744"/>
                </a:cubicBezTo>
                <a:cubicBezTo>
                  <a:pt x="1770" y="17260"/>
                  <a:pt x="2074" y="17612"/>
                  <a:pt x="2556" y="17857"/>
                </a:cubicBezTo>
                <a:cubicBezTo>
                  <a:pt x="2828" y="17996"/>
                  <a:pt x="2907" y="18017"/>
                  <a:pt x="3262" y="18035"/>
                </a:cubicBezTo>
                <a:cubicBezTo>
                  <a:pt x="3733" y="18058"/>
                  <a:pt x="4021" y="17983"/>
                  <a:pt x="4379" y="17760"/>
                </a:cubicBezTo>
                <a:cubicBezTo>
                  <a:pt x="4843" y="17470"/>
                  <a:pt x="5150" y="16996"/>
                  <a:pt x="5246" y="16414"/>
                </a:cubicBezTo>
                <a:cubicBezTo>
                  <a:pt x="5313" y="16006"/>
                  <a:pt x="5243" y="15486"/>
                  <a:pt x="5080" y="15184"/>
                </a:cubicBezTo>
                <a:cubicBezTo>
                  <a:pt x="5025" y="15083"/>
                  <a:pt x="5010" y="15099"/>
                  <a:pt x="5252" y="14939"/>
                </a:cubicBezTo>
                <a:cubicBezTo>
                  <a:pt x="5371" y="14861"/>
                  <a:pt x="5736" y="14615"/>
                  <a:pt x="6065" y="14395"/>
                </a:cubicBezTo>
                <a:cubicBezTo>
                  <a:pt x="6768" y="13924"/>
                  <a:pt x="7105" y="13698"/>
                  <a:pt x="7467" y="13459"/>
                </a:cubicBezTo>
                <a:lnTo>
                  <a:pt x="7734" y="13288"/>
                </a:lnTo>
                <a:lnTo>
                  <a:pt x="8072" y="13624"/>
                </a:lnTo>
                <a:cubicBezTo>
                  <a:pt x="8262" y="13809"/>
                  <a:pt x="8574" y="14062"/>
                  <a:pt x="8767" y="14193"/>
                </a:cubicBezTo>
                <a:cubicBezTo>
                  <a:pt x="8960" y="14324"/>
                  <a:pt x="9118" y="14445"/>
                  <a:pt x="9118" y="14456"/>
                </a:cubicBezTo>
                <a:cubicBezTo>
                  <a:pt x="9118" y="14468"/>
                  <a:pt x="9044" y="14628"/>
                  <a:pt x="8951" y="14817"/>
                </a:cubicBezTo>
                <a:lnTo>
                  <a:pt x="8785" y="15160"/>
                </a:lnTo>
                <a:lnTo>
                  <a:pt x="8583" y="15135"/>
                </a:lnTo>
                <a:cubicBezTo>
                  <a:pt x="8272" y="15093"/>
                  <a:pt x="7650" y="15182"/>
                  <a:pt x="7324" y="15313"/>
                </a:cubicBezTo>
                <a:cubicBezTo>
                  <a:pt x="5954" y="15863"/>
                  <a:pt x="5230" y="17238"/>
                  <a:pt x="5519" y="18732"/>
                </a:cubicBezTo>
                <a:cubicBezTo>
                  <a:pt x="5685" y="19591"/>
                  <a:pt x="6190" y="20295"/>
                  <a:pt x="6968" y="20751"/>
                </a:cubicBezTo>
                <a:cubicBezTo>
                  <a:pt x="7157" y="20862"/>
                  <a:pt x="7666" y="21032"/>
                  <a:pt x="7906" y="21063"/>
                </a:cubicBezTo>
                <a:cubicBezTo>
                  <a:pt x="8042" y="21081"/>
                  <a:pt x="8317" y="21087"/>
                  <a:pt x="8518" y="21075"/>
                </a:cubicBezTo>
                <a:cubicBezTo>
                  <a:pt x="9296" y="21030"/>
                  <a:pt x="9856" y="20767"/>
                  <a:pt x="10400" y="20206"/>
                </a:cubicBezTo>
                <a:cubicBezTo>
                  <a:pt x="10977" y="19613"/>
                  <a:pt x="11224" y="18985"/>
                  <a:pt x="11226" y="18096"/>
                </a:cubicBezTo>
                <a:cubicBezTo>
                  <a:pt x="11227" y="17203"/>
                  <a:pt x="10919" y="16480"/>
                  <a:pt x="10270" y="15845"/>
                </a:cubicBezTo>
                <a:cubicBezTo>
                  <a:pt x="10101" y="15680"/>
                  <a:pt x="9414" y="15282"/>
                  <a:pt x="9302" y="15282"/>
                </a:cubicBezTo>
                <a:cubicBezTo>
                  <a:pt x="9273" y="15282"/>
                  <a:pt x="9200" y="15262"/>
                  <a:pt x="9141" y="15239"/>
                </a:cubicBezTo>
                <a:lnTo>
                  <a:pt x="9034" y="15196"/>
                </a:lnTo>
                <a:lnTo>
                  <a:pt x="9183" y="14897"/>
                </a:lnTo>
                <a:cubicBezTo>
                  <a:pt x="9334" y="14587"/>
                  <a:pt x="9409" y="14516"/>
                  <a:pt x="9504" y="14597"/>
                </a:cubicBezTo>
                <a:cubicBezTo>
                  <a:pt x="9534" y="14623"/>
                  <a:pt x="9569" y="14633"/>
                  <a:pt x="9581" y="14621"/>
                </a:cubicBezTo>
                <a:cubicBezTo>
                  <a:pt x="9592" y="14610"/>
                  <a:pt x="9683" y="14628"/>
                  <a:pt x="9783" y="14664"/>
                </a:cubicBezTo>
                <a:cubicBezTo>
                  <a:pt x="9883" y="14701"/>
                  <a:pt x="10049" y="14749"/>
                  <a:pt x="10151" y="14774"/>
                </a:cubicBezTo>
                <a:cubicBezTo>
                  <a:pt x="10390" y="14834"/>
                  <a:pt x="11270" y="14858"/>
                  <a:pt x="11511" y="14811"/>
                </a:cubicBezTo>
                <a:cubicBezTo>
                  <a:pt x="11613" y="14791"/>
                  <a:pt x="11767" y="14764"/>
                  <a:pt x="11855" y="14750"/>
                </a:cubicBezTo>
                <a:cubicBezTo>
                  <a:pt x="11943" y="14736"/>
                  <a:pt x="12036" y="14715"/>
                  <a:pt x="12057" y="14701"/>
                </a:cubicBezTo>
                <a:cubicBezTo>
                  <a:pt x="12079" y="14687"/>
                  <a:pt x="12152" y="14670"/>
                  <a:pt x="12223" y="14658"/>
                </a:cubicBezTo>
                <a:cubicBezTo>
                  <a:pt x="12368" y="14635"/>
                  <a:pt x="12891" y="14369"/>
                  <a:pt x="13132" y="14199"/>
                </a:cubicBezTo>
                <a:cubicBezTo>
                  <a:pt x="13218" y="14139"/>
                  <a:pt x="13297" y="14089"/>
                  <a:pt x="13304" y="14089"/>
                </a:cubicBezTo>
                <a:cubicBezTo>
                  <a:pt x="13312" y="14089"/>
                  <a:pt x="13413" y="14224"/>
                  <a:pt x="13530" y="14389"/>
                </a:cubicBezTo>
                <a:lnTo>
                  <a:pt x="13744" y="14689"/>
                </a:lnTo>
                <a:lnTo>
                  <a:pt x="13476" y="14995"/>
                </a:lnTo>
                <a:cubicBezTo>
                  <a:pt x="13205" y="15301"/>
                  <a:pt x="12989" y="15685"/>
                  <a:pt x="12847" y="16126"/>
                </a:cubicBezTo>
                <a:cubicBezTo>
                  <a:pt x="12787" y="16311"/>
                  <a:pt x="12769" y="16497"/>
                  <a:pt x="12770" y="17001"/>
                </a:cubicBezTo>
                <a:cubicBezTo>
                  <a:pt x="12770" y="17590"/>
                  <a:pt x="12784" y="17661"/>
                  <a:pt x="12888" y="17955"/>
                </a:cubicBezTo>
                <a:cubicBezTo>
                  <a:pt x="13097" y="18538"/>
                  <a:pt x="13437" y="19016"/>
                  <a:pt x="13904" y="19375"/>
                </a:cubicBezTo>
                <a:cubicBezTo>
                  <a:pt x="14169" y="19578"/>
                  <a:pt x="14217" y="19604"/>
                  <a:pt x="14522" y="19729"/>
                </a:cubicBezTo>
                <a:cubicBezTo>
                  <a:pt x="14894" y="19882"/>
                  <a:pt x="15303" y="19964"/>
                  <a:pt x="15679" y="19956"/>
                </a:cubicBezTo>
                <a:cubicBezTo>
                  <a:pt x="16154" y="19946"/>
                  <a:pt x="16209" y="19934"/>
                  <a:pt x="16386" y="19852"/>
                </a:cubicBezTo>
                <a:cubicBezTo>
                  <a:pt x="16470" y="19813"/>
                  <a:pt x="16562" y="19784"/>
                  <a:pt x="16588" y="19784"/>
                </a:cubicBezTo>
                <a:cubicBezTo>
                  <a:pt x="16614" y="19784"/>
                  <a:pt x="16783" y="19703"/>
                  <a:pt x="16962" y="19607"/>
                </a:cubicBezTo>
                <a:cubicBezTo>
                  <a:pt x="17595" y="19268"/>
                  <a:pt x="18100" y="18660"/>
                  <a:pt x="18346" y="17937"/>
                </a:cubicBezTo>
                <a:cubicBezTo>
                  <a:pt x="18452" y="17625"/>
                  <a:pt x="18464" y="17541"/>
                  <a:pt x="18465" y="16977"/>
                </a:cubicBezTo>
                <a:cubicBezTo>
                  <a:pt x="18465" y="16383"/>
                  <a:pt x="18457" y="16346"/>
                  <a:pt x="18322" y="15961"/>
                </a:cubicBezTo>
                <a:cubicBezTo>
                  <a:pt x="18101" y="15329"/>
                  <a:pt x="17730" y="14857"/>
                  <a:pt x="17164" y="14481"/>
                </a:cubicBezTo>
                <a:cubicBezTo>
                  <a:pt x="16293" y="13902"/>
                  <a:pt x="15112" y="13865"/>
                  <a:pt x="14195" y="14389"/>
                </a:cubicBezTo>
                <a:cubicBezTo>
                  <a:pt x="14072" y="14459"/>
                  <a:pt x="13963" y="14517"/>
                  <a:pt x="13945" y="14517"/>
                </a:cubicBezTo>
                <a:cubicBezTo>
                  <a:pt x="13912" y="14517"/>
                  <a:pt x="13536" y="13989"/>
                  <a:pt x="13536" y="13942"/>
                </a:cubicBezTo>
                <a:cubicBezTo>
                  <a:pt x="13536" y="13927"/>
                  <a:pt x="13629" y="13822"/>
                  <a:pt x="13744" y="13716"/>
                </a:cubicBezTo>
                <a:cubicBezTo>
                  <a:pt x="14124" y="13364"/>
                  <a:pt x="14534" y="12730"/>
                  <a:pt x="14729" y="12193"/>
                </a:cubicBezTo>
                <a:cubicBezTo>
                  <a:pt x="14857" y="11842"/>
                  <a:pt x="14984" y="11295"/>
                  <a:pt x="14991" y="11086"/>
                </a:cubicBezTo>
                <a:cubicBezTo>
                  <a:pt x="14994" y="10987"/>
                  <a:pt x="15015" y="10890"/>
                  <a:pt x="15038" y="10865"/>
                </a:cubicBezTo>
                <a:cubicBezTo>
                  <a:pt x="15087" y="10815"/>
                  <a:pt x="15639" y="10790"/>
                  <a:pt x="15709" y="10835"/>
                </a:cubicBezTo>
                <a:cubicBezTo>
                  <a:pt x="15735" y="10851"/>
                  <a:pt x="15757" y="10931"/>
                  <a:pt x="15757" y="11018"/>
                </a:cubicBezTo>
                <a:cubicBezTo>
                  <a:pt x="15756" y="11105"/>
                  <a:pt x="15808" y="11352"/>
                  <a:pt x="15875" y="11563"/>
                </a:cubicBezTo>
                <a:cubicBezTo>
                  <a:pt x="16149" y="12417"/>
                  <a:pt x="16619" y="12974"/>
                  <a:pt x="17378" y="13349"/>
                </a:cubicBezTo>
                <a:cubicBezTo>
                  <a:pt x="17819" y="13567"/>
                  <a:pt x="18194" y="13635"/>
                  <a:pt x="18767" y="13612"/>
                </a:cubicBezTo>
                <a:cubicBezTo>
                  <a:pt x="19190" y="13595"/>
                  <a:pt x="19291" y="13575"/>
                  <a:pt x="19617" y="13447"/>
                </a:cubicBezTo>
                <a:cubicBezTo>
                  <a:pt x="19821" y="13367"/>
                  <a:pt x="20098" y="13230"/>
                  <a:pt x="20228" y="13141"/>
                </a:cubicBezTo>
                <a:cubicBezTo>
                  <a:pt x="20723" y="12802"/>
                  <a:pt x="21170" y="12171"/>
                  <a:pt x="21345" y="11581"/>
                </a:cubicBezTo>
                <a:cubicBezTo>
                  <a:pt x="21383" y="11453"/>
                  <a:pt x="21435" y="11311"/>
                  <a:pt x="21457" y="11269"/>
                </a:cubicBezTo>
                <a:cubicBezTo>
                  <a:pt x="21480" y="11227"/>
                  <a:pt x="21497" y="11005"/>
                  <a:pt x="21493" y="10774"/>
                </a:cubicBezTo>
                <a:cubicBezTo>
                  <a:pt x="21469" y="9308"/>
                  <a:pt x="20650" y="8182"/>
                  <a:pt x="19349" y="7819"/>
                </a:cubicBezTo>
                <a:cubicBezTo>
                  <a:pt x="18936" y="7704"/>
                  <a:pt x="18219" y="7711"/>
                  <a:pt x="17823" y="7837"/>
                </a:cubicBezTo>
                <a:cubicBezTo>
                  <a:pt x="16975" y="8108"/>
                  <a:pt x="16293" y="8726"/>
                  <a:pt x="15988" y="9495"/>
                </a:cubicBezTo>
                <a:cubicBezTo>
                  <a:pt x="15853" y="9837"/>
                  <a:pt x="15833" y="9887"/>
                  <a:pt x="15816" y="10058"/>
                </a:cubicBezTo>
                <a:cubicBezTo>
                  <a:pt x="15808" y="10142"/>
                  <a:pt x="15787" y="10285"/>
                  <a:pt x="15769" y="10376"/>
                </a:cubicBezTo>
                <a:lnTo>
                  <a:pt x="15739" y="10541"/>
                </a:lnTo>
                <a:lnTo>
                  <a:pt x="15365" y="10541"/>
                </a:lnTo>
                <a:cubicBezTo>
                  <a:pt x="15024" y="10541"/>
                  <a:pt x="14996" y="10537"/>
                  <a:pt x="15003" y="10462"/>
                </a:cubicBezTo>
                <a:cubicBezTo>
                  <a:pt x="15013" y="10333"/>
                  <a:pt x="14908" y="9746"/>
                  <a:pt x="14818" y="9446"/>
                </a:cubicBezTo>
                <a:cubicBezTo>
                  <a:pt x="14646" y="8870"/>
                  <a:pt x="14336" y="8301"/>
                  <a:pt x="13975" y="7898"/>
                </a:cubicBezTo>
                <a:lnTo>
                  <a:pt x="13815" y="7721"/>
                </a:lnTo>
                <a:lnTo>
                  <a:pt x="14070" y="7421"/>
                </a:lnTo>
                <a:lnTo>
                  <a:pt x="14326" y="7122"/>
                </a:lnTo>
                <a:lnTo>
                  <a:pt x="14456" y="7219"/>
                </a:lnTo>
                <a:cubicBezTo>
                  <a:pt x="14622" y="7345"/>
                  <a:pt x="14894" y="7477"/>
                  <a:pt x="15204" y="7574"/>
                </a:cubicBezTo>
                <a:cubicBezTo>
                  <a:pt x="15532" y="7677"/>
                  <a:pt x="16372" y="7676"/>
                  <a:pt x="16742" y="7574"/>
                </a:cubicBezTo>
                <a:cubicBezTo>
                  <a:pt x="17284" y="7425"/>
                  <a:pt x="17902" y="7024"/>
                  <a:pt x="18203" y="6626"/>
                </a:cubicBezTo>
                <a:cubicBezTo>
                  <a:pt x="18533" y="6191"/>
                  <a:pt x="18607" y="6091"/>
                  <a:pt x="18607" y="6051"/>
                </a:cubicBezTo>
                <a:cubicBezTo>
                  <a:pt x="18607" y="6029"/>
                  <a:pt x="18635" y="5947"/>
                  <a:pt x="18666" y="5874"/>
                </a:cubicBezTo>
                <a:cubicBezTo>
                  <a:pt x="18889" y="5361"/>
                  <a:pt x="18938" y="4457"/>
                  <a:pt x="18773" y="3892"/>
                </a:cubicBezTo>
                <a:cubicBezTo>
                  <a:pt x="18547" y="3112"/>
                  <a:pt x="18117" y="2525"/>
                  <a:pt x="17491" y="2142"/>
                </a:cubicBezTo>
                <a:cubicBezTo>
                  <a:pt x="16867" y="1761"/>
                  <a:pt x="16046" y="1614"/>
                  <a:pt x="15430" y="1769"/>
                </a:cubicBezTo>
                <a:cubicBezTo>
                  <a:pt x="15328" y="1795"/>
                  <a:pt x="15215" y="1823"/>
                  <a:pt x="15181" y="1830"/>
                </a:cubicBezTo>
                <a:cubicBezTo>
                  <a:pt x="15085" y="1850"/>
                  <a:pt x="14979" y="1893"/>
                  <a:pt x="14688" y="2032"/>
                </a:cubicBezTo>
                <a:cubicBezTo>
                  <a:pt x="14540" y="2102"/>
                  <a:pt x="14395" y="2162"/>
                  <a:pt x="14367" y="2167"/>
                </a:cubicBezTo>
                <a:cubicBezTo>
                  <a:pt x="14339" y="2171"/>
                  <a:pt x="14306" y="2187"/>
                  <a:pt x="14290" y="2203"/>
                </a:cubicBezTo>
                <a:cubicBezTo>
                  <a:pt x="14274" y="2220"/>
                  <a:pt x="14231" y="2205"/>
                  <a:pt x="14189" y="2167"/>
                </a:cubicBezTo>
                <a:cubicBezTo>
                  <a:pt x="14127" y="2108"/>
                  <a:pt x="14112" y="2103"/>
                  <a:pt x="14112" y="2154"/>
                </a:cubicBezTo>
                <a:cubicBezTo>
                  <a:pt x="14112" y="2188"/>
                  <a:pt x="14129" y="2239"/>
                  <a:pt x="14153" y="2264"/>
                </a:cubicBezTo>
                <a:cubicBezTo>
                  <a:pt x="14186" y="2298"/>
                  <a:pt x="14123" y="2396"/>
                  <a:pt x="13916" y="2613"/>
                </a:cubicBezTo>
                <a:cubicBezTo>
                  <a:pt x="13595" y="2949"/>
                  <a:pt x="13312" y="3459"/>
                  <a:pt x="13185" y="3934"/>
                </a:cubicBezTo>
                <a:cubicBezTo>
                  <a:pt x="13088" y="4299"/>
                  <a:pt x="13082" y="5047"/>
                  <a:pt x="13174" y="5403"/>
                </a:cubicBezTo>
                <a:cubicBezTo>
                  <a:pt x="13308" y="5923"/>
                  <a:pt x="13609" y="6485"/>
                  <a:pt x="13928" y="6803"/>
                </a:cubicBezTo>
                <a:lnTo>
                  <a:pt x="14112" y="6987"/>
                </a:lnTo>
                <a:lnTo>
                  <a:pt x="13880" y="7262"/>
                </a:lnTo>
                <a:lnTo>
                  <a:pt x="13643" y="7538"/>
                </a:lnTo>
                <a:lnTo>
                  <a:pt x="13369" y="7330"/>
                </a:lnTo>
                <a:cubicBezTo>
                  <a:pt x="13220" y="7218"/>
                  <a:pt x="12970" y="7061"/>
                  <a:pt x="12811" y="6975"/>
                </a:cubicBezTo>
                <a:cubicBezTo>
                  <a:pt x="12652" y="6889"/>
                  <a:pt x="12500" y="6796"/>
                  <a:pt x="12473" y="6773"/>
                </a:cubicBezTo>
                <a:cubicBezTo>
                  <a:pt x="12446" y="6750"/>
                  <a:pt x="12401" y="6729"/>
                  <a:pt x="12372" y="6724"/>
                </a:cubicBezTo>
                <a:cubicBezTo>
                  <a:pt x="12342" y="6719"/>
                  <a:pt x="12297" y="6704"/>
                  <a:pt x="12271" y="6687"/>
                </a:cubicBezTo>
                <a:cubicBezTo>
                  <a:pt x="12244" y="6670"/>
                  <a:pt x="12169" y="6647"/>
                  <a:pt x="12105" y="6638"/>
                </a:cubicBezTo>
                <a:cubicBezTo>
                  <a:pt x="11563" y="6566"/>
                  <a:pt x="11282" y="6518"/>
                  <a:pt x="11255" y="6491"/>
                </a:cubicBezTo>
                <a:cubicBezTo>
                  <a:pt x="11238" y="6474"/>
                  <a:pt x="11226" y="5886"/>
                  <a:pt x="11232" y="5188"/>
                </a:cubicBezTo>
                <a:lnTo>
                  <a:pt x="11244" y="3922"/>
                </a:lnTo>
                <a:lnTo>
                  <a:pt x="11529" y="3861"/>
                </a:lnTo>
                <a:cubicBezTo>
                  <a:pt x="12052" y="3752"/>
                  <a:pt x="12463" y="3478"/>
                  <a:pt x="12728" y="3054"/>
                </a:cubicBezTo>
                <a:cubicBezTo>
                  <a:pt x="12826" y="2897"/>
                  <a:pt x="12925" y="2688"/>
                  <a:pt x="12954" y="2595"/>
                </a:cubicBezTo>
                <a:cubicBezTo>
                  <a:pt x="12983" y="2501"/>
                  <a:pt x="13020" y="2410"/>
                  <a:pt x="13037" y="2387"/>
                </a:cubicBezTo>
                <a:cubicBezTo>
                  <a:pt x="13054" y="2363"/>
                  <a:pt x="13074" y="2201"/>
                  <a:pt x="13079" y="2032"/>
                </a:cubicBezTo>
                <a:cubicBezTo>
                  <a:pt x="13103" y="1022"/>
                  <a:pt x="12394" y="157"/>
                  <a:pt x="11434" y="19"/>
                </a:cubicBezTo>
                <a:close/>
                <a:moveTo>
                  <a:pt x="1903" y="21204"/>
                </a:moveTo>
                <a:lnTo>
                  <a:pt x="1131" y="21210"/>
                </a:lnTo>
                <a:cubicBezTo>
                  <a:pt x="-103" y="21221"/>
                  <a:pt x="2" y="21209"/>
                  <a:pt x="2" y="21357"/>
                </a:cubicBezTo>
                <a:lnTo>
                  <a:pt x="2" y="21485"/>
                </a:lnTo>
                <a:lnTo>
                  <a:pt x="952" y="21485"/>
                </a:lnTo>
                <a:lnTo>
                  <a:pt x="1903" y="21485"/>
                </a:lnTo>
                <a:lnTo>
                  <a:pt x="1903" y="21344"/>
                </a:lnTo>
                <a:lnTo>
                  <a:pt x="1903" y="21204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clothes-cartoon_119631-167.jpeg" descr="clothes-cartoon_119631-167.jpeg"/>
          <p:cNvPicPr>
            <a:picLocks noChangeAspect="1"/>
          </p:cNvPicPr>
          <p:nvPr/>
        </p:nvPicPr>
        <p:blipFill>
          <a:blip r:embed="rId5" cstate="print">
            <a:extLst/>
          </a:blip>
          <a:srcRect l="2527" t="6421" r="2785" b="5922"/>
          <a:stretch>
            <a:fillRect/>
          </a:stretch>
        </p:blipFill>
        <p:spPr>
          <a:xfrm>
            <a:off x="2217543" y="4829928"/>
            <a:ext cx="1590299" cy="1472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90" extrusionOk="0">
                <a:moveTo>
                  <a:pt x="10091" y="0"/>
                </a:moveTo>
                <a:lnTo>
                  <a:pt x="9666" y="163"/>
                </a:lnTo>
                <a:cubicBezTo>
                  <a:pt x="8777" y="501"/>
                  <a:pt x="8655" y="657"/>
                  <a:pt x="8529" y="1647"/>
                </a:cubicBezTo>
                <a:cubicBezTo>
                  <a:pt x="8454" y="2237"/>
                  <a:pt x="8482" y="2255"/>
                  <a:pt x="9429" y="2305"/>
                </a:cubicBezTo>
                <a:cubicBezTo>
                  <a:pt x="9746" y="2322"/>
                  <a:pt x="10058" y="2378"/>
                  <a:pt x="10312" y="2462"/>
                </a:cubicBezTo>
                <a:cubicBezTo>
                  <a:pt x="10816" y="2627"/>
                  <a:pt x="11087" y="2626"/>
                  <a:pt x="11541" y="2462"/>
                </a:cubicBezTo>
                <a:cubicBezTo>
                  <a:pt x="11892" y="2335"/>
                  <a:pt x="11925" y="2330"/>
                  <a:pt x="12322" y="2392"/>
                </a:cubicBezTo>
                <a:cubicBezTo>
                  <a:pt x="12773" y="2463"/>
                  <a:pt x="12893" y="2432"/>
                  <a:pt x="12920" y="2235"/>
                </a:cubicBezTo>
                <a:cubicBezTo>
                  <a:pt x="12941" y="2086"/>
                  <a:pt x="12819" y="2026"/>
                  <a:pt x="12123" y="1828"/>
                </a:cubicBezTo>
                <a:lnTo>
                  <a:pt x="11541" y="1659"/>
                </a:lnTo>
                <a:lnTo>
                  <a:pt x="11460" y="1211"/>
                </a:lnTo>
                <a:cubicBezTo>
                  <a:pt x="11372" y="741"/>
                  <a:pt x="11264" y="457"/>
                  <a:pt x="11158" y="413"/>
                </a:cubicBezTo>
                <a:cubicBezTo>
                  <a:pt x="11124" y="399"/>
                  <a:pt x="10868" y="299"/>
                  <a:pt x="10592" y="192"/>
                </a:cubicBezTo>
                <a:lnTo>
                  <a:pt x="10091" y="0"/>
                </a:lnTo>
                <a:close/>
                <a:moveTo>
                  <a:pt x="17823" y="1915"/>
                </a:moveTo>
                <a:cubicBezTo>
                  <a:pt x="17747" y="1905"/>
                  <a:pt x="17639" y="1930"/>
                  <a:pt x="17446" y="1985"/>
                </a:cubicBezTo>
                <a:cubicBezTo>
                  <a:pt x="17291" y="2028"/>
                  <a:pt x="17015" y="2066"/>
                  <a:pt x="16832" y="2066"/>
                </a:cubicBezTo>
                <a:lnTo>
                  <a:pt x="16498" y="2066"/>
                </a:lnTo>
                <a:lnTo>
                  <a:pt x="16411" y="2258"/>
                </a:lnTo>
                <a:cubicBezTo>
                  <a:pt x="16339" y="2422"/>
                  <a:pt x="16262" y="2480"/>
                  <a:pt x="15856" y="2683"/>
                </a:cubicBezTo>
                <a:lnTo>
                  <a:pt x="15382" y="2922"/>
                </a:lnTo>
                <a:lnTo>
                  <a:pt x="15064" y="3591"/>
                </a:lnTo>
                <a:cubicBezTo>
                  <a:pt x="14724" y="4309"/>
                  <a:pt x="14323" y="5359"/>
                  <a:pt x="14272" y="5663"/>
                </a:cubicBezTo>
                <a:cubicBezTo>
                  <a:pt x="14246" y="5819"/>
                  <a:pt x="14292" y="5964"/>
                  <a:pt x="14542" y="6559"/>
                </a:cubicBezTo>
                <a:cubicBezTo>
                  <a:pt x="14727" y="7002"/>
                  <a:pt x="14886" y="7307"/>
                  <a:pt x="14962" y="7368"/>
                </a:cubicBezTo>
                <a:cubicBezTo>
                  <a:pt x="15030" y="7422"/>
                  <a:pt x="15138" y="7587"/>
                  <a:pt x="15204" y="7729"/>
                </a:cubicBezTo>
                <a:cubicBezTo>
                  <a:pt x="15336" y="8009"/>
                  <a:pt x="15386" y="8024"/>
                  <a:pt x="15652" y="7904"/>
                </a:cubicBezTo>
                <a:cubicBezTo>
                  <a:pt x="15860" y="7810"/>
                  <a:pt x="15908" y="7831"/>
                  <a:pt x="15878" y="8003"/>
                </a:cubicBezTo>
                <a:cubicBezTo>
                  <a:pt x="15859" y="8109"/>
                  <a:pt x="15890" y="8155"/>
                  <a:pt x="16066" y="8265"/>
                </a:cubicBezTo>
                <a:cubicBezTo>
                  <a:pt x="16271" y="8391"/>
                  <a:pt x="16636" y="8532"/>
                  <a:pt x="16891" y="8585"/>
                </a:cubicBezTo>
                <a:cubicBezTo>
                  <a:pt x="16958" y="8599"/>
                  <a:pt x="17309" y="8606"/>
                  <a:pt x="17672" y="8596"/>
                </a:cubicBezTo>
                <a:cubicBezTo>
                  <a:pt x="18167" y="8584"/>
                  <a:pt x="18426" y="8548"/>
                  <a:pt x="18701" y="8462"/>
                </a:cubicBezTo>
                <a:cubicBezTo>
                  <a:pt x="19185" y="8311"/>
                  <a:pt x="19630" y="8071"/>
                  <a:pt x="19822" y="7857"/>
                </a:cubicBezTo>
                <a:cubicBezTo>
                  <a:pt x="19966" y="7696"/>
                  <a:pt x="19972" y="7670"/>
                  <a:pt x="19930" y="7467"/>
                </a:cubicBezTo>
                <a:cubicBezTo>
                  <a:pt x="19880" y="7228"/>
                  <a:pt x="19895" y="7194"/>
                  <a:pt x="20032" y="7194"/>
                </a:cubicBezTo>
                <a:cubicBezTo>
                  <a:pt x="20097" y="7194"/>
                  <a:pt x="20160" y="7107"/>
                  <a:pt x="20247" y="6891"/>
                </a:cubicBezTo>
                <a:cubicBezTo>
                  <a:pt x="20315" y="6724"/>
                  <a:pt x="20417" y="6538"/>
                  <a:pt x="20468" y="6478"/>
                </a:cubicBezTo>
                <a:cubicBezTo>
                  <a:pt x="20591" y="6335"/>
                  <a:pt x="20999" y="5136"/>
                  <a:pt x="21034" y="4819"/>
                </a:cubicBezTo>
                <a:cubicBezTo>
                  <a:pt x="21060" y="4582"/>
                  <a:pt x="21049" y="4555"/>
                  <a:pt x="20765" y="4173"/>
                </a:cubicBezTo>
                <a:cubicBezTo>
                  <a:pt x="20309" y="3562"/>
                  <a:pt x="19407" y="2563"/>
                  <a:pt x="19229" y="2474"/>
                </a:cubicBezTo>
                <a:cubicBezTo>
                  <a:pt x="19141" y="2429"/>
                  <a:pt x="18852" y="2355"/>
                  <a:pt x="18588" y="2305"/>
                </a:cubicBezTo>
                <a:cubicBezTo>
                  <a:pt x="18164" y="2224"/>
                  <a:pt x="18098" y="2194"/>
                  <a:pt x="18006" y="2060"/>
                </a:cubicBezTo>
                <a:cubicBezTo>
                  <a:pt x="17946" y="1973"/>
                  <a:pt x="17899" y="1925"/>
                  <a:pt x="17823" y="1915"/>
                </a:cubicBezTo>
                <a:close/>
                <a:moveTo>
                  <a:pt x="3604" y="2346"/>
                </a:moveTo>
                <a:cubicBezTo>
                  <a:pt x="3551" y="2352"/>
                  <a:pt x="3508" y="2377"/>
                  <a:pt x="3448" y="2421"/>
                </a:cubicBezTo>
                <a:cubicBezTo>
                  <a:pt x="3374" y="2477"/>
                  <a:pt x="3097" y="2598"/>
                  <a:pt x="2834" y="2689"/>
                </a:cubicBezTo>
                <a:cubicBezTo>
                  <a:pt x="2422" y="2831"/>
                  <a:pt x="2312" y="2895"/>
                  <a:pt x="2020" y="3166"/>
                </a:cubicBezTo>
                <a:cubicBezTo>
                  <a:pt x="1835" y="3339"/>
                  <a:pt x="1548" y="3583"/>
                  <a:pt x="1385" y="3707"/>
                </a:cubicBezTo>
                <a:cubicBezTo>
                  <a:pt x="1221" y="3832"/>
                  <a:pt x="1087" y="3971"/>
                  <a:pt x="1088" y="4016"/>
                </a:cubicBezTo>
                <a:cubicBezTo>
                  <a:pt x="1095" y="4343"/>
                  <a:pt x="1560" y="5238"/>
                  <a:pt x="1724" y="5238"/>
                </a:cubicBezTo>
                <a:cubicBezTo>
                  <a:pt x="1776" y="5238"/>
                  <a:pt x="1941" y="5176"/>
                  <a:pt x="2091" y="5104"/>
                </a:cubicBezTo>
                <a:cubicBezTo>
                  <a:pt x="2328" y="4991"/>
                  <a:pt x="2367" y="4986"/>
                  <a:pt x="2392" y="5058"/>
                </a:cubicBezTo>
                <a:cubicBezTo>
                  <a:pt x="2433" y="5171"/>
                  <a:pt x="2321" y="6596"/>
                  <a:pt x="2231" y="7112"/>
                </a:cubicBezTo>
                <a:cubicBezTo>
                  <a:pt x="2190" y="7344"/>
                  <a:pt x="2109" y="7689"/>
                  <a:pt x="2053" y="7875"/>
                </a:cubicBezTo>
                <a:cubicBezTo>
                  <a:pt x="1951" y="8208"/>
                  <a:pt x="1949" y="8208"/>
                  <a:pt x="2042" y="8282"/>
                </a:cubicBezTo>
                <a:cubicBezTo>
                  <a:pt x="2182" y="8393"/>
                  <a:pt x="2592" y="8514"/>
                  <a:pt x="3028" y="8567"/>
                </a:cubicBezTo>
                <a:cubicBezTo>
                  <a:pt x="3496" y="8625"/>
                  <a:pt x="5077" y="8589"/>
                  <a:pt x="5415" y="8515"/>
                </a:cubicBezTo>
                <a:cubicBezTo>
                  <a:pt x="5933" y="8401"/>
                  <a:pt x="5897" y="8439"/>
                  <a:pt x="5862" y="8131"/>
                </a:cubicBezTo>
                <a:cubicBezTo>
                  <a:pt x="5808" y="7664"/>
                  <a:pt x="5817" y="5182"/>
                  <a:pt x="5873" y="5122"/>
                </a:cubicBezTo>
                <a:cubicBezTo>
                  <a:pt x="5907" y="5084"/>
                  <a:pt x="6010" y="5125"/>
                  <a:pt x="6207" y="5256"/>
                </a:cubicBezTo>
                <a:cubicBezTo>
                  <a:pt x="6364" y="5361"/>
                  <a:pt x="6531" y="5448"/>
                  <a:pt x="6573" y="5448"/>
                </a:cubicBezTo>
                <a:cubicBezTo>
                  <a:pt x="6708" y="5448"/>
                  <a:pt x="7045" y="5142"/>
                  <a:pt x="7171" y="4906"/>
                </a:cubicBezTo>
                <a:cubicBezTo>
                  <a:pt x="7238" y="4782"/>
                  <a:pt x="7322" y="4580"/>
                  <a:pt x="7354" y="4458"/>
                </a:cubicBezTo>
                <a:lnTo>
                  <a:pt x="7414" y="4243"/>
                </a:lnTo>
                <a:lnTo>
                  <a:pt x="7074" y="3830"/>
                </a:lnTo>
                <a:cubicBezTo>
                  <a:pt x="6365" y="2967"/>
                  <a:pt x="6398" y="2993"/>
                  <a:pt x="5835" y="2805"/>
                </a:cubicBezTo>
                <a:cubicBezTo>
                  <a:pt x="5552" y="2711"/>
                  <a:pt x="5260" y="2592"/>
                  <a:pt x="5189" y="2538"/>
                </a:cubicBezTo>
                <a:cubicBezTo>
                  <a:pt x="5082" y="2456"/>
                  <a:pt x="4972" y="2433"/>
                  <a:pt x="4569" y="2433"/>
                </a:cubicBezTo>
                <a:cubicBezTo>
                  <a:pt x="4299" y="2433"/>
                  <a:pt x="3966" y="2412"/>
                  <a:pt x="3831" y="2380"/>
                </a:cubicBezTo>
                <a:cubicBezTo>
                  <a:pt x="3723" y="2355"/>
                  <a:pt x="3658" y="2339"/>
                  <a:pt x="3604" y="2346"/>
                </a:cubicBezTo>
                <a:close/>
                <a:moveTo>
                  <a:pt x="10781" y="3882"/>
                </a:moveTo>
                <a:lnTo>
                  <a:pt x="10064" y="3917"/>
                </a:lnTo>
                <a:lnTo>
                  <a:pt x="9844" y="4173"/>
                </a:lnTo>
                <a:cubicBezTo>
                  <a:pt x="9698" y="4340"/>
                  <a:pt x="9559" y="4445"/>
                  <a:pt x="9450" y="4470"/>
                </a:cubicBezTo>
                <a:cubicBezTo>
                  <a:pt x="9122" y="4546"/>
                  <a:pt x="9119" y="4551"/>
                  <a:pt x="9116" y="5116"/>
                </a:cubicBezTo>
                <a:cubicBezTo>
                  <a:pt x="9113" y="5766"/>
                  <a:pt x="9012" y="6177"/>
                  <a:pt x="8761" y="6594"/>
                </a:cubicBezTo>
                <a:cubicBezTo>
                  <a:pt x="8596" y="6868"/>
                  <a:pt x="8571" y="6950"/>
                  <a:pt x="8599" y="7089"/>
                </a:cubicBezTo>
                <a:cubicBezTo>
                  <a:pt x="8618" y="7180"/>
                  <a:pt x="8646" y="7821"/>
                  <a:pt x="8664" y="8515"/>
                </a:cubicBezTo>
                <a:cubicBezTo>
                  <a:pt x="8700" y="9965"/>
                  <a:pt x="8687" y="9930"/>
                  <a:pt x="9143" y="9999"/>
                </a:cubicBezTo>
                <a:cubicBezTo>
                  <a:pt x="9752" y="10091"/>
                  <a:pt x="12594" y="9969"/>
                  <a:pt x="13087" y="9830"/>
                </a:cubicBezTo>
                <a:cubicBezTo>
                  <a:pt x="13419" y="9737"/>
                  <a:pt x="13430" y="9688"/>
                  <a:pt x="13373" y="8329"/>
                </a:cubicBezTo>
                <a:cubicBezTo>
                  <a:pt x="13345" y="7668"/>
                  <a:pt x="13331" y="7044"/>
                  <a:pt x="13346" y="6938"/>
                </a:cubicBezTo>
                <a:cubicBezTo>
                  <a:pt x="13369" y="6770"/>
                  <a:pt x="13348" y="6704"/>
                  <a:pt x="13173" y="6455"/>
                </a:cubicBezTo>
                <a:cubicBezTo>
                  <a:pt x="13062" y="6297"/>
                  <a:pt x="12942" y="6087"/>
                  <a:pt x="12904" y="5989"/>
                </a:cubicBezTo>
                <a:cubicBezTo>
                  <a:pt x="12800" y="5720"/>
                  <a:pt x="12683" y="5063"/>
                  <a:pt x="12683" y="4738"/>
                </a:cubicBezTo>
                <a:cubicBezTo>
                  <a:pt x="12683" y="4426"/>
                  <a:pt x="12689" y="4435"/>
                  <a:pt x="12338" y="4359"/>
                </a:cubicBezTo>
                <a:cubicBezTo>
                  <a:pt x="12242" y="4339"/>
                  <a:pt x="12081" y="4234"/>
                  <a:pt x="11966" y="4121"/>
                </a:cubicBezTo>
                <a:cubicBezTo>
                  <a:pt x="11854" y="4009"/>
                  <a:pt x="11699" y="3902"/>
                  <a:pt x="11627" y="3882"/>
                </a:cubicBezTo>
                <a:cubicBezTo>
                  <a:pt x="11555" y="3862"/>
                  <a:pt x="11175" y="3863"/>
                  <a:pt x="10781" y="3882"/>
                </a:cubicBezTo>
                <a:close/>
                <a:moveTo>
                  <a:pt x="19434" y="9079"/>
                </a:moveTo>
                <a:cubicBezTo>
                  <a:pt x="19308" y="9099"/>
                  <a:pt x="19090" y="9151"/>
                  <a:pt x="18701" y="9254"/>
                </a:cubicBezTo>
                <a:cubicBezTo>
                  <a:pt x="18392" y="9336"/>
                  <a:pt x="17707" y="9505"/>
                  <a:pt x="17182" y="9627"/>
                </a:cubicBezTo>
                <a:cubicBezTo>
                  <a:pt x="16657" y="9748"/>
                  <a:pt x="16192" y="9872"/>
                  <a:pt x="16142" y="9900"/>
                </a:cubicBezTo>
                <a:cubicBezTo>
                  <a:pt x="16069" y="9942"/>
                  <a:pt x="16055" y="9989"/>
                  <a:pt x="16077" y="10168"/>
                </a:cubicBezTo>
                <a:cubicBezTo>
                  <a:pt x="16092" y="10289"/>
                  <a:pt x="16129" y="10642"/>
                  <a:pt x="16158" y="10948"/>
                </a:cubicBezTo>
                <a:cubicBezTo>
                  <a:pt x="16226" y="11671"/>
                  <a:pt x="16297" y="12213"/>
                  <a:pt x="16648" y="14539"/>
                </a:cubicBezTo>
                <a:cubicBezTo>
                  <a:pt x="16809" y="15600"/>
                  <a:pt x="16965" y="16780"/>
                  <a:pt x="16993" y="17158"/>
                </a:cubicBezTo>
                <a:cubicBezTo>
                  <a:pt x="17063" y="18103"/>
                  <a:pt x="17087" y="18202"/>
                  <a:pt x="17236" y="18246"/>
                </a:cubicBezTo>
                <a:cubicBezTo>
                  <a:pt x="17678" y="18378"/>
                  <a:pt x="18800" y="18222"/>
                  <a:pt x="18798" y="18031"/>
                </a:cubicBezTo>
                <a:cubicBezTo>
                  <a:pt x="18797" y="17891"/>
                  <a:pt x="18616" y="16142"/>
                  <a:pt x="18459" y="14725"/>
                </a:cubicBezTo>
                <a:cubicBezTo>
                  <a:pt x="18217" y="12545"/>
                  <a:pt x="18211" y="12163"/>
                  <a:pt x="18421" y="12414"/>
                </a:cubicBezTo>
                <a:cubicBezTo>
                  <a:pt x="18648" y="12685"/>
                  <a:pt x="19149" y="14415"/>
                  <a:pt x="19628" y="16576"/>
                </a:cubicBezTo>
                <a:cubicBezTo>
                  <a:pt x="19769" y="17215"/>
                  <a:pt x="19910" y="17770"/>
                  <a:pt x="19940" y="17810"/>
                </a:cubicBezTo>
                <a:cubicBezTo>
                  <a:pt x="20010" y="17904"/>
                  <a:pt x="20578" y="17857"/>
                  <a:pt x="20926" y="17728"/>
                </a:cubicBezTo>
                <a:cubicBezTo>
                  <a:pt x="21257" y="17606"/>
                  <a:pt x="21589" y="17386"/>
                  <a:pt x="21589" y="17286"/>
                </a:cubicBezTo>
                <a:cubicBezTo>
                  <a:pt x="21589" y="17241"/>
                  <a:pt x="21476" y="16801"/>
                  <a:pt x="21341" y="16308"/>
                </a:cubicBezTo>
                <a:cubicBezTo>
                  <a:pt x="21087" y="15382"/>
                  <a:pt x="20978" y="14909"/>
                  <a:pt x="20436" y="12397"/>
                </a:cubicBezTo>
                <a:cubicBezTo>
                  <a:pt x="20095" y="10817"/>
                  <a:pt x="19700" y="9213"/>
                  <a:pt x="19622" y="9109"/>
                </a:cubicBezTo>
                <a:cubicBezTo>
                  <a:pt x="19595" y="9071"/>
                  <a:pt x="19560" y="9059"/>
                  <a:pt x="19434" y="9079"/>
                </a:cubicBezTo>
                <a:close/>
                <a:moveTo>
                  <a:pt x="4569" y="9644"/>
                </a:moveTo>
                <a:cubicBezTo>
                  <a:pt x="4267" y="9687"/>
                  <a:pt x="3629" y="10031"/>
                  <a:pt x="3265" y="10348"/>
                </a:cubicBezTo>
                <a:cubicBezTo>
                  <a:pt x="2915" y="10654"/>
                  <a:pt x="2867" y="10819"/>
                  <a:pt x="3071" y="11023"/>
                </a:cubicBezTo>
                <a:cubicBezTo>
                  <a:pt x="3224" y="11176"/>
                  <a:pt x="3251" y="11159"/>
                  <a:pt x="2597" y="11314"/>
                </a:cubicBezTo>
                <a:cubicBezTo>
                  <a:pt x="2338" y="11376"/>
                  <a:pt x="2093" y="11454"/>
                  <a:pt x="2053" y="11489"/>
                </a:cubicBezTo>
                <a:cubicBezTo>
                  <a:pt x="1869" y="11649"/>
                  <a:pt x="743" y="13296"/>
                  <a:pt x="501" y="13759"/>
                </a:cubicBezTo>
                <a:cubicBezTo>
                  <a:pt x="325" y="14097"/>
                  <a:pt x="-11" y="15414"/>
                  <a:pt x="0" y="15726"/>
                </a:cubicBezTo>
                <a:cubicBezTo>
                  <a:pt x="23" y="16387"/>
                  <a:pt x="19" y="16387"/>
                  <a:pt x="463" y="16494"/>
                </a:cubicBezTo>
                <a:cubicBezTo>
                  <a:pt x="648" y="16539"/>
                  <a:pt x="657" y="16534"/>
                  <a:pt x="722" y="16366"/>
                </a:cubicBezTo>
                <a:cubicBezTo>
                  <a:pt x="759" y="16271"/>
                  <a:pt x="831" y="16177"/>
                  <a:pt x="884" y="16163"/>
                </a:cubicBezTo>
                <a:cubicBezTo>
                  <a:pt x="1012" y="16126"/>
                  <a:pt x="1096" y="15976"/>
                  <a:pt x="1379" y="15278"/>
                </a:cubicBezTo>
                <a:cubicBezTo>
                  <a:pt x="1665" y="14573"/>
                  <a:pt x="1760" y="14403"/>
                  <a:pt x="1827" y="14475"/>
                </a:cubicBezTo>
                <a:cubicBezTo>
                  <a:pt x="1857" y="14508"/>
                  <a:pt x="1839" y="14746"/>
                  <a:pt x="1767" y="15144"/>
                </a:cubicBezTo>
                <a:cubicBezTo>
                  <a:pt x="1677" y="15642"/>
                  <a:pt x="1665" y="15777"/>
                  <a:pt x="1713" y="15860"/>
                </a:cubicBezTo>
                <a:cubicBezTo>
                  <a:pt x="1746" y="15916"/>
                  <a:pt x="1773" y="16057"/>
                  <a:pt x="1773" y="16168"/>
                </a:cubicBezTo>
                <a:cubicBezTo>
                  <a:pt x="1773" y="16357"/>
                  <a:pt x="1786" y="16373"/>
                  <a:pt x="1956" y="16430"/>
                </a:cubicBezTo>
                <a:cubicBezTo>
                  <a:pt x="2057" y="16464"/>
                  <a:pt x="2403" y="16517"/>
                  <a:pt x="2726" y="16547"/>
                </a:cubicBezTo>
                <a:cubicBezTo>
                  <a:pt x="3584" y="16627"/>
                  <a:pt x="4225" y="16743"/>
                  <a:pt x="4806" y="16913"/>
                </a:cubicBezTo>
                <a:cubicBezTo>
                  <a:pt x="5559" y="17135"/>
                  <a:pt x="5523" y="17142"/>
                  <a:pt x="5657" y="16692"/>
                </a:cubicBezTo>
                <a:cubicBezTo>
                  <a:pt x="5672" y="16641"/>
                  <a:pt x="5717" y="16599"/>
                  <a:pt x="5754" y="16599"/>
                </a:cubicBezTo>
                <a:cubicBezTo>
                  <a:pt x="5795" y="16599"/>
                  <a:pt x="5847" y="16497"/>
                  <a:pt x="5884" y="16349"/>
                </a:cubicBezTo>
                <a:cubicBezTo>
                  <a:pt x="5966" y="16018"/>
                  <a:pt x="6008" y="15965"/>
                  <a:pt x="6201" y="15965"/>
                </a:cubicBezTo>
                <a:cubicBezTo>
                  <a:pt x="6395" y="15965"/>
                  <a:pt x="7028" y="15829"/>
                  <a:pt x="7144" y="15761"/>
                </a:cubicBezTo>
                <a:cubicBezTo>
                  <a:pt x="7250" y="15699"/>
                  <a:pt x="7619" y="14337"/>
                  <a:pt x="7618" y="14009"/>
                </a:cubicBezTo>
                <a:cubicBezTo>
                  <a:pt x="7618" y="13824"/>
                  <a:pt x="7555" y="13638"/>
                  <a:pt x="7333" y="13165"/>
                </a:cubicBezTo>
                <a:cubicBezTo>
                  <a:pt x="7176" y="12831"/>
                  <a:pt x="6995" y="12484"/>
                  <a:pt x="6934" y="12397"/>
                </a:cubicBezTo>
                <a:cubicBezTo>
                  <a:pt x="6873" y="12310"/>
                  <a:pt x="6643" y="12126"/>
                  <a:pt x="6417" y="11990"/>
                </a:cubicBezTo>
                <a:cubicBezTo>
                  <a:pt x="5769" y="11597"/>
                  <a:pt x="5781" y="11616"/>
                  <a:pt x="6034" y="11466"/>
                </a:cubicBezTo>
                <a:cubicBezTo>
                  <a:pt x="6177" y="11381"/>
                  <a:pt x="6255" y="11297"/>
                  <a:pt x="6266" y="11215"/>
                </a:cubicBezTo>
                <a:cubicBezTo>
                  <a:pt x="6305" y="10922"/>
                  <a:pt x="5529" y="9973"/>
                  <a:pt x="5065" y="9743"/>
                </a:cubicBezTo>
                <a:cubicBezTo>
                  <a:pt x="4849" y="9636"/>
                  <a:pt x="4751" y="9618"/>
                  <a:pt x="4569" y="9644"/>
                </a:cubicBezTo>
                <a:close/>
                <a:moveTo>
                  <a:pt x="12963" y="10628"/>
                </a:moveTo>
                <a:cubicBezTo>
                  <a:pt x="12869" y="10628"/>
                  <a:pt x="10880" y="11179"/>
                  <a:pt x="10275" y="11373"/>
                </a:cubicBezTo>
                <a:cubicBezTo>
                  <a:pt x="9847" y="11509"/>
                  <a:pt x="9793" y="11567"/>
                  <a:pt x="9849" y="11838"/>
                </a:cubicBezTo>
                <a:cubicBezTo>
                  <a:pt x="9876" y="11969"/>
                  <a:pt x="9874" y="12101"/>
                  <a:pt x="9844" y="12187"/>
                </a:cubicBezTo>
                <a:cubicBezTo>
                  <a:pt x="9788" y="12345"/>
                  <a:pt x="9779" y="13904"/>
                  <a:pt x="9827" y="14987"/>
                </a:cubicBezTo>
                <a:cubicBezTo>
                  <a:pt x="9857" y="15656"/>
                  <a:pt x="9868" y="15717"/>
                  <a:pt x="9962" y="15761"/>
                </a:cubicBezTo>
                <a:cubicBezTo>
                  <a:pt x="10150" y="15849"/>
                  <a:pt x="11398" y="15781"/>
                  <a:pt x="11794" y="15662"/>
                </a:cubicBezTo>
                <a:cubicBezTo>
                  <a:pt x="11992" y="15602"/>
                  <a:pt x="12177" y="15528"/>
                  <a:pt x="12203" y="15499"/>
                </a:cubicBezTo>
                <a:cubicBezTo>
                  <a:pt x="12236" y="15464"/>
                  <a:pt x="12217" y="15227"/>
                  <a:pt x="12150" y="14795"/>
                </a:cubicBezTo>
                <a:cubicBezTo>
                  <a:pt x="12087" y="14396"/>
                  <a:pt x="12068" y="14126"/>
                  <a:pt x="12096" y="14096"/>
                </a:cubicBezTo>
                <a:cubicBezTo>
                  <a:pt x="12147" y="14041"/>
                  <a:pt x="12163" y="14082"/>
                  <a:pt x="12430" y="14830"/>
                </a:cubicBezTo>
                <a:cubicBezTo>
                  <a:pt x="12607" y="15326"/>
                  <a:pt x="12630" y="15362"/>
                  <a:pt x="12769" y="15377"/>
                </a:cubicBezTo>
                <a:cubicBezTo>
                  <a:pt x="12976" y="15399"/>
                  <a:pt x="13476" y="15251"/>
                  <a:pt x="13890" y="15045"/>
                </a:cubicBezTo>
                <a:cubicBezTo>
                  <a:pt x="14268" y="14856"/>
                  <a:pt x="14830" y="14464"/>
                  <a:pt x="14865" y="14364"/>
                </a:cubicBezTo>
                <a:cubicBezTo>
                  <a:pt x="14877" y="14330"/>
                  <a:pt x="14628" y="13767"/>
                  <a:pt x="14315" y="13113"/>
                </a:cubicBezTo>
                <a:cubicBezTo>
                  <a:pt x="13645" y="11712"/>
                  <a:pt x="13415" y="11270"/>
                  <a:pt x="13276" y="11134"/>
                </a:cubicBezTo>
                <a:cubicBezTo>
                  <a:pt x="13219" y="11079"/>
                  <a:pt x="13173" y="11003"/>
                  <a:pt x="13173" y="10965"/>
                </a:cubicBezTo>
                <a:cubicBezTo>
                  <a:pt x="13173" y="10819"/>
                  <a:pt x="13052" y="10628"/>
                  <a:pt x="12963" y="10628"/>
                </a:cubicBezTo>
                <a:close/>
                <a:moveTo>
                  <a:pt x="7570" y="16471"/>
                </a:moveTo>
                <a:lnTo>
                  <a:pt x="7521" y="16739"/>
                </a:lnTo>
                <a:cubicBezTo>
                  <a:pt x="7495" y="16888"/>
                  <a:pt x="7431" y="17064"/>
                  <a:pt x="7381" y="17123"/>
                </a:cubicBezTo>
                <a:cubicBezTo>
                  <a:pt x="7332" y="17182"/>
                  <a:pt x="7188" y="17498"/>
                  <a:pt x="7058" y="17827"/>
                </a:cubicBezTo>
                <a:cubicBezTo>
                  <a:pt x="6836" y="18390"/>
                  <a:pt x="6803" y="18437"/>
                  <a:pt x="6557" y="18619"/>
                </a:cubicBezTo>
                <a:cubicBezTo>
                  <a:pt x="6413" y="18725"/>
                  <a:pt x="6076" y="18906"/>
                  <a:pt x="5808" y="19026"/>
                </a:cubicBezTo>
                <a:cubicBezTo>
                  <a:pt x="5540" y="19146"/>
                  <a:pt x="5285" y="19288"/>
                  <a:pt x="5237" y="19335"/>
                </a:cubicBezTo>
                <a:cubicBezTo>
                  <a:pt x="5104" y="19464"/>
                  <a:pt x="5122" y="19748"/>
                  <a:pt x="5269" y="19853"/>
                </a:cubicBezTo>
                <a:cubicBezTo>
                  <a:pt x="5336" y="19899"/>
                  <a:pt x="5399" y="19980"/>
                  <a:pt x="5415" y="20033"/>
                </a:cubicBezTo>
                <a:cubicBezTo>
                  <a:pt x="5455" y="20170"/>
                  <a:pt x="5688" y="20405"/>
                  <a:pt x="5781" y="20405"/>
                </a:cubicBezTo>
                <a:cubicBezTo>
                  <a:pt x="5825" y="20405"/>
                  <a:pt x="5917" y="20478"/>
                  <a:pt x="5991" y="20563"/>
                </a:cubicBezTo>
                <a:cubicBezTo>
                  <a:pt x="6065" y="20648"/>
                  <a:pt x="6230" y="20756"/>
                  <a:pt x="6358" y="20807"/>
                </a:cubicBezTo>
                <a:cubicBezTo>
                  <a:pt x="6485" y="20858"/>
                  <a:pt x="6655" y="20956"/>
                  <a:pt x="6729" y="21022"/>
                </a:cubicBezTo>
                <a:cubicBezTo>
                  <a:pt x="6870" y="21147"/>
                  <a:pt x="7162" y="21231"/>
                  <a:pt x="7247" y="21174"/>
                </a:cubicBezTo>
                <a:cubicBezTo>
                  <a:pt x="7273" y="21156"/>
                  <a:pt x="7309" y="21171"/>
                  <a:pt x="7327" y="21203"/>
                </a:cubicBezTo>
                <a:cubicBezTo>
                  <a:pt x="7393" y="21317"/>
                  <a:pt x="7779" y="21453"/>
                  <a:pt x="8087" y="21471"/>
                </a:cubicBezTo>
                <a:cubicBezTo>
                  <a:pt x="8259" y="21480"/>
                  <a:pt x="8478" y="21517"/>
                  <a:pt x="8572" y="21552"/>
                </a:cubicBezTo>
                <a:cubicBezTo>
                  <a:pt x="8666" y="21588"/>
                  <a:pt x="8780" y="21600"/>
                  <a:pt x="8820" y="21581"/>
                </a:cubicBezTo>
                <a:cubicBezTo>
                  <a:pt x="8860" y="21562"/>
                  <a:pt x="9098" y="21541"/>
                  <a:pt x="9353" y="21535"/>
                </a:cubicBezTo>
                <a:cubicBezTo>
                  <a:pt x="9609" y="21528"/>
                  <a:pt x="9908" y="21499"/>
                  <a:pt x="10016" y="21471"/>
                </a:cubicBezTo>
                <a:cubicBezTo>
                  <a:pt x="10124" y="21442"/>
                  <a:pt x="10333" y="21392"/>
                  <a:pt x="10479" y="21360"/>
                </a:cubicBezTo>
                <a:cubicBezTo>
                  <a:pt x="10925" y="21262"/>
                  <a:pt x="10996" y="21114"/>
                  <a:pt x="10851" y="20586"/>
                </a:cubicBezTo>
                <a:cubicBezTo>
                  <a:pt x="10812" y="20443"/>
                  <a:pt x="10711" y="19970"/>
                  <a:pt x="10630" y="19532"/>
                </a:cubicBezTo>
                <a:cubicBezTo>
                  <a:pt x="10476" y="18696"/>
                  <a:pt x="10163" y="17631"/>
                  <a:pt x="9994" y="17385"/>
                </a:cubicBezTo>
                <a:cubicBezTo>
                  <a:pt x="9931" y="17293"/>
                  <a:pt x="9893" y="17156"/>
                  <a:pt x="9892" y="17012"/>
                </a:cubicBezTo>
                <a:cubicBezTo>
                  <a:pt x="9892" y="16888"/>
                  <a:pt x="9876" y="16753"/>
                  <a:pt x="9854" y="16715"/>
                </a:cubicBezTo>
                <a:cubicBezTo>
                  <a:pt x="9805" y="16631"/>
                  <a:pt x="8840" y="16503"/>
                  <a:pt x="8109" y="16483"/>
                </a:cubicBezTo>
                <a:lnTo>
                  <a:pt x="7570" y="16471"/>
                </a:lnTo>
                <a:close/>
                <a:moveTo>
                  <a:pt x="13825" y="16832"/>
                </a:moveTo>
                <a:cubicBezTo>
                  <a:pt x="13629" y="16807"/>
                  <a:pt x="13495" y="16832"/>
                  <a:pt x="13179" y="16948"/>
                </a:cubicBezTo>
                <a:cubicBezTo>
                  <a:pt x="12943" y="17035"/>
                  <a:pt x="12754" y="17135"/>
                  <a:pt x="12726" y="17193"/>
                </a:cubicBezTo>
                <a:cubicBezTo>
                  <a:pt x="12699" y="17246"/>
                  <a:pt x="12647" y="17286"/>
                  <a:pt x="12608" y="17286"/>
                </a:cubicBezTo>
                <a:cubicBezTo>
                  <a:pt x="12568" y="17286"/>
                  <a:pt x="12479" y="17385"/>
                  <a:pt x="12408" y="17501"/>
                </a:cubicBezTo>
                <a:cubicBezTo>
                  <a:pt x="12337" y="17617"/>
                  <a:pt x="12250" y="17711"/>
                  <a:pt x="12214" y="17711"/>
                </a:cubicBezTo>
                <a:cubicBezTo>
                  <a:pt x="12139" y="17711"/>
                  <a:pt x="11508" y="18531"/>
                  <a:pt x="11508" y="18630"/>
                </a:cubicBezTo>
                <a:cubicBezTo>
                  <a:pt x="11508" y="18721"/>
                  <a:pt x="11977" y="19189"/>
                  <a:pt x="12069" y="19189"/>
                </a:cubicBezTo>
                <a:cubicBezTo>
                  <a:pt x="12144" y="19189"/>
                  <a:pt x="12780" y="18376"/>
                  <a:pt x="12780" y="18281"/>
                </a:cubicBezTo>
                <a:cubicBezTo>
                  <a:pt x="12780" y="18214"/>
                  <a:pt x="13182" y="17789"/>
                  <a:pt x="13286" y="17746"/>
                </a:cubicBezTo>
                <a:cubicBezTo>
                  <a:pt x="13330" y="17728"/>
                  <a:pt x="13367" y="17675"/>
                  <a:pt x="13367" y="17629"/>
                </a:cubicBezTo>
                <a:cubicBezTo>
                  <a:pt x="13367" y="17493"/>
                  <a:pt x="13790" y="17326"/>
                  <a:pt x="14138" y="17321"/>
                </a:cubicBezTo>
                <a:cubicBezTo>
                  <a:pt x="14387" y="17317"/>
                  <a:pt x="14461" y="17332"/>
                  <a:pt x="14547" y="17426"/>
                </a:cubicBezTo>
                <a:cubicBezTo>
                  <a:pt x="14605" y="17488"/>
                  <a:pt x="14639" y="17566"/>
                  <a:pt x="14623" y="17594"/>
                </a:cubicBezTo>
                <a:cubicBezTo>
                  <a:pt x="14607" y="17622"/>
                  <a:pt x="14461" y="17654"/>
                  <a:pt x="14299" y="17670"/>
                </a:cubicBezTo>
                <a:cubicBezTo>
                  <a:pt x="13758" y="17723"/>
                  <a:pt x="13128" y="18131"/>
                  <a:pt x="12925" y="18560"/>
                </a:cubicBezTo>
                <a:cubicBezTo>
                  <a:pt x="12675" y="19090"/>
                  <a:pt x="12951" y="19900"/>
                  <a:pt x="13426" y="20039"/>
                </a:cubicBezTo>
                <a:cubicBezTo>
                  <a:pt x="13812" y="20151"/>
                  <a:pt x="14362" y="19927"/>
                  <a:pt x="14687" y="19527"/>
                </a:cubicBezTo>
                <a:cubicBezTo>
                  <a:pt x="14899" y="19266"/>
                  <a:pt x="15090" y="18807"/>
                  <a:pt x="15118" y="18491"/>
                </a:cubicBezTo>
                <a:cubicBezTo>
                  <a:pt x="15131" y="18351"/>
                  <a:pt x="15157" y="18225"/>
                  <a:pt x="15178" y="18211"/>
                </a:cubicBezTo>
                <a:cubicBezTo>
                  <a:pt x="15246" y="18165"/>
                  <a:pt x="15544" y="18300"/>
                  <a:pt x="15652" y="18427"/>
                </a:cubicBezTo>
                <a:cubicBezTo>
                  <a:pt x="15791" y="18591"/>
                  <a:pt x="15842" y="18970"/>
                  <a:pt x="15770" y="19317"/>
                </a:cubicBezTo>
                <a:cubicBezTo>
                  <a:pt x="15668" y="19809"/>
                  <a:pt x="15334" y="20119"/>
                  <a:pt x="14676" y="20324"/>
                </a:cubicBezTo>
                <a:cubicBezTo>
                  <a:pt x="14439" y="20398"/>
                  <a:pt x="14396" y="20425"/>
                  <a:pt x="14396" y="20528"/>
                </a:cubicBezTo>
                <a:cubicBezTo>
                  <a:pt x="14396" y="20595"/>
                  <a:pt x="14414" y="20668"/>
                  <a:pt x="14434" y="20691"/>
                </a:cubicBezTo>
                <a:cubicBezTo>
                  <a:pt x="14454" y="20713"/>
                  <a:pt x="14615" y="20722"/>
                  <a:pt x="14795" y="20708"/>
                </a:cubicBezTo>
                <a:cubicBezTo>
                  <a:pt x="15793" y="20633"/>
                  <a:pt x="16374" y="19539"/>
                  <a:pt x="15959" y="18514"/>
                </a:cubicBezTo>
                <a:cubicBezTo>
                  <a:pt x="15799" y="18120"/>
                  <a:pt x="15679" y="17983"/>
                  <a:pt x="15312" y="17792"/>
                </a:cubicBezTo>
                <a:cubicBezTo>
                  <a:pt x="15073" y="17668"/>
                  <a:pt x="14897" y="17533"/>
                  <a:pt x="14773" y="17373"/>
                </a:cubicBezTo>
                <a:cubicBezTo>
                  <a:pt x="14558" y="17095"/>
                  <a:pt x="14175" y="16877"/>
                  <a:pt x="13825" y="1683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8" name="istockphoto-1311890911-612x612.jpeg" descr="istockphoto-1311890911-612x612.jpeg"/>
          <p:cNvPicPr>
            <a:picLocks noChangeAspect="1"/>
          </p:cNvPicPr>
          <p:nvPr/>
        </p:nvPicPr>
        <p:blipFill>
          <a:blip r:embed="rId6">
            <a:extLst/>
          </a:blip>
          <a:srcRect l="14241" t="12205" r="12428" b="9797"/>
          <a:stretch>
            <a:fillRect/>
          </a:stretch>
        </p:blipFill>
        <p:spPr>
          <a:xfrm>
            <a:off x="8143870" y="4876863"/>
            <a:ext cx="1475897" cy="164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9" h="21579" extrusionOk="0">
                <a:moveTo>
                  <a:pt x="6860" y="4"/>
                </a:moveTo>
                <a:cubicBezTo>
                  <a:pt x="6824" y="24"/>
                  <a:pt x="6913" y="153"/>
                  <a:pt x="7060" y="290"/>
                </a:cubicBezTo>
                <a:cubicBezTo>
                  <a:pt x="7339" y="549"/>
                  <a:pt x="7354" y="708"/>
                  <a:pt x="7111" y="789"/>
                </a:cubicBezTo>
                <a:cubicBezTo>
                  <a:pt x="7041" y="812"/>
                  <a:pt x="6960" y="871"/>
                  <a:pt x="6928" y="919"/>
                </a:cubicBezTo>
                <a:cubicBezTo>
                  <a:pt x="6852" y="1034"/>
                  <a:pt x="6702" y="1030"/>
                  <a:pt x="6591" y="908"/>
                </a:cubicBezTo>
                <a:cubicBezTo>
                  <a:pt x="6468" y="774"/>
                  <a:pt x="6344" y="784"/>
                  <a:pt x="6408" y="924"/>
                </a:cubicBezTo>
                <a:cubicBezTo>
                  <a:pt x="6437" y="987"/>
                  <a:pt x="6465" y="1083"/>
                  <a:pt x="6465" y="1137"/>
                </a:cubicBezTo>
                <a:cubicBezTo>
                  <a:pt x="6466" y="1244"/>
                  <a:pt x="6724" y="1527"/>
                  <a:pt x="6820" y="1527"/>
                </a:cubicBezTo>
                <a:cubicBezTo>
                  <a:pt x="6853" y="1527"/>
                  <a:pt x="6877" y="1456"/>
                  <a:pt x="6877" y="1366"/>
                </a:cubicBezTo>
                <a:cubicBezTo>
                  <a:pt x="6877" y="1236"/>
                  <a:pt x="6947" y="1172"/>
                  <a:pt x="7203" y="1059"/>
                </a:cubicBezTo>
                <a:cubicBezTo>
                  <a:pt x="7571" y="896"/>
                  <a:pt x="7639" y="926"/>
                  <a:pt x="7689" y="1277"/>
                </a:cubicBezTo>
                <a:cubicBezTo>
                  <a:pt x="7707" y="1408"/>
                  <a:pt x="7745" y="1552"/>
                  <a:pt x="7775" y="1594"/>
                </a:cubicBezTo>
                <a:cubicBezTo>
                  <a:pt x="7860" y="1720"/>
                  <a:pt x="7947" y="1585"/>
                  <a:pt x="8026" y="1205"/>
                </a:cubicBezTo>
                <a:cubicBezTo>
                  <a:pt x="8107" y="815"/>
                  <a:pt x="8257" y="563"/>
                  <a:pt x="8443" y="503"/>
                </a:cubicBezTo>
                <a:cubicBezTo>
                  <a:pt x="8626" y="444"/>
                  <a:pt x="8821" y="275"/>
                  <a:pt x="8821" y="176"/>
                </a:cubicBezTo>
                <a:cubicBezTo>
                  <a:pt x="8821" y="52"/>
                  <a:pt x="8491" y="69"/>
                  <a:pt x="8243" y="202"/>
                </a:cubicBezTo>
                <a:cubicBezTo>
                  <a:pt x="8046" y="307"/>
                  <a:pt x="8011" y="304"/>
                  <a:pt x="7477" y="139"/>
                </a:cubicBezTo>
                <a:cubicBezTo>
                  <a:pt x="7171" y="45"/>
                  <a:pt x="6896" y="-16"/>
                  <a:pt x="6860" y="4"/>
                </a:cubicBezTo>
                <a:close/>
                <a:moveTo>
                  <a:pt x="5768" y="1594"/>
                </a:moveTo>
                <a:cubicBezTo>
                  <a:pt x="5706" y="1594"/>
                  <a:pt x="5654" y="1626"/>
                  <a:pt x="5654" y="1662"/>
                </a:cubicBezTo>
                <a:cubicBezTo>
                  <a:pt x="5654" y="1698"/>
                  <a:pt x="5685" y="1724"/>
                  <a:pt x="5722" y="1724"/>
                </a:cubicBezTo>
                <a:cubicBezTo>
                  <a:pt x="5760" y="1724"/>
                  <a:pt x="5812" y="1698"/>
                  <a:pt x="5837" y="1662"/>
                </a:cubicBezTo>
                <a:cubicBezTo>
                  <a:pt x="5861" y="1626"/>
                  <a:pt x="5830" y="1594"/>
                  <a:pt x="5768" y="1594"/>
                </a:cubicBezTo>
                <a:close/>
                <a:moveTo>
                  <a:pt x="5196" y="1922"/>
                </a:moveTo>
                <a:cubicBezTo>
                  <a:pt x="5137" y="1922"/>
                  <a:pt x="5066" y="1948"/>
                  <a:pt x="5042" y="1984"/>
                </a:cubicBezTo>
                <a:cubicBezTo>
                  <a:pt x="5018" y="2020"/>
                  <a:pt x="5046" y="2052"/>
                  <a:pt x="5105" y="2052"/>
                </a:cubicBezTo>
                <a:cubicBezTo>
                  <a:pt x="5164" y="2052"/>
                  <a:pt x="5235" y="2020"/>
                  <a:pt x="5259" y="1984"/>
                </a:cubicBezTo>
                <a:cubicBezTo>
                  <a:pt x="5284" y="1948"/>
                  <a:pt x="5256" y="1922"/>
                  <a:pt x="5196" y="1922"/>
                </a:cubicBezTo>
                <a:close/>
                <a:moveTo>
                  <a:pt x="4630" y="2265"/>
                </a:moveTo>
                <a:cubicBezTo>
                  <a:pt x="4585" y="2280"/>
                  <a:pt x="4540" y="2320"/>
                  <a:pt x="4522" y="2369"/>
                </a:cubicBezTo>
                <a:cubicBezTo>
                  <a:pt x="4504" y="2417"/>
                  <a:pt x="4537" y="2430"/>
                  <a:pt x="4608" y="2405"/>
                </a:cubicBezTo>
                <a:cubicBezTo>
                  <a:pt x="4670" y="2383"/>
                  <a:pt x="4716" y="2336"/>
                  <a:pt x="4716" y="2301"/>
                </a:cubicBezTo>
                <a:cubicBezTo>
                  <a:pt x="4716" y="2258"/>
                  <a:pt x="4676" y="2250"/>
                  <a:pt x="4630" y="2265"/>
                </a:cubicBezTo>
                <a:close/>
                <a:moveTo>
                  <a:pt x="4076" y="2639"/>
                </a:moveTo>
                <a:cubicBezTo>
                  <a:pt x="4039" y="2639"/>
                  <a:pt x="3986" y="2671"/>
                  <a:pt x="3962" y="2707"/>
                </a:cubicBezTo>
                <a:cubicBezTo>
                  <a:pt x="3937" y="2743"/>
                  <a:pt x="3968" y="2769"/>
                  <a:pt x="4030" y="2769"/>
                </a:cubicBezTo>
                <a:cubicBezTo>
                  <a:pt x="4092" y="2769"/>
                  <a:pt x="4145" y="2743"/>
                  <a:pt x="4145" y="2707"/>
                </a:cubicBezTo>
                <a:cubicBezTo>
                  <a:pt x="4145" y="2671"/>
                  <a:pt x="4113" y="2639"/>
                  <a:pt x="4076" y="2639"/>
                </a:cubicBezTo>
                <a:close/>
                <a:moveTo>
                  <a:pt x="3584" y="2966"/>
                </a:moveTo>
                <a:cubicBezTo>
                  <a:pt x="3546" y="2966"/>
                  <a:pt x="3494" y="3013"/>
                  <a:pt x="3470" y="3070"/>
                </a:cubicBezTo>
                <a:cubicBezTo>
                  <a:pt x="3443" y="3134"/>
                  <a:pt x="3457" y="3164"/>
                  <a:pt x="3510" y="3148"/>
                </a:cubicBezTo>
                <a:cubicBezTo>
                  <a:pt x="3618" y="3116"/>
                  <a:pt x="3679" y="2966"/>
                  <a:pt x="3584" y="2966"/>
                </a:cubicBezTo>
                <a:close/>
                <a:moveTo>
                  <a:pt x="14463" y="3096"/>
                </a:moveTo>
                <a:cubicBezTo>
                  <a:pt x="14297" y="3090"/>
                  <a:pt x="14134" y="3111"/>
                  <a:pt x="13977" y="3159"/>
                </a:cubicBezTo>
                <a:cubicBezTo>
                  <a:pt x="13683" y="3249"/>
                  <a:pt x="13535" y="3448"/>
                  <a:pt x="13440" y="3865"/>
                </a:cubicBezTo>
                <a:cubicBezTo>
                  <a:pt x="13386" y="4101"/>
                  <a:pt x="13368" y="4114"/>
                  <a:pt x="13085" y="4125"/>
                </a:cubicBezTo>
                <a:cubicBezTo>
                  <a:pt x="12693" y="4141"/>
                  <a:pt x="12373" y="4296"/>
                  <a:pt x="12233" y="4541"/>
                </a:cubicBezTo>
                <a:cubicBezTo>
                  <a:pt x="12138" y="4709"/>
                  <a:pt x="12084" y="4740"/>
                  <a:pt x="11890" y="4723"/>
                </a:cubicBezTo>
                <a:lnTo>
                  <a:pt x="11662" y="4702"/>
                </a:lnTo>
                <a:lnTo>
                  <a:pt x="11685" y="4297"/>
                </a:lnTo>
                <a:cubicBezTo>
                  <a:pt x="11709" y="3864"/>
                  <a:pt x="11614" y="3622"/>
                  <a:pt x="11336" y="3393"/>
                </a:cubicBezTo>
                <a:cubicBezTo>
                  <a:pt x="11131" y="3224"/>
                  <a:pt x="10432" y="3220"/>
                  <a:pt x="9970" y="3387"/>
                </a:cubicBezTo>
                <a:cubicBezTo>
                  <a:pt x="9592" y="3524"/>
                  <a:pt x="9539" y="3531"/>
                  <a:pt x="8809" y="3450"/>
                </a:cubicBezTo>
                <a:cubicBezTo>
                  <a:pt x="8506" y="3416"/>
                  <a:pt x="8191" y="3407"/>
                  <a:pt x="8112" y="3434"/>
                </a:cubicBezTo>
                <a:cubicBezTo>
                  <a:pt x="7928" y="3496"/>
                  <a:pt x="7797" y="3716"/>
                  <a:pt x="7746" y="4042"/>
                </a:cubicBezTo>
                <a:cubicBezTo>
                  <a:pt x="7722" y="4193"/>
                  <a:pt x="7655" y="4316"/>
                  <a:pt x="7580" y="4349"/>
                </a:cubicBezTo>
                <a:cubicBezTo>
                  <a:pt x="7511" y="4380"/>
                  <a:pt x="7398" y="4432"/>
                  <a:pt x="7329" y="4463"/>
                </a:cubicBezTo>
                <a:cubicBezTo>
                  <a:pt x="7225" y="4510"/>
                  <a:pt x="7203" y="4609"/>
                  <a:pt x="7203" y="5035"/>
                </a:cubicBezTo>
                <a:cubicBezTo>
                  <a:pt x="7203" y="5330"/>
                  <a:pt x="7163" y="5612"/>
                  <a:pt x="7111" y="5695"/>
                </a:cubicBezTo>
                <a:cubicBezTo>
                  <a:pt x="6987" y="5892"/>
                  <a:pt x="6540" y="6193"/>
                  <a:pt x="6448" y="6142"/>
                </a:cubicBezTo>
                <a:cubicBezTo>
                  <a:pt x="6407" y="6118"/>
                  <a:pt x="6374" y="6124"/>
                  <a:pt x="6374" y="6157"/>
                </a:cubicBezTo>
                <a:cubicBezTo>
                  <a:pt x="6374" y="6190"/>
                  <a:pt x="6190" y="6333"/>
                  <a:pt x="5962" y="6469"/>
                </a:cubicBezTo>
                <a:cubicBezTo>
                  <a:pt x="5735" y="6605"/>
                  <a:pt x="5383" y="6837"/>
                  <a:pt x="5185" y="6984"/>
                </a:cubicBezTo>
                <a:cubicBezTo>
                  <a:pt x="4780" y="7284"/>
                  <a:pt x="3641" y="8305"/>
                  <a:pt x="3641" y="8366"/>
                </a:cubicBezTo>
                <a:cubicBezTo>
                  <a:pt x="3641" y="8388"/>
                  <a:pt x="3560" y="8501"/>
                  <a:pt x="3464" y="8615"/>
                </a:cubicBezTo>
                <a:cubicBezTo>
                  <a:pt x="3167" y="8971"/>
                  <a:pt x="2669" y="9779"/>
                  <a:pt x="2452" y="10258"/>
                </a:cubicBezTo>
                <a:cubicBezTo>
                  <a:pt x="2339" y="10509"/>
                  <a:pt x="2197" y="10778"/>
                  <a:pt x="2132" y="10850"/>
                </a:cubicBezTo>
                <a:cubicBezTo>
                  <a:pt x="2068" y="10922"/>
                  <a:pt x="1954" y="11063"/>
                  <a:pt x="1886" y="11162"/>
                </a:cubicBezTo>
                <a:cubicBezTo>
                  <a:pt x="1812" y="11271"/>
                  <a:pt x="1703" y="11338"/>
                  <a:pt x="1606" y="11339"/>
                </a:cubicBezTo>
                <a:cubicBezTo>
                  <a:pt x="1232" y="11339"/>
                  <a:pt x="790" y="11765"/>
                  <a:pt x="938" y="11983"/>
                </a:cubicBezTo>
                <a:cubicBezTo>
                  <a:pt x="992" y="12064"/>
                  <a:pt x="703" y="12253"/>
                  <a:pt x="526" y="12253"/>
                </a:cubicBezTo>
                <a:cubicBezTo>
                  <a:pt x="349" y="12253"/>
                  <a:pt x="-55" y="12447"/>
                  <a:pt x="6" y="12503"/>
                </a:cubicBezTo>
                <a:cubicBezTo>
                  <a:pt x="32" y="12527"/>
                  <a:pt x="416" y="12563"/>
                  <a:pt x="858" y="12581"/>
                </a:cubicBezTo>
                <a:lnTo>
                  <a:pt x="1664" y="12617"/>
                </a:lnTo>
                <a:lnTo>
                  <a:pt x="1681" y="13282"/>
                </a:lnTo>
                <a:cubicBezTo>
                  <a:pt x="1700" y="13896"/>
                  <a:pt x="1690" y="13955"/>
                  <a:pt x="1555" y="14020"/>
                </a:cubicBezTo>
                <a:cubicBezTo>
                  <a:pt x="1377" y="14107"/>
                  <a:pt x="1361" y="14229"/>
                  <a:pt x="1532" y="14202"/>
                </a:cubicBezTo>
                <a:cubicBezTo>
                  <a:pt x="1632" y="14187"/>
                  <a:pt x="1666" y="14258"/>
                  <a:pt x="1715" y="14566"/>
                </a:cubicBezTo>
                <a:cubicBezTo>
                  <a:pt x="1755" y="14821"/>
                  <a:pt x="1750" y="14976"/>
                  <a:pt x="1698" y="15034"/>
                </a:cubicBezTo>
                <a:cubicBezTo>
                  <a:pt x="1641" y="15096"/>
                  <a:pt x="1650" y="15128"/>
                  <a:pt x="1721" y="15153"/>
                </a:cubicBezTo>
                <a:cubicBezTo>
                  <a:pt x="1774" y="15172"/>
                  <a:pt x="1887" y="15462"/>
                  <a:pt x="1978" y="15797"/>
                </a:cubicBezTo>
                <a:cubicBezTo>
                  <a:pt x="2227" y="16720"/>
                  <a:pt x="2832" y="17916"/>
                  <a:pt x="3419" y="18651"/>
                </a:cubicBezTo>
                <a:cubicBezTo>
                  <a:pt x="3627" y="18912"/>
                  <a:pt x="3658" y="18925"/>
                  <a:pt x="3910" y="18890"/>
                </a:cubicBezTo>
                <a:cubicBezTo>
                  <a:pt x="4634" y="18789"/>
                  <a:pt x="7159" y="18632"/>
                  <a:pt x="7403" y="18671"/>
                </a:cubicBezTo>
                <a:cubicBezTo>
                  <a:pt x="7555" y="18696"/>
                  <a:pt x="7738" y="18762"/>
                  <a:pt x="7803" y="18822"/>
                </a:cubicBezTo>
                <a:cubicBezTo>
                  <a:pt x="7914" y="18924"/>
                  <a:pt x="7910" y="18942"/>
                  <a:pt x="7780" y="19030"/>
                </a:cubicBezTo>
                <a:cubicBezTo>
                  <a:pt x="7695" y="19087"/>
                  <a:pt x="7469" y="19123"/>
                  <a:pt x="7203" y="19123"/>
                </a:cubicBezTo>
                <a:cubicBezTo>
                  <a:pt x="5687" y="19124"/>
                  <a:pt x="692" y="19787"/>
                  <a:pt x="692" y="19986"/>
                </a:cubicBezTo>
                <a:cubicBezTo>
                  <a:pt x="692" y="20016"/>
                  <a:pt x="1003" y="20041"/>
                  <a:pt x="1389" y="20043"/>
                </a:cubicBezTo>
                <a:cubicBezTo>
                  <a:pt x="2202" y="20048"/>
                  <a:pt x="2747" y="20116"/>
                  <a:pt x="2870" y="20230"/>
                </a:cubicBezTo>
                <a:cubicBezTo>
                  <a:pt x="2937" y="20293"/>
                  <a:pt x="2895" y="20357"/>
                  <a:pt x="2670" y="20532"/>
                </a:cubicBezTo>
                <a:cubicBezTo>
                  <a:pt x="2511" y="20655"/>
                  <a:pt x="2327" y="20771"/>
                  <a:pt x="2258" y="20792"/>
                </a:cubicBezTo>
                <a:cubicBezTo>
                  <a:pt x="2095" y="20840"/>
                  <a:pt x="2095" y="21065"/>
                  <a:pt x="2258" y="21109"/>
                </a:cubicBezTo>
                <a:cubicBezTo>
                  <a:pt x="3011" y="21310"/>
                  <a:pt x="4696" y="21363"/>
                  <a:pt x="5980" y="21223"/>
                </a:cubicBezTo>
                <a:cubicBezTo>
                  <a:pt x="6336" y="21184"/>
                  <a:pt x="7212" y="21151"/>
                  <a:pt x="7929" y="21150"/>
                </a:cubicBezTo>
                <a:cubicBezTo>
                  <a:pt x="9025" y="21150"/>
                  <a:pt x="9383" y="21177"/>
                  <a:pt x="10193" y="21317"/>
                </a:cubicBezTo>
                <a:cubicBezTo>
                  <a:pt x="10722" y="21408"/>
                  <a:pt x="11385" y="21508"/>
                  <a:pt x="11662" y="21540"/>
                </a:cubicBezTo>
                <a:cubicBezTo>
                  <a:pt x="11956" y="21574"/>
                  <a:pt x="12436" y="21584"/>
                  <a:pt x="12994" y="21576"/>
                </a:cubicBezTo>
                <a:cubicBezTo>
                  <a:pt x="14666" y="21554"/>
                  <a:pt x="17018" y="21372"/>
                  <a:pt x="17018" y="21218"/>
                </a:cubicBezTo>
                <a:cubicBezTo>
                  <a:pt x="17018" y="21170"/>
                  <a:pt x="16304" y="21086"/>
                  <a:pt x="14949" y="20968"/>
                </a:cubicBezTo>
                <a:cubicBezTo>
                  <a:pt x="14657" y="20943"/>
                  <a:pt x="14435" y="20891"/>
                  <a:pt x="14446" y="20854"/>
                </a:cubicBezTo>
                <a:cubicBezTo>
                  <a:pt x="14458" y="20812"/>
                  <a:pt x="15304" y="20787"/>
                  <a:pt x="16767" y="20781"/>
                </a:cubicBezTo>
                <a:cubicBezTo>
                  <a:pt x="19269" y="20771"/>
                  <a:pt x="20728" y="20705"/>
                  <a:pt x="20362" y="20620"/>
                </a:cubicBezTo>
                <a:cubicBezTo>
                  <a:pt x="20244" y="20593"/>
                  <a:pt x="19942" y="20538"/>
                  <a:pt x="19688" y="20501"/>
                </a:cubicBezTo>
                <a:cubicBezTo>
                  <a:pt x="19199" y="20428"/>
                  <a:pt x="19059" y="20362"/>
                  <a:pt x="19145" y="20236"/>
                </a:cubicBezTo>
                <a:cubicBezTo>
                  <a:pt x="19184" y="20178"/>
                  <a:pt x="19463" y="20170"/>
                  <a:pt x="20231" y="20204"/>
                </a:cubicBezTo>
                <a:cubicBezTo>
                  <a:pt x="21389" y="20257"/>
                  <a:pt x="21545" y="20195"/>
                  <a:pt x="20814" y="19981"/>
                </a:cubicBezTo>
                <a:cubicBezTo>
                  <a:pt x="20054" y="19759"/>
                  <a:pt x="18653" y="19546"/>
                  <a:pt x="16698" y="19352"/>
                </a:cubicBezTo>
                <a:cubicBezTo>
                  <a:pt x="16144" y="19297"/>
                  <a:pt x="15509" y="19230"/>
                  <a:pt x="15292" y="19207"/>
                </a:cubicBezTo>
                <a:cubicBezTo>
                  <a:pt x="15074" y="19183"/>
                  <a:pt x="14834" y="19173"/>
                  <a:pt x="14754" y="19181"/>
                </a:cubicBezTo>
                <a:cubicBezTo>
                  <a:pt x="14675" y="19188"/>
                  <a:pt x="14547" y="19151"/>
                  <a:pt x="14469" y="19098"/>
                </a:cubicBezTo>
                <a:cubicBezTo>
                  <a:pt x="14264" y="18959"/>
                  <a:pt x="14404" y="18770"/>
                  <a:pt x="14732" y="18744"/>
                </a:cubicBezTo>
                <a:cubicBezTo>
                  <a:pt x="14965" y="18726"/>
                  <a:pt x="16273" y="18833"/>
                  <a:pt x="17773" y="18994"/>
                </a:cubicBezTo>
                <a:lnTo>
                  <a:pt x="18419" y="19061"/>
                </a:lnTo>
                <a:lnTo>
                  <a:pt x="18653" y="18812"/>
                </a:lnTo>
                <a:cubicBezTo>
                  <a:pt x="18781" y="18675"/>
                  <a:pt x="18886" y="18538"/>
                  <a:pt x="18887" y="18505"/>
                </a:cubicBezTo>
                <a:cubicBezTo>
                  <a:pt x="18889" y="18472"/>
                  <a:pt x="18934" y="18401"/>
                  <a:pt x="18990" y="18344"/>
                </a:cubicBezTo>
                <a:cubicBezTo>
                  <a:pt x="19427" y="17903"/>
                  <a:pt x="20103" y="16420"/>
                  <a:pt x="20328" y="15397"/>
                </a:cubicBezTo>
                <a:cubicBezTo>
                  <a:pt x="20532" y="14474"/>
                  <a:pt x="20533" y="12855"/>
                  <a:pt x="20334" y="11983"/>
                </a:cubicBezTo>
                <a:cubicBezTo>
                  <a:pt x="20096" y="10947"/>
                  <a:pt x="19607" y="9815"/>
                  <a:pt x="19110" y="9145"/>
                </a:cubicBezTo>
                <a:cubicBezTo>
                  <a:pt x="18990" y="8983"/>
                  <a:pt x="18893" y="8832"/>
                  <a:pt x="18893" y="8813"/>
                </a:cubicBezTo>
                <a:cubicBezTo>
                  <a:pt x="18893" y="8739"/>
                  <a:pt x="18023" y="7820"/>
                  <a:pt x="17607" y="7451"/>
                </a:cubicBezTo>
                <a:cubicBezTo>
                  <a:pt x="17366" y="7238"/>
                  <a:pt x="17186" y="7039"/>
                  <a:pt x="17207" y="7010"/>
                </a:cubicBezTo>
                <a:cubicBezTo>
                  <a:pt x="17227" y="6980"/>
                  <a:pt x="18003" y="6958"/>
                  <a:pt x="18927" y="6958"/>
                </a:cubicBezTo>
                <a:cubicBezTo>
                  <a:pt x="19852" y="6958"/>
                  <a:pt x="20654" y="6938"/>
                  <a:pt x="20717" y="6916"/>
                </a:cubicBezTo>
                <a:cubicBezTo>
                  <a:pt x="20779" y="6894"/>
                  <a:pt x="20831" y="6820"/>
                  <a:pt x="20831" y="6750"/>
                </a:cubicBezTo>
                <a:cubicBezTo>
                  <a:pt x="20831" y="6591"/>
                  <a:pt x="20409" y="6413"/>
                  <a:pt x="19756" y="6298"/>
                </a:cubicBezTo>
                <a:cubicBezTo>
                  <a:pt x="19201" y="6199"/>
                  <a:pt x="19066" y="6131"/>
                  <a:pt x="19185" y="6001"/>
                </a:cubicBezTo>
                <a:cubicBezTo>
                  <a:pt x="19298" y="5877"/>
                  <a:pt x="19221" y="5406"/>
                  <a:pt x="19059" y="5243"/>
                </a:cubicBezTo>
                <a:cubicBezTo>
                  <a:pt x="18792" y="4974"/>
                  <a:pt x="18511" y="4845"/>
                  <a:pt x="18116" y="4806"/>
                </a:cubicBezTo>
                <a:cubicBezTo>
                  <a:pt x="17742" y="4769"/>
                  <a:pt x="17705" y="4753"/>
                  <a:pt x="17653" y="4567"/>
                </a:cubicBezTo>
                <a:cubicBezTo>
                  <a:pt x="17541" y="4176"/>
                  <a:pt x="17144" y="3976"/>
                  <a:pt x="16692" y="4089"/>
                </a:cubicBezTo>
                <a:cubicBezTo>
                  <a:pt x="16454" y="4149"/>
                  <a:pt x="16413" y="4137"/>
                  <a:pt x="16132" y="3902"/>
                </a:cubicBezTo>
                <a:cubicBezTo>
                  <a:pt x="15507" y="3379"/>
                  <a:pt x="14962" y="3115"/>
                  <a:pt x="14463" y="3096"/>
                </a:cubicBezTo>
                <a:close/>
                <a:moveTo>
                  <a:pt x="3076" y="3424"/>
                </a:moveTo>
                <a:cubicBezTo>
                  <a:pt x="3036" y="3424"/>
                  <a:pt x="2980" y="3455"/>
                  <a:pt x="2955" y="3491"/>
                </a:cubicBezTo>
                <a:cubicBezTo>
                  <a:pt x="2931" y="3527"/>
                  <a:pt x="2944" y="3559"/>
                  <a:pt x="2984" y="3559"/>
                </a:cubicBezTo>
                <a:cubicBezTo>
                  <a:pt x="3024" y="3559"/>
                  <a:pt x="3074" y="3527"/>
                  <a:pt x="3098" y="3491"/>
                </a:cubicBezTo>
                <a:cubicBezTo>
                  <a:pt x="3123" y="3455"/>
                  <a:pt x="3115" y="3424"/>
                  <a:pt x="3076" y="3424"/>
                </a:cubicBezTo>
                <a:close/>
                <a:moveTo>
                  <a:pt x="2630" y="3860"/>
                </a:moveTo>
                <a:cubicBezTo>
                  <a:pt x="2621" y="3836"/>
                  <a:pt x="2585" y="3837"/>
                  <a:pt x="2527" y="3881"/>
                </a:cubicBezTo>
                <a:cubicBezTo>
                  <a:pt x="2468" y="3925"/>
                  <a:pt x="2440" y="3991"/>
                  <a:pt x="2464" y="4027"/>
                </a:cubicBezTo>
                <a:cubicBezTo>
                  <a:pt x="2491" y="4066"/>
                  <a:pt x="2529" y="4060"/>
                  <a:pt x="2567" y="4006"/>
                </a:cubicBezTo>
                <a:cubicBezTo>
                  <a:pt x="2616" y="3935"/>
                  <a:pt x="2638" y="3884"/>
                  <a:pt x="2630" y="3860"/>
                </a:cubicBezTo>
                <a:close/>
                <a:moveTo>
                  <a:pt x="2178" y="4297"/>
                </a:moveTo>
                <a:cubicBezTo>
                  <a:pt x="2162" y="4293"/>
                  <a:pt x="2136" y="4310"/>
                  <a:pt x="2092" y="4344"/>
                </a:cubicBezTo>
                <a:cubicBezTo>
                  <a:pt x="2033" y="4388"/>
                  <a:pt x="1984" y="4434"/>
                  <a:pt x="1984" y="4447"/>
                </a:cubicBezTo>
                <a:cubicBezTo>
                  <a:pt x="1984" y="4461"/>
                  <a:pt x="2033" y="4473"/>
                  <a:pt x="2092" y="4473"/>
                </a:cubicBezTo>
                <a:cubicBezTo>
                  <a:pt x="2152" y="4473"/>
                  <a:pt x="2201" y="4423"/>
                  <a:pt x="2201" y="4364"/>
                </a:cubicBezTo>
                <a:cubicBezTo>
                  <a:pt x="2201" y="4321"/>
                  <a:pt x="2194" y="4300"/>
                  <a:pt x="2178" y="4297"/>
                </a:cubicBezTo>
                <a:close/>
                <a:moveTo>
                  <a:pt x="1772" y="4832"/>
                </a:moveTo>
                <a:cubicBezTo>
                  <a:pt x="1733" y="4854"/>
                  <a:pt x="1698" y="4918"/>
                  <a:pt x="1698" y="4972"/>
                </a:cubicBezTo>
                <a:cubicBezTo>
                  <a:pt x="1698" y="5026"/>
                  <a:pt x="1733" y="5052"/>
                  <a:pt x="1772" y="5030"/>
                </a:cubicBezTo>
                <a:cubicBezTo>
                  <a:pt x="1812" y="5007"/>
                  <a:pt x="1841" y="4943"/>
                  <a:pt x="1841" y="4889"/>
                </a:cubicBezTo>
                <a:cubicBezTo>
                  <a:pt x="1841" y="4835"/>
                  <a:pt x="1812" y="4810"/>
                  <a:pt x="1772" y="4832"/>
                </a:cubicBezTo>
                <a:close/>
                <a:moveTo>
                  <a:pt x="1601" y="5440"/>
                </a:moveTo>
                <a:cubicBezTo>
                  <a:pt x="1578" y="5388"/>
                  <a:pt x="1564" y="5405"/>
                  <a:pt x="1561" y="5482"/>
                </a:cubicBezTo>
                <a:cubicBezTo>
                  <a:pt x="1558" y="5551"/>
                  <a:pt x="1571" y="5587"/>
                  <a:pt x="1595" y="5565"/>
                </a:cubicBezTo>
                <a:cubicBezTo>
                  <a:pt x="1619" y="5543"/>
                  <a:pt x="1621" y="5487"/>
                  <a:pt x="1601" y="5440"/>
                </a:cubicBezTo>
                <a:close/>
                <a:moveTo>
                  <a:pt x="1584" y="5981"/>
                </a:moveTo>
                <a:cubicBezTo>
                  <a:pt x="1566" y="5987"/>
                  <a:pt x="1555" y="6032"/>
                  <a:pt x="1555" y="6110"/>
                </a:cubicBezTo>
                <a:cubicBezTo>
                  <a:pt x="1555" y="6185"/>
                  <a:pt x="1586" y="6230"/>
                  <a:pt x="1624" y="6209"/>
                </a:cubicBezTo>
                <a:cubicBezTo>
                  <a:pt x="1661" y="6188"/>
                  <a:pt x="1674" y="6127"/>
                  <a:pt x="1652" y="6074"/>
                </a:cubicBezTo>
                <a:cubicBezTo>
                  <a:pt x="1624" y="6007"/>
                  <a:pt x="1601" y="5974"/>
                  <a:pt x="1584" y="5981"/>
                </a:cubicBezTo>
                <a:close/>
                <a:moveTo>
                  <a:pt x="1841" y="6599"/>
                </a:moveTo>
                <a:cubicBezTo>
                  <a:pt x="1801" y="6577"/>
                  <a:pt x="1772" y="6605"/>
                  <a:pt x="1772" y="6661"/>
                </a:cubicBezTo>
                <a:cubicBezTo>
                  <a:pt x="1772" y="6717"/>
                  <a:pt x="1801" y="6760"/>
                  <a:pt x="1841" y="6760"/>
                </a:cubicBezTo>
                <a:cubicBezTo>
                  <a:pt x="1880" y="6760"/>
                  <a:pt x="1915" y="6732"/>
                  <a:pt x="1915" y="6698"/>
                </a:cubicBezTo>
                <a:cubicBezTo>
                  <a:pt x="1915" y="6664"/>
                  <a:pt x="1880" y="6621"/>
                  <a:pt x="1841" y="6599"/>
                </a:cubicBezTo>
                <a:close/>
                <a:moveTo>
                  <a:pt x="2127" y="7129"/>
                </a:moveTo>
                <a:cubicBezTo>
                  <a:pt x="2127" y="7166"/>
                  <a:pt x="2152" y="7214"/>
                  <a:pt x="2178" y="7238"/>
                </a:cubicBezTo>
                <a:cubicBezTo>
                  <a:pt x="2204" y="7262"/>
                  <a:pt x="2243" y="7267"/>
                  <a:pt x="2264" y="7249"/>
                </a:cubicBezTo>
                <a:cubicBezTo>
                  <a:pt x="2284" y="7230"/>
                  <a:pt x="2259" y="7182"/>
                  <a:pt x="2212" y="7139"/>
                </a:cubicBezTo>
                <a:cubicBezTo>
                  <a:pt x="2161" y="7093"/>
                  <a:pt x="2127" y="7088"/>
                  <a:pt x="2127" y="7129"/>
                </a:cubicBezTo>
                <a:close/>
                <a:moveTo>
                  <a:pt x="2664" y="7545"/>
                </a:moveTo>
                <a:cubicBezTo>
                  <a:pt x="2602" y="7545"/>
                  <a:pt x="2571" y="7576"/>
                  <a:pt x="2595" y="7612"/>
                </a:cubicBezTo>
                <a:cubicBezTo>
                  <a:pt x="2620" y="7648"/>
                  <a:pt x="2672" y="7675"/>
                  <a:pt x="2710" y="7675"/>
                </a:cubicBezTo>
                <a:cubicBezTo>
                  <a:pt x="2747" y="7675"/>
                  <a:pt x="2778" y="7648"/>
                  <a:pt x="2778" y="7612"/>
                </a:cubicBezTo>
                <a:cubicBezTo>
                  <a:pt x="2778" y="7576"/>
                  <a:pt x="2726" y="7545"/>
                  <a:pt x="2664" y="7545"/>
                </a:cubicBezTo>
                <a:close/>
                <a:moveTo>
                  <a:pt x="3161" y="7893"/>
                </a:moveTo>
                <a:cubicBezTo>
                  <a:pt x="3140" y="7912"/>
                  <a:pt x="3141" y="7959"/>
                  <a:pt x="3167" y="7997"/>
                </a:cubicBezTo>
                <a:cubicBezTo>
                  <a:pt x="3226" y="8083"/>
                  <a:pt x="3350" y="8091"/>
                  <a:pt x="3350" y="8007"/>
                </a:cubicBezTo>
                <a:cubicBezTo>
                  <a:pt x="3350" y="7930"/>
                  <a:pt x="3213" y="7846"/>
                  <a:pt x="3161" y="7893"/>
                </a:cubicBezTo>
                <a:close/>
                <a:moveTo>
                  <a:pt x="1281" y="14561"/>
                </a:moveTo>
                <a:cubicBezTo>
                  <a:pt x="1270" y="14568"/>
                  <a:pt x="1270" y="14600"/>
                  <a:pt x="1269" y="14659"/>
                </a:cubicBezTo>
                <a:cubicBezTo>
                  <a:pt x="1268" y="14740"/>
                  <a:pt x="1298" y="14805"/>
                  <a:pt x="1338" y="14805"/>
                </a:cubicBezTo>
                <a:cubicBezTo>
                  <a:pt x="1428" y="14805"/>
                  <a:pt x="1428" y="14734"/>
                  <a:pt x="1338" y="14607"/>
                </a:cubicBezTo>
                <a:cubicBezTo>
                  <a:pt x="1309" y="14568"/>
                  <a:pt x="1291" y="14553"/>
                  <a:pt x="1281" y="1456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internet-magazin-detskih-igru.jpeg" descr="internet-magazin-detskih-igru.jpeg"/>
          <p:cNvPicPr>
            <a:picLocks noChangeAspect="1"/>
          </p:cNvPicPr>
          <p:nvPr/>
        </p:nvPicPr>
        <p:blipFill>
          <a:blip r:embed="rId7" cstate="print">
            <a:extLst/>
          </a:blip>
          <a:srcRect l="2433" t="960" r="3672" b="1378"/>
          <a:stretch>
            <a:fillRect/>
          </a:stretch>
        </p:blipFill>
        <p:spPr>
          <a:xfrm>
            <a:off x="10208817" y="4908794"/>
            <a:ext cx="2040575" cy="1314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90" extrusionOk="0">
                <a:moveTo>
                  <a:pt x="12286" y="0"/>
                </a:moveTo>
                <a:lnTo>
                  <a:pt x="11610" y="7"/>
                </a:lnTo>
                <a:cubicBezTo>
                  <a:pt x="11196" y="9"/>
                  <a:pt x="10872" y="33"/>
                  <a:pt x="10766" y="78"/>
                </a:cubicBezTo>
                <a:cubicBezTo>
                  <a:pt x="10671" y="119"/>
                  <a:pt x="10556" y="162"/>
                  <a:pt x="10514" y="169"/>
                </a:cubicBezTo>
                <a:cubicBezTo>
                  <a:pt x="10445" y="182"/>
                  <a:pt x="10313" y="297"/>
                  <a:pt x="9973" y="645"/>
                </a:cubicBezTo>
                <a:cubicBezTo>
                  <a:pt x="9906" y="714"/>
                  <a:pt x="9726" y="932"/>
                  <a:pt x="9569" y="1128"/>
                </a:cubicBezTo>
                <a:cubicBezTo>
                  <a:pt x="9413" y="1324"/>
                  <a:pt x="9224" y="1554"/>
                  <a:pt x="9150" y="1643"/>
                </a:cubicBezTo>
                <a:cubicBezTo>
                  <a:pt x="8992" y="1831"/>
                  <a:pt x="8557" y="2777"/>
                  <a:pt x="8432" y="3207"/>
                </a:cubicBezTo>
                <a:cubicBezTo>
                  <a:pt x="8384" y="3371"/>
                  <a:pt x="8307" y="3621"/>
                  <a:pt x="8259" y="3768"/>
                </a:cubicBezTo>
                <a:cubicBezTo>
                  <a:pt x="8097" y="4267"/>
                  <a:pt x="8017" y="4836"/>
                  <a:pt x="7991" y="5613"/>
                </a:cubicBezTo>
                <a:cubicBezTo>
                  <a:pt x="7955" y="6675"/>
                  <a:pt x="7972" y="6591"/>
                  <a:pt x="7781" y="6584"/>
                </a:cubicBezTo>
                <a:cubicBezTo>
                  <a:pt x="7683" y="6580"/>
                  <a:pt x="7600" y="6545"/>
                  <a:pt x="7575" y="6493"/>
                </a:cubicBezTo>
                <a:cubicBezTo>
                  <a:pt x="7514" y="6365"/>
                  <a:pt x="7379" y="6264"/>
                  <a:pt x="7268" y="6264"/>
                </a:cubicBezTo>
                <a:cubicBezTo>
                  <a:pt x="7216" y="6264"/>
                  <a:pt x="7164" y="6238"/>
                  <a:pt x="7151" y="6206"/>
                </a:cubicBezTo>
                <a:cubicBezTo>
                  <a:pt x="7138" y="6173"/>
                  <a:pt x="7103" y="6147"/>
                  <a:pt x="7075" y="6147"/>
                </a:cubicBezTo>
                <a:cubicBezTo>
                  <a:pt x="7048" y="6147"/>
                  <a:pt x="6960" y="6106"/>
                  <a:pt x="6882" y="6056"/>
                </a:cubicBezTo>
                <a:cubicBezTo>
                  <a:pt x="6714" y="5947"/>
                  <a:pt x="6735" y="5879"/>
                  <a:pt x="6995" y="5671"/>
                </a:cubicBezTo>
                <a:cubicBezTo>
                  <a:pt x="7229" y="5485"/>
                  <a:pt x="7292" y="5328"/>
                  <a:pt x="7243" y="5052"/>
                </a:cubicBezTo>
                <a:cubicBezTo>
                  <a:pt x="7222" y="4934"/>
                  <a:pt x="7166" y="4768"/>
                  <a:pt x="7117" y="4680"/>
                </a:cubicBezTo>
                <a:cubicBezTo>
                  <a:pt x="7009" y="4485"/>
                  <a:pt x="6886" y="4483"/>
                  <a:pt x="6466" y="4654"/>
                </a:cubicBezTo>
                <a:cubicBezTo>
                  <a:pt x="6236" y="4749"/>
                  <a:pt x="6146" y="4762"/>
                  <a:pt x="6084" y="4713"/>
                </a:cubicBezTo>
                <a:cubicBezTo>
                  <a:pt x="5969" y="4622"/>
                  <a:pt x="5677" y="4173"/>
                  <a:pt x="5677" y="4087"/>
                </a:cubicBezTo>
                <a:cubicBezTo>
                  <a:pt x="5677" y="3999"/>
                  <a:pt x="5514" y="3938"/>
                  <a:pt x="5291" y="3944"/>
                </a:cubicBezTo>
                <a:cubicBezTo>
                  <a:pt x="5199" y="3946"/>
                  <a:pt x="5064" y="3933"/>
                  <a:pt x="4993" y="3911"/>
                </a:cubicBezTo>
                <a:cubicBezTo>
                  <a:pt x="4896" y="3882"/>
                  <a:pt x="4871" y="3890"/>
                  <a:pt x="4892" y="3944"/>
                </a:cubicBezTo>
                <a:cubicBezTo>
                  <a:pt x="4908" y="3985"/>
                  <a:pt x="4884" y="4075"/>
                  <a:pt x="4833" y="4159"/>
                </a:cubicBezTo>
                <a:lnTo>
                  <a:pt x="4745" y="4302"/>
                </a:lnTo>
                <a:lnTo>
                  <a:pt x="4594" y="4055"/>
                </a:lnTo>
                <a:cubicBezTo>
                  <a:pt x="4511" y="3917"/>
                  <a:pt x="4428" y="3751"/>
                  <a:pt x="4409" y="3683"/>
                </a:cubicBezTo>
                <a:cubicBezTo>
                  <a:pt x="4219" y="3025"/>
                  <a:pt x="4023" y="2831"/>
                  <a:pt x="3787" y="3070"/>
                </a:cubicBezTo>
                <a:cubicBezTo>
                  <a:pt x="3522" y="3340"/>
                  <a:pt x="3502" y="3709"/>
                  <a:pt x="3729" y="4211"/>
                </a:cubicBezTo>
                <a:cubicBezTo>
                  <a:pt x="3929" y="4654"/>
                  <a:pt x="3918" y="4789"/>
                  <a:pt x="3687" y="4850"/>
                </a:cubicBezTo>
                <a:cubicBezTo>
                  <a:pt x="3592" y="4875"/>
                  <a:pt x="3487" y="4913"/>
                  <a:pt x="3456" y="4935"/>
                </a:cubicBezTo>
                <a:cubicBezTo>
                  <a:pt x="3302" y="5041"/>
                  <a:pt x="2879" y="5204"/>
                  <a:pt x="2692" y="5228"/>
                </a:cubicBezTo>
                <a:cubicBezTo>
                  <a:pt x="2576" y="5243"/>
                  <a:pt x="2371" y="5289"/>
                  <a:pt x="2234" y="5332"/>
                </a:cubicBezTo>
                <a:cubicBezTo>
                  <a:pt x="2005" y="5405"/>
                  <a:pt x="1985" y="5427"/>
                  <a:pt x="1974" y="5580"/>
                </a:cubicBezTo>
                <a:cubicBezTo>
                  <a:pt x="1949" y="5903"/>
                  <a:pt x="1992" y="6012"/>
                  <a:pt x="2158" y="6056"/>
                </a:cubicBezTo>
                <a:cubicBezTo>
                  <a:pt x="2288" y="6090"/>
                  <a:pt x="2326" y="6136"/>
                  <a:pt x="2389" y="6330"/>
                </a:cubicBezTo>
                <a:cubicBezTo>
                  <a:pt x="2471" y="6578"/>
                  <a:pt x="2513" y="6628"/>
                  <a:pt x="2771" y="6766"/>
                </a:cubicBezTo>
                <a:cubicBezTo>
                  <a:pt x="2925" y="6848"/>
                  <a:pt x="2948" y="6845"/>
                  <a:pt x="3036" y="6753"/>
                </a:cubicBezTo>
                <a:cubicBezTo>
                  <a:pt x="3310" y="6467"/>
                  <a:pt x="3523" y="6486"/>
                  <a:pt x="3485" y="6792"/>
                </a:cubicBezTo>
                <a:cubicBezTo>
                  <a:pt x="3475" y="6874"/>
                  <a:pt x="3493" y="7070"/>
                  <a:pt x="3523" y="7229"/>
                </a:cubicBezTo>
                <a:lnTo>
                  <a:pt x="3578" y="7516"/>
                </a:lnTo>
                <a:lnTo>
                  <a:pt x="3418" y="7796"/>
                </a:lnTo>
                <a:cubicBezTo>
                  <a:pt x="3252" y="8088"/>
                  <a:pt x="2948" y="8962"/>
                  <a:pt x="2906" y="9270"/>
                </a:cubicBezTo>
                <a:cubicBezTo>
                  <a:pt x="2875" y="9494"/>
                  <a:pt x="2972" y="10088"/>
                  <a:pt x="3078" y="10319"/>
                </a:cubicBezTo>
                <a:cubicBezTo>
                  <a:pt x="3154" y="10486"/>
                  <a:pt x="3155" y="10495"/>
                  <a:pt x="3090" y="10606"/>
                </a:cubicBezTo>
                <a:cubicBezTo>
                  <a:pt x="3053" y="10670"/>
                  <a:pt x="3004" y="10723"/>
                  <a:pt x="2977" y="10723"/>
                </a:cubicBezTo>
                <a:cubicBezTo>
                  <a:pt x="2902" y="10723"/>
                  <a:pt x="2656" y="10980"/>
                  <a:pt x="2654" y="11062"/>
                </a:cubicBezTo>
                <a:cubicBezTo>
                  <a:pt x="2651" y="11174"/>
                  <a:pt x="2370" y="11375"/>
                  <a:pt x="2213" y="11375"/>
                </a:cubicBezTo>
                <a:cubicBezTo>
                  <a:pt x="2113" y="11375"/>
                  <a:pt x="1990" y="11456"/>
                  <a:pt x="1785" y="11655"/>
                </a:cubicBezTo>
                <a:cubicBezTo>
                  <a:pt x="1443" y="11986"/>
                  <a:pt x="1383" y="12152"/>
                  <a:pt x="1381" y="12770"/>
                </a:cubicBezTo>
                <a:cubicBezTo>
                  <a:pt x="1380" y="13346"/>
                  <a:pt x="1440" y="13634"/>
                  <a:pt x="1642" y="13983"/>
                </a:cubicBezTo>
                <a:lnTo>
                  <a:pt x="1814" y="14276"/>
                </a:lnTo>
                <a:lnTo>
                  <a:pt x="1549" y="14700"/>
                </a:lnTo>
                <a:cubicBezTo>
                  <a:pt x="1403" y="14931"/>
                  <a:pt x="1226" y="15240"/>
                  <a:pt x="1159" y="15384"/>
                </a:cubicBezTo>
                <a:cubicBezTo>
                  <a:pt x="1053" y="15612"/>
                  <a:pt x="1015" y="15651"/>
                  <a:pt x="861" y="15684"/>
                </a:cubicBezTo>
                <a:cubicBezTo>
                  <a:pt x="763" y="15705"/>
                  <a:pt x="607" y="15779"/>
                  <a:pt x="512" y="15853"/>
                </a:cubicBezTo>
                <a:cubicBezTo>
                  <a:pt x="361" y="15972"/>
                  <a:pt x="318" y="16052"/>
                  <a:pt x="168" y="16512"/>
                </a:cubicBezTo>
                <a:lnTo>
                  <a:pt x="0" y="17033"/>
                </a:lnTo>
                <a:lnTo>
                  <a:pt x="42" y="17555"/>
                </a:lnTo>
                <a:cubicBezTo>
                  <a:pt x="65" y="17842"/>
                  <a:pt x="114" y="18169"/>
                  <a:pt x="151" y="18278"/>
                </a:cubicBezTo>
                <a:cubicBezTo>
                  <a:pt x="218" y="18472"/>
                  <a:pt x="229" y="18508"/>
                  <a:pt x="239" y="18617"/>
                </a:cubicBezTo>
                <a:cubicBezTo>
                  <a:pt x="251" y="18741"/>
                  <a:pt x="501" y="19050"/>
                  <a:pt x="642" y="19113"/>
                </a:cubicBezTo>
                <a:cubicBezTo>
                  <a:pt x="727" y="19150"/>
                  <a:pt x="920" y="19293"/>
                  <a:pt x="1067" y="19426"/>
                </a:cubicBezTo>
                <a:cubicBezTo>
                  <a:pt x="1329" y="19664"/>
                  <a:pt x="1338" y="19669"/>
                  <a:pt x="1734" y="19680"/>
                </a:cubicBezTo>
                <a:cubicBezTo>
                  <a:pt x="2191" y="19692"/>
                  <a:pt x="2473" y="19600"/>
                  <a:pt x="2834" y="19334"/>
                </a:cubicBezTo>
                <a:cubicBezTo>
                  <a:pt x="2966" y="19238"/>
                  <a:pt x="3091" y="19158"/>
                  <a:pt x="3111" y="19158"/>
                </a:cubicBezTo>
                <a:cubicBezTo>
                  <a:pt x="3132" y="19158"/>
                  <a:pt x="3223" y="19125"/>
                  <a:pt x="3313" y="19080"/>
                </a:cubicBezTo>
                <a:cubicBezTo>
                  <a:pt x="3403" y="19035"/>
                  <a:pt x="3601" y="18953"/>
                  <a:pt x="3754" y="18898"/>
                </a:cubicBezTo>
                <a:cubicBezTo>
                  <a:pt x="3907" y="18842"/>
                  <a:pt x="4080" y="18760"/>
                  <a:pt x="4136" y="18715"/>
                </a:cubicBezTo>
                <a:cubicBezTo>
                  <a:pt x="4204" y="18660"/>
                  <a:pt x="4253" y="18650"/>
                  <a:pt x="4283" y="18689"/>
                </a:cubicBezTo>
                <a:cubicBezTo>
                  <a:pt x="4325" y="18743"/>
                  <a:pt x="4380" y="19013"/>
                  <a:pt x="4392" y="19224"/>
                </a:cubicBezTo>
                <a:cubicBezTo>
                  <a:pt x="4400" y="19362"/>
                  <a:pt x="4463" y="19481"/>
                  <a:pt x="4585" y="19602"/>
                </a:cubicBezTo>
                <a:cubicBezTo>
                  <a:pt x="4683" y="19699"/>
                  <a:pt x="4745" y="19707"/>
                  <a:pt x="5077" y="19673"/>
                </a:cubicBezTo>
                <a:cubicBezTo>
                  <a:pt x="5388" y="19642"/>
                  <a:pt x="5466" y="19613"/>
                  <a:pt x="5517" y="19517"/>
                </a:cubicBezTo>
                <a:cubicBezTo>
                  <a:pt x="5574" y="19412"/>
                  <a:pt x="5634" y="19400"/>
                  <a:pt x="6114" y="19393"/>
                </a:cubicBezTo>
                <a:cubicBezTo>
                  <a:pt x="6632" y="19386"/>
                  <a:pt x="6649" y="19389"/>
                  <a:pt x="6769" y="19537"/>
                </a:cubicBezTo>
                <a:cubicBezTo>
                  <a:pt x="6836" y="19620"/>
                  <a:pt x="6937" y="19711"/>
                  <a:pt x="6991" y="19732"/>
                </a:cubicBezTo>
                <a:cubicBezTo>
                  <a:pt x="7147" y="19793"/>
                  <a:pt x="7175" y="19892"/>
                  <a:pt x="7138" y="20214"/>
                </a:cubicBezTo>
                <a:cubicBezTo>
                  <a:pt x="7100" y="20547"/>
                  <a:pt x="7155" y="20763"/>
                  <a:pt x="7289" y="20840"/>
                </a:cubicBezTo>
                <a:cubicBezTo>
                  <a:pt x="7337" y="20867"/>
                  <a:pt x="7592" y="20918"/>
                  <a:pt x="7856" y="20951"/>
                </a:cubicBezTo>
                <a:cubicBezTo>
                  <a:pt x="8121" y="20984"/>
                  <a:pt x="8412" y="21022"/>
                  <a:pt x="8507" y="21036"/>
                </a:cubicBezTo>
                <a:cubicBezTo>
                  <a:pt x="8602" y="21050"/>
                  <a:pt x="8868" y="21086"/>
                  <a:pt x="9099" y="21121"/>
                </a:cubicBezTo>
                <a:cubicBezTo>
                  <a:pt x="9331" y="21155"/>
                  <a:pt x="9745" y="21206"/>
                  <a:pt x="10019" y="21238"/>
                </a:cubicBezTo>
                <a:cubicBezTo>
                  <a:pt x="10292" y="21269"/>
                  <a:pt x="10585" y="21312"/>
                  <a:pt x="10670" y="21329"/>
                </a:cubicBezTo>
                <a:cubicBezTo>
                  <a:pt x="11230" y="21444"/>
                  <a:pt x="11984" y="21538"/>
                  <a:pt x="12080" y="21505"/>
                </a:cubicBezTo>
                <a:cubicBezTo>
                  <a:pt x="12144" y="21484"/>
                  <a:pt x="12257" y="21411"/>
                  <a:pt x="12332" y="21342"/>
                </a:cubicBezTo>
                <a:cubicBezTo>
                  <a:pt x="12445" y="21240"/>
                  <a:pt x="12533" y="21213"/>
                  <a:pt x="12832" y="21212"/>
                </a:cubicBezTo>
                <a:cubicBezTo>
                  <a:pt x="13148" y="21210"/>
                  <a:pt x="13544" y="21251"/>
                  <a:pt x="14016" y="21329"/>
                </a:cubicBezTo>
                <a:cubicBezTo>
                  <a:pt x="14090" y="21341"/>
                  <a:pt x="14433" y="21382"/>
                  <a:pt x="14780" y="21420"/>
                </a:cubicBezTo>
                <a:cubicBezTo>
                  <a:pt x="15128" y="21459"/>
                  <a:pt x="15536" y="21513"/>
                  <a:pt x="15683" y="21538"/>
                </a:cubicBezTo>
                <a:cubicBezTo>
                  <a:pt x="15840" y="21565"/>
                  <a:pt x="15955" y="21587"/>
                  <a:pt x="16048" y="21590"/>
                </a:cubicBezTo>
                <a:cubicBezTo>
                  <a:pt x="16330" y="21600"/>
                  <a:pt x="16409" y="21446"/>
                  <a:pt x="16771" y="20808"/>
                </a:cubicBezTo>
                <a:cubicBezTo>
                  <a:pt x="16909" y="20563"/>
                  <a:pt x="16964" y="20417"/>
                  <a:pt x="16964" y="20293"/>
                </a:cubicBezTo>
                <a:cubicBezTo>
                  <a:pt x="16964" y="20045"/>
                  <a:pt x="17029" y="19817"/>
                  <a:pt x="17098" y="19817"/>
                </a:cubicBezTo>
                <a:cubicBezTo>
                  <a:pt x="17156" y="19817"/>
                  <a:pt x="17494" y="20077"/>
                  <a:pt x="17699" y="20280"/>
                </a:cubicBezTo>
                <a:cubicBezTo>
                  <a:pt x="17756" y="20336"/>
                  <a:pt x="17839" y="20451"/>
                  <a:pt x="17883" y="20540"/>
                </a:cubicBezTo>
                <a:cubicBezTo>
                  <a:pt x="17928" y="20630"/>
                  <a:pt x="18023" y="20731"/>
                  <a:pt x="18102" y="20762"/>
                </a:cubicBezTo>
                <a:cubicBezTo>
                  <a:pt x="18249" y="20820"/>
                  <a:pt x="18803" y="20798"/>
                  <a:pt x="19005" y="20729"/>
                </a:cubicBezTo>
                <a:cubicBezTo>
                  <a:pt x="19139" y="20684"/>
                  <a:pt x="19255" y="20496"/>
                  <a:pt x="19256" y="20319"/>
                </a:cubicBezTo>
                <a:cubicBezTo>
                  <a:pt x="19258" y="20167"/>
                  <a:pt x="19396" y="19953"/>
                  <a:pt x="19529" y="19902"/>
                </a:cubicBezTo>
                <a:cubicBezTo>
                  <a:pt x="19666" y="19849"/>
                  <a:pt x="20405" y="18575"/>
                  <a:pt x="20407" y="18389"/>
                </a:cubicBezTo>
                <a:cubicBezTo>
                  <a:pt x="20407" y="18340"/>
                  <a:pt x="20439" y="18235"/>
                  <a:pt x="20478" y="18155"/>
                </a:cubicBezTo>
                <a:cubicBezTo>
                  <a:pt x="20545" y="18020"/>
                  <a:pt x="20577" y="18008"/>
                  <a:pt x="20890" y="18005"/>
                </a:cubicBezTo>
                <a:cubicBezTo>
                  <a:pt x="21234" y="18001"/>
                  <a:pt x="21326" y="17955"/>
                  <a:pt x="21490" y="17711"/>
                </a:cubicBezTo>
                <a:cubicBezTo>
                  <a:pt x="21546" y="17628"/>
                  <a:pt x="21569" y="17493"/>
                  <a:pt x="21583" y="17190"/>
                </a:cubicBezTo>
                <a:cubicBezTo>
                  <a:pt x="21600" y="16814"/>
                  <a:pt x="21591" y="16746"/>
                  <a:pt x="21474" y="16388"/>
                </a:cubicBezTo>
                <a:cubicBezTo>
                  <a:pt x="21322" y="15924"/>
                  <a:pt x="20938" y="15303"/>
                  <a:pt x="20562" y="14915"/>
                </a:cubicBezTo>
                <a:cubicBezTo>
                  <a:pt x="20271" y="14614"/>
                  <a:pt x="19787" y="14230"/>
                  <a:pt x="19702" y="14230"/>
                </a:cubicBezTo>
                <a:cubicBezTo>
                  <a:pt x="19671" y="14230"/>
                  <a:pt x="19635" y="14204"/>
                  <a:pt x="19622" y="14172"/>
                </a:cubicBezTo>
                <a:cubicBezTo>
                  <a:pt x="19609" y="14139"/>
                  <a:pt x="19557" y="14113"/>
                  <a:pt x="19508" y="14113"/>
                </a:cubicBezTo>
                <a:cubicBezTo>
                  <a:pt x="19419" y="14113"/>
                  <a:pt x="19345" y="14013"/>
                  <a:pt x="19353" y="13904"/>
                </a:cubicBezTo>
                <a:cubicBezTo>
                  <a:pt x="19364" y="13758"/>
                  <a:pt x="19540" y="13396"/>
                  <a:pt x="19601" y="13396"/>
                </a:cubicBezTo>
                <a:cubicBezTo>
                  <a:pt x="19638" y="13396"/>
                  <a:pt x="19740" y="13318"/>
                  <a:pt x="19828" y="13220"/>
                </a:cubicBezTo>
                <a:lnTo>
                  <a:pt x="19983" y="13037"/>
                </a:lnTo>
                <a:lnTo>
                  <a:pt x="20042" y="13246"/>
                </a:lnTo>
                <a:cubicBezTo>
                  <a:pt x="20089" y="13423"/>
                  <a:pt x="20113" y="13455"/>
                  <a:pt x="20218" y="13455"/>
                </a:cubicBezTo>
                <a:cubicBezTo>
                  <a:pt x="20322" y="13455"/>
                  <a:pt x="20392" y="13377"/>
                  <a:pt x="20646" y="12979"/>
                </a:cubicBezTo>
                <a:cubicBezTo>
                  <a:pt x="20945" y="12511"/>
                  <a:pt x="20955" y="12505"/>
                  <a:pt x="21104" y="12542"/>
                </a:cubicBezTo>
                <a:cubicBezTo>
                  <a:pt x="21246" y="12577"/>
                  <a:pt x="21255" y="12572"/>
                  <a:pt x="21243" y="12444"/>
                </a:cubicBezTo>
                <a:cubicBezTo>
                  <a:pt x="21235" y="12369"/>
                  <a:pt x="21179" y="12251"/>
                  <a:pt x="21121" y="12183"/>
                </a:cubicBezTo>
                <a:cubicBezTo>
                  <a:pt x="21033" y="12082"/>
                  <a:pt x="21003" y="12077"/>
                  <a:pt x="20949" y="12138"/>
                </a:cubicBezTo>
                <a:cubicBezTo>
                  <a:pt x="20647" y="12476"/>
                  <a:pt x="20593" y="12477"/>
                  <a:pt x="20516" y="12164"/>
                </a:cubicBezTo>
                <a:cubicBezTo>
                  <a:pt x="20473" y="11988"/>
                  <a:pt x="20377" y="11934"/>
                  <a:pt x="20281" y="12027"/>
                </a:cubicBezTo>
                <a:cubicBezTo>
                  <a:pt x="20181" y="12124"/>
                  <a:pt x="20165" y="12086"/>
                  <a:pt x="20113" y="11655"/>
                </a:cubicBezTo>
                <a:cubicBezTo>
                  <a:pt x="20089" y="11454"/>
                  <a:pt x="20047" y="11175"/>
                  <a:pt x="20021" y="11043"/>
                </a:cubicBezTo>
                <a:cubicBezTo>
                  <a:pt x="19994" y="10910"/>
                  <a:pt x="19985" y="10734"/>
                  <a:pt x="20000" y="10645"/>
                </a:cubicBezTo>
                <a:cubicBezTo>
                  <a:pt x="20028" y="10473"/>
                  <a:pt x="20046" y="10437"/>
                  <a:pt x="20403" y="9980"/>
                </a:cubicBezTo>
                <a:cubicBezTo>
                  <a:pt x="20652" y="9661"/>
                  <a:pt x="20671" y="9554"/>
                  <a:pt x="20508" y="9348"/>
                </a:cubicBezTo>
                <a:lnTo>
                  <a:pt x="20424" y="9250"/>
                </a:lnTo>
                <a:lnTo>
                  <a:pt x="20512" y="9107"/>
                </a:lnTo>
                <a:cubicBezTo>
                  <a:pt x="20606" y="8951"/>
                  <a:pt x="20625" y="8681"/>
                  <a:pt x="20550" y="8585"/>
                </a:cubicBezTo>
                <a:cubicBezTo>
                  <a:pt x="20239" y="8189"/>
                  <a:pt x="20176" y="8160"/>
                  <a:pt x="20176" y="8409"/>
                </a:cubicBezTo>
                <a:cubicBezTo>
                  <a:pt x="20176" y="8475"/>
                  <a:pt x="20141" y="8549"/>
                  <a:pt x="20092" y="8579"/>
                </a:cubicBezTo>
                <a:cubicBezTo>
                  <a:pt x="19631" y="8857"/>
                  <a:pt x="19559" y="8927"/>
                  <a:pt x="19466" y="9198"/>
                </a:cubicBezTo>
                <a:cubicBezTo>
                  <a:pt x="19390" y="9421"/>
                  <a:pt x="19374" y="9555"/>
                  <a:pt x="19374" y="9941"/>
                </a:cubicBezTo>
                <a:cubicBezTo>
                  <a:pt x="19374" y="10214"/>
                  <a:pt x="19353" y="10473"/>
                  <a:pt x="19324" y="10560"/>
                </a:cubicBezTo>
                <a:cubicBezTo>
                  <a:pt x="19250" y="10781"/>
                  <a:pt x="19093" y="11015"/>
                  <a:pt x="19021" y="11017"/>
                </a:cubicBezTo>
                <a:cubicBezTo>
                  <a:pt x="18987" y="11017"/>
                  <a:pt x="18949" y="11059"/>
                  <a:pt x="18937" y="11108"/>
                </a:cubicBezTo>
                <a:cubicBezTo>
                  <a:pt x="18924" y="11161"/>
                  <a:pt x="18892" y="11183"/>
                  <a:pt x="18853" y="11160"/>
                </a:cubicBezTo>
                <a:cubicBezTo>
                  <a:pt x="18815" y="11137"/>
                  <a:pt x="18778" y="11160"/>
                  <a:pt x="18757" y="11219"/>
                </a:cubicBezTo>
                <a:cubicBezTo>
                  <a:pt x="18736" y="11275"/>
                  <a:pt x="18696" y="11299"/>
                  <a:pt x="18660" y="11277"/>
                </a:cubicBezTo>
                <a:cubicBezTo>
                  <a:pt x="18624" y="11256"/>
                  <a:pt x="18585" y="11278"/>
                  <a:pt x="18564" y="11336"/>
                </a:cubicBezTo>
                <a:cubicBezTo>
                  <a:pt x="18528" y="11436"/>
                  <a:pt x="18358" y="11473"/>
                  <a:pt x="18324" y="11388"/>
                </a:cubicBezTo>
                <a:cubicBezTo>
                  <a:pt x="18302" y="11333"/>
                  <a:pt x="18355" y="11137"/>
                  <a:pt x="18606" y="10339"/>
                </a:cubicBezTo>
                <a:cubicBezTo>
                  <a:pt x="18829" y="9626"/>
                  <a:pt x="18954" y="9156"/>
                  <a:pt x="18954" y="9002"/>
                </a:cubicBezTo>
                <a:cubicBezTo>
                  <a:pt x="18954" y="8827"/>
                  <a:pt x="19018" y="8803"/>
                  <a:pt x="19139" y="8937"/>
                </a:cubicBezTo>
                <a:cubicBezTo>
                  <a:pt x="19285" y="9099"/>
                  <a:pt x="19319" y="9089"/>
                  <a:pt x="19244" y="8911"/>
                </a:cubicBezTo>
                <a:cubicBezTo>
                  <a:pt x="19181" y="8762"/>
                  <a:pt x="19218" y="8653"/>
                  <a:pt x="19303" y="8735"/>
                </a:cubicBezTo>
                <a:cubicBezTo>
                  <a:pt x="19334" y="8766"/>
                  <a:pt x="19342" y="8725"/>
                  <a:pt x="19324" y="8585"/>
                </a:cubicBezTo>
                <a:cubicBezTo>
                  <a:pt x="19310" y="8478"/>
                  <a:pt x="19298" y="8355"/>
                  <a:pt x="19298" y="8311"/>
                </a:cubicBezTo>
                <a:cubicBezTo>
                  <a:pt x="19298" y="8220"/>
                  <a:pt x="19197" y="8122"/>
                  <a:pt x="19059" y="8083"/>
                </a:cubicBezTo>
                <a:cubicBezTo>
                  <a:pt x="18908" y="8041"/>
                  <a:pt x="18570" y="7800"/>
                  <a:pt x="18538" y="7712"/>
                </a:cubicBezTo>
                <a:cubicBezTo>
                  <a:pt x="18523" y="7668"/>
                  <a:pt x="18519" y="7492"/>
                  <a:pt x="18530" y="7320"/>
                </a:cubicBezTo>
                <a:cubicBezTo>
                  <a:pt x="18545" y="7085"/>
                  <a:pt x="18568" y="7003"/>
                  <a:pt x="18618" y="6988"/>
                </a:cubicBezTo>
                <a:cubicBezTo>
                  <a:pt x="18655" y="6977"/>
                  <a:pt x="18694" y="7015"/>
                  <a:pt x="18706" y="7066"/>
                </a:cubicBezTo>
                <a:cubicBezTo>
                  <a:pt x="18719" y="7118"/>
                  <a:pt x="18750" y="7157"/>
                  <a:pt x="18774" y="7158"/>
                </a:cubicBezTo>
                <a:cubicBezTo>
                  <a:pt x="18798" y="7158"/>
                  <a:pt x="18858" y="7226"/>
                  <a:pt x="18908" y="7307"/>
                </a:cubicBezTo>
                <a:cubicBezTo>
                  <a:pt x="18958" y="7389"/>
                  <a:pt x="19014" y="7451"/>
                  <a:pt x="19034" y="7451"/>
                </a:cubicBezTo>
                <a:cubicBezTo>
                  <a:pt x="19054" y="7451"/>
                  <a:pt x="19149" y="7539"/>
                  <a:pt x="19244" y="7640"/>
                </a:cubicBezTo>
                <a:cubicBezTo>
                  <a:pt x="19338" y="7741"/>
                  <a:pt x="19441" y="7808"/>
                  <a:pt x="19471" y="7790"/>
                </a:cubicBezTo>
                <a:cubicBezTo>
                  <a:pt x="19500" y="7772"/>
                  <a:pt x="19540" y="7802"/>
                  <a:pt x="19559" y="7855"/>
                </a:cubicBezTo>
                <a:cubicBezTo>
                  <a:pt x="19578" y="7908"/>
                  <a:pt x="19626" y="7955"/>
                  <a:pt x="19668" y="7959"/>
                </a:cubicBezTo>
                <a:cubicBezTo>
                  <a:pt x="19710" y="7964"/>
                  <a:pt x="19791" y="8010"/>
                  <a:pt x="19844" y="8064"/>
                </a:cubicBezTo>
                <a:cubicBezTo>
                  <a:pt x="19924" y="8145"/>
                  <a:pt x="19955" y="8149"/>
                  <a:pt x="20037" y="8090"/>
                </a:cubicBezTo>
                <a:cubicBezTo>
                  <a:pt x="20092" y="8050"/>
                  <a:pt x="20138" y="7992"/>
                  <a:pt x="20138" y="7959"/>
                </a:cubicBezTo>
                <a:cubicBezTo>
                  <a:pt x="20138" y="7926"/>
                  <a:pt x="20004" y="7719"/>
                  <a:pt x="19840" y="7503"/>
                </a:cubicBezTo>
                <a:cubicBezTo>
                  <a:pt x="19677" y="7287"/>
                  <a:pt x="19402" y="6911"/>
                  <a:pt x="19231" y="6662"/>
                </a:cubicBezTo>
                <a:cubicBezTo>
                  <a:pt x="18897" y="6173"/>
                  <a:pt x="18852" y="6035"/>
                  <a:pt x="18744" y="5208"/>
                </a:cubicBezTo>
                <a:cubicBezTo>
                  <a:pt x="18673" y="4667"/>
                  <a:pt x="18413" y="3533"/>
                  <a:pt x="18358" y="3533"/>
                </a:cubicBezTo>
                <a:cubicBezTo>
                  <a:pt x="18291" y="3533"/>
                  <a:pt x="18266" y="3889"/>
                  <a:pt x="18266" y="4856"/>
                </a:cubicBezTo>
                <a:cubicBezTo>
                  <a:pt x="18265" y="5732"/>
                  <a:pt x="18262" y="5734"/>
                  <a:pt x="18169" y="5789"/>
                </a:cubicBezTo>
                <a:cubicBezTo>
                  <a:pt x="18118" y="5819"/>
                  <a:pt x="18006" y="5964"/>
                  <a:pt x="17917" y="6115"/>
                </a:cubicBezTo>
                <a:cubicBezTo>
                  <a:pt x="17773" y="6357"/>
                  <a:pt x="17740" y="6383"/>
                  <a:pt x="17636" y="6349"/>
                </a:cubicBezTo>
                <a:cubicBezTo>
                  <a:pt x="17478" y="6298"/>
                  <a:pt x="17428" y="6219"/>
                  <a:pt x="17409" y="5971"/>
                </a:cubicBezTo>
                <a:cubicBezTo>
                  <a:pt x="17400" y="5857"/>
                  <a:pt x="17382" y="5704"/>
                  <a:pt x="17367" y="5639"/>
                </a:cubicBezTo>
                <a:cubicBezTo>
                  <a:pt x="17244" y="5107"/>
                  <a:pt x="17164" y="4919"/>
                  <a:pt x="16876" y="4485"/>
                </a:cubicBezTo>
                <a:cubicBezTo>
                  <a:pt x="16710" y="4235"/>
                  <a:pt x="16461" y="4114"/>
                  <a:pt x="16216" y="4165"/>
                </a:cubicBezTo>
                <a:cubicBezTo>
                  <a:pt x="16001" y="4210"/>
                  <a:pt x="15944" y="4094"/>
                  <a:pt x="15918" y="3527"/>
                </a:cubicBezTo>
                <a:cubicBezTo>
                  <a:pt x="15895" y="3011"/>
                  <a:pt x="15836" y="2796"/>
                  <a:pt x="15612" y="2418"/>
                </a:cubicBezTo>
                <a:cubicBezTo>
                  <a:pt x="15385" y="2037"/>
                  <a:pt x="15201" y="1908"/>
                  <a:pt x="14898" y="1910"/>
                </a:cubicBezTo>
                <a:cubicBezTo>
                  <a:pt x="14648" y="1912"/>
                  <a:pt x="14452" y="2019"/>
                  <a:pt x="14201" y="2295"/>
                </a:cubicBezTo>
                <a:cubicBezTo>
                  <a:pt x="14145" y="2356"/>
                  <a:pt x="14091" y="2405"/>
                  <a:pt x="14079" y="2405"/>
                </a:cubicBezTo>
                <a:cubicBezTo>
                  <a:pt x="14067" y="2405"/>
                  <a:pt x="13992" y="2253"/>
                  <a:pt x="13915" y="2073"/>
                </a:cubicBezTo>
                <a:cubicBezTo>
                  <a:pt x="13839" y="1893"/>
                  <a:pt x="13761" y="1747"/>
                  <a:pt x="13743" y="1747"/>
                </a:cubicBezTo>
                <a:cubicBezTo>
                  <a:pt x="13725" y="1747"/>
                  <a:pt x="13536" y="1486"/>
                  <a:pt x="13323" y="1167"/>
                </a:cubicBezTo>
                <a:cubicBezTo>
                  <a:pt x="13066" y="781"/>
                  <a:pt x="12828" y="490"/>
                  <a:pt x="12610" y="293"/>
                </a:cubicBezTo>
                <a:lnTo>
                  <a:pt x="12286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0" name="з-ание-кино-шаржа-вектор-88982586.jpeg" descr="з-ание-кино-шаржа-вектор-88982586.jpeg"/>
          <p:cNvPicPr>
            <a:picLocks noChangeAspect="1"/>
          </p:cNvPicPr>
          <p:nvPr/>
        </p:nvPicPr>
        <p:blipFill>
          <a:blip r:embed="rId8" cstate="print">
            <a:extLst/>
          </a:blip>
          <a:srcRect l="10134" t="23018" r="10145" b="23050"/>
          <a:stretch>
            <a:fillRect/>
          </a:stretch>
        </p:blipFill>
        <p:spPr>
          <a:xfrm>
            <a:off x="9816700" y="6504991"/>
            <a:ext cx="1901042" cy="1093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67" extrusionOk="0">
                <a:moveTo>
                  <a:pt x="15961" y="25"/>
                </a:moveTo>
                <a:cubicBezTo>
                  <a:pt x="15939" y="56"/>
                  <a:pt x="15855" y="83"/>
                  <a:pt x="15772" y="80"/>
                </a:cubicBezTo>
                <a:cubicBezTo>
                  <a:pt x="15689" y="76"/>
                  <a:pt x="15454" y="100"/>
                  <a:pt x="15249" y="134"/>
                </a:cubicBezTo>
                <a:cubicBezTo>
                  <a:pt x="15027" y="172"/>
                  <a:pt x="14862" y="174"/>
                  <a:pt x="14844" y="142"/>
                </a:cubicBezTo>
                <a:cubicBezTo>
                  <a:pt x="14825" y="110"/>
                  <a:pt x="14796" y="114"/>
                  <a:pt x="14771" y="150"/>
                </a:cubicBezTo>
                <a:cubicBezTo>
                  <a:pt x="14734" y="204"/>
                  <a:pt x="14059" y="324"/>
                  <a:pt x="13843" y="314"/>
                </a:cubicBezTo>
                <a:cubicBezTo>
                  <a:pt x="13796" y="313"/>
                  <a:pt x="13497" y="351"/>
                  <a:pt x="13180" y="401"/>
                </a:cubicBezTo>
                <a:cubicBezTo>
                  <a:pt x="12628" y="487"/>
                  <a:pt x="12266" y="521"/>
                  <a:pt x="12018" y="510"/>
                </a:cubicBezTo>
                <a:cubicBezTo>
                  <a:pt x="11954" y="507"/>
                  <a:pt x="11873" y="528"/>
                  <a:pt x="11842" y="557"/>
                </a:cubicBezTo>
                <a:cubicBezTo>
                  <a:pt x="11810" y="587"/>
                  <a:pt x="11624" y="627"/>
                  <a:pt x="11427" y="643"/>
                </a:cubicBezTo>
                <a:cubicBezTo>
                  <a:pt x="11230" y="660"/>
                  <a:pt x="11033" y="682"/>
                  <a:pt x="10990" y="698"/>
                </a:cubicBezTo>
                <a:cubicBezTo>
                  <a:pt x="10947" y="714"/>
                  <a:pt x="10737" y="744"/>
                  <a:pt x="10517" y="761"/>
                </a:cubicBezTo>
                <a:cubicBezTo>
                  <a:pt x="10297" y="777"/>
                  <a:pt x="10106" y="802"/>
                  <a:pt x="10093" y="816"/>
                </a:cubicBezTo>
                <a:cubicBezTo>
                  <a:pt x="10080" y="829"/>
                  <a:pt x="9884" y="862"/>
                  <a:pt x="9660" y="886"/>
                </a:cubicBezTo>
                <a:cubicBezTo>
                  <a:pt x="8479" y="1013"/>
                  <a:pt x="8370" y="1023"/>
                  <a:pt x="8006" y="1090"/>
                </a:cubicBezTo>
                <a:cubicBezTo>
                  <a:pt x="7776" y="1132"/>
                  <a:pt x="7662" y="1132"/>
                  <a:pt x="7632" y="1090"/>
                </a:cubicBezTo>
                <a:cubicBezTo>
                  <a:pt x="7602" y="1047"/>
                  <a:pt x="7562" y="1054"/>
                  <a:pt x="7493" y="1113"/>
                </a:cubicBezTo>
                <a:cubicBezTo>
                  <a:pt x="7389" y="1202"/>
                  <a:pt x="6899" y="1270"/>
                  <a:pt x="6199" y="1293"/>
                </a:cubicBezTo>
                <a:cubicBezTo>
                  <a:pt x="5872" y="1304"/>
                  <a:pt x="5768" y="1330"/>
                  <a:pt x="5726" y="1403"/>
                </a:cubicBezTo>
                <a:cubicBezTo>
                  <a:pt x="5688" y="1469"/>
                  <a:pt x="5683" y="1513"/>
                  <a:pt x="5708" y="1567"/>
                </a:cubicBezTo>
                <a:cubicBezTo>
                  <a:pt x="5749" y="1657"/>
                  <a:pt x="5869" y="3283"/>
                  <a:pt x="5843" y="3400"/>
                </a:cubicBezTo>
                <a:cubicBezTo>
                  <a:pt x="5833" y="3444"/>
                  <a:pt x="5837" y="3505"/>
                  <a:pt x="5852" y="3533"/>
                </a:cubicBezTo>
                <a:cubicBezTo>
                  <a:pt x="5877" y="3578"/>
                  <a:pt x="5914" y="3984"/>
                  <a:pt x="5933" y="4441"/>
                </a:cubicBezTo>
                <a:lnTo>
                  <a:pt x="5938" y="4582"/>
                </a:lnTo>
                <a:lnTo>
                  <a:pt x="4108" y="4613"/>
                </a:lnTo>
                <a:cubicBezTo>
                  <a:pt x="2618" y="4637"/>
                  <a:pt x="2265" y="4657"/>
                  <a:pt x="2219" y="4723"/>
                </a:cubicBezTo>
                <a:cubicBezTo>
                  <a:pt x="2169" y="4796"/>
                  <a:pt x="2168" y="4812"/>
                  <a:pt x="2215" y="4872"/>
                </a:cubicBezTo>
                <a:cubicBezTo>
                  <a:pt x="2257" y="4925"/>
                  <a:pt x="2268" y="5046"/>
                  <a:pt x="2260" y="5443"/>
                </a:cubicBezTo>
                <a:lnTo>
                  <a:pt x="2246" y="5937"/>
                </a:lnTo>
                <a:lnTo>
                  <a:pt x="2161" y="5921"/>
                </a:lnTo>
                <a:cubicBezTo>
                  <a:pt x="2111" y="5911"/>
                  <a:pt x="2057" y="5937"/>
                  <a:pt x="2044" y="5976"/>
                </a:cubicBezTo>
                <a:cubicBezTo>
                  <a:pt x="2012" y="6064"/>
                  <a:pt x="2008" y="6985"/>
                  <a:pt x="2039" y="7072"/>
                </a:cubicBezTo>
                <a:cubicBezTo>
                  <a:pt x="2052" y="7108"/>
                  <a:pt x="2085" y="7121"/>
                  <a:pt x="2111" y="7103"/>
                </a:cubicBezTo>
                <a:cubicBezTo>
                  <a:pt x="2183" y="7056"/>
                  <a:pt x="2252" y="7359"/>
                  <a:pt x="2251" y="7730"/>
                </a:cubicBezTo>
                <a:cubicBezTo>
                  <a:pt x="2251" y="8035"/>
                  <a:pt x="2246" y="8058"/>
                  <a:pt x="2170" y="8043"/>
                </a:cubicBezTo>
                <a:cubicBezTo>
                  <a:pt x="2032" y="8017"/>
                  <a:pt x="2009" y="8099"/>
                  <a:pt x="2021" y="8677"/>
                </a:cubicBezTo>
                <a:cubicBezTo>
                  <a:pt x="2031" y="9162"/>
                  <a:pt x="2039" y="9211"/>
                  <a:pt x="2093" y="9186"/>
                </a:cubicBezTo>
                <a:cubicBezTo>
                  <a:pt x="2213" y="9132"/>
                  <a:pt x="2250" y="9236"/>
                  <a:pt x="2260" y="9664"/>
                </a:cubicBezTo>
                <a:cubicBezTo>
                  <a:pt x="2270" y="10092"/>
                  <a:pt x="2252" y="10147"/>
                  <a:pt x="2116" y="10173"/>
                </a:cubicBezTo>
                <a:cubicBezTo>
                  <a:pt x="1988" y="10197"/>
                  <a:pt x="1985" y="10204"/>
                  <a:pt x="2008" y="10243"/>
                </a:cubicBezTo>
                <a:cubicBezTo>
                  <a:pt x="2020" y="10265"/>
                  <a:pt x="2010" y="10317"/>
                  <a:pt x="1990" y="10361"/>
                </a:cubicBezTo>
                <a:cubicBezTo>
                  <a:pt x="1962" y="10419"/>
                  <a:pt x="1964" y="10462"/>
                  <a:pt x="1994" y="10525"/>
                </a:cubicBezTo>
                <a:cubicBezTo>
                  <a:pt x="2018" y="10575"/>
                  <a:pt x="2031" y="10748"/>
                  <a:pt x="2026" y="10948"/>
                </a:cubicBezTo>
                <a:cubicBezTo>
                  <a:pt x="2017" y="11266"/>
                  <a:pt x="2020" y="11291"/>
                  <a:pt x="2111" y="11386"/>
                </a:cubicBezTo>
                <a:cubicBezTo>
                  <a:pt x="2240" y="11522"/>
                  <a:pt x="2256" y="11585"/>
                  <a:pt x="2251" y="11966"/>
                </a:cubicBezTo>
                <a:cubicBezTo>
                  <a:pt x="2248" y="12207"/>
                  <a:pt x="2235" y="12289"/>
                  <a:pt x="2197" y="12295"/>
                </a:cubicBezTo>
                <a:cubicBezTo>
                  <a:pt x="2169" y="12299"/>
                  <a:pt x="1891" y="12307"/>
                  <a:pt x="1579" y="12310"/>
                </a:cubicBezTo>
                <a:lnTo>
                  <a:pt x="1012" y="12318"/>
                </a:lnTo>
                <a:lnTo>
                  <a:pt x="1012" y="12851"/>
                </a:lnTo>
                <a:lnTo>
                  <a:pt x="1012" y="13375"/>
                </a:lnTo>
                <a:lnTo>
                  <a:pt x="1201" y="13375"/>
                </a:lnTo>
                <a:cubicBezTo>
                  <a:pt x="1554" y="13375"/>
                  <a:pt x="1521" y="12978"/>
                  <a:pt x="1521" y="17197"/>
                </a:cubicBezTo>
                <a:cubicBezTo>
                  <a:pt x="1521" y="20306"/>
                  <a:pt x="1511" y="20905"/>
                  <a:pt x="1471" y="20963"/>
                </a:cubicBezTo>
                <a:cubicBezTo>
                  <a:pt x="1437" y="21012"/>
                  <a:pt x="1420" y="21009"/>
                  <a:pt x="1404" y="20963"/>
                </a:cubicBezTo>
                <a:cubicBezTo>
                  <a:pt x="1388" y="20918"/>
                  <a:pt x="1365" y="20921"/>
                  <a:pt x="1336" y="20963"/>
                </a:cubicBezTo>
                <a:cubicBezTo>
                  <a:pt x="1312" y="20998"/>
                  <a:pt x="1029" y="21024"/>
                  <a:pt x="656" y="21033"/>
                </a:cubicBezTo>
                <a:lnTo>
                  <a:pt x="16" y="21049"/>
                </a:lnTo>
                <a:lnTo>
                  <a:pt x="2" y="21260"/>
                </a:lnTo>
                <a:cubicBezTo>
                  <a:pt x="-6" y="21426"/>
                  <a:pt x="10" y="21484"/>
                  <a:pt x="65" y="21527"/>
                </a:cubicBezTo>
                <a:cubicBezTo>
                  <a:pt x="142" y="21586"/>
                  <a:pt x="21429" y="21578"/>
                  <a:pt x="21536" y="21519"/>
                </a:cubicBezTo>
                <a:cubicBezTo>
                  <a:pt x="21585" y="21492"/>
                  <a:pt x="21594" y="21436"/>
                  <a:pt x="21586" y="21268"/>
                </a:cubicBezTo>
                <a:lnTo>
                  <a:pt x="21577" y="21049"/>
                </a:lnTo>
                <a:lnTo>
                  <a:pt x="20937" y="21033"/>
                </a:lnTo>
                <a:cubicBezTo>
                  <a:pt x="20584" y="21025"/>
                  <a:pt x="20279" y="20994"/>
                  <a:pt x="20261" y="20963"/>
                </a:cubicBezTo>
                <a:cubicBezTo>
                  <a:pt x="20240" y="20927"/>
                  <a:pt x="20214" y="20926"/>
                  <a:pt x="20189" y="20963"/>
                </a:cubicBezTo>
                <a:cubicBezTo>
                  <a:pt x="20077" y="21123"/>
                  <a:pt x="20072" y="20904"/>
                  <a:pt x="20081" y="17134"/>
                </a:cubicBezTo>
                <a:cubicBezTo>
                  <a:pt x="20087" y="14204"/>
                  <a:pt x="20097" y="13405"/>
                  <a:pt x="20130" y="13399"/>
                </a:cubicBezTo>
                <a:cubicBezTo>
                  <a:pt x="20153" y="13395"/>
                  <a:pt x="20262" y="13387"/>
                  <a:pt x="20374" y="13383"/>
                </a:cubicBezTo>
                <a:lnTo>
                  <a:pt x="20576" y="13375"/>
                </a:lnTo>
                <a:lnTo>
                  <a:pt x="20576" y="12851"/>
                </a:lnTo>
                <a:lnTo>
                  <a:pt x="20576" y="12318"/>
                </a:lnTo>
                <a:lnTo>
                  <a:pt x="20013" y="12310"/>
                </a:lnTo>
                <a:cubicBezTo>
                  <a:pt x="19701" y="12307"/>
                  <a:pt x="19423" y="12299"/>
                  <a:pt x="19396" y="12295"/>
                </a:cubicBezTo>
                <a:cubicBezTo>
                  <a:pt x="19314" y="12282"/>
                  <a:pt x="19317" y="11690"/>
                  <a:pt x="19400" y="11449"/>
                </a:cubicBezTo>
                <a:cubicBezTo>
                  <a:pt x="19437" y="11343"/>
                  <a:pt x="19490" y="11268"/>
                  <a:pt x="19517" y="11277"/>
                </a:cubicBezTo>
                <a:cubicBezTo>
                  <a:pt x="19558" y="11290"/>
                  <a:pt x="19571" y="11190"/>
                  <a:pt x="19576" y="10744"/>
                </a:cubicBezTo>
                <a:cubicBezTo>
                  <a:pt x="19582" y="10205"/>
                  <a:pt x="19578" y="10196"/>
                  <a:pt x="19495" y="10165"/>
                </a:cubicBezTo>
                <a:cubicBezTo>
                  <a:pt x="19319" y="10099"/>
                  <a:pt x="19322" y="10109"/>
                  <a:pt x="19332" y="9672"/>
                </a:cubicBezTo>
                <a:cubicBezTo>
                  <a:pt x="19343" y="9238"/>
                  <a:pt x="19379" y="9132"/>
                  <a:pt x="19499" y="9186"/>
                </a:cubicBezTo>
                <a:cubicBezTo>
                  <a:pt x="19553" y="9211"/>
                  <a:pt x="19557" y="9162"/>
                  <a:pt x="19567" y="8677"/>
                </a:cubicBezTo>
                <a:cubicBezTo>
                  <a:pt x="19579" y="8099"/>
                  <a:pt x="19561" y="8017"/>
                  <a:pt x="19423" y="8043"/>
                </a:cubicBezTo>
                <a:cubicBezTo>
                  <a:pt x="19344" y="8058"/>
                  <a:pt x="19342" y="8042"/>
                  <a:pt x="19350" y="7683"/>
                </a:cubicBezTo>
                <a:cubicBezTo>
                  <a:pt x="19360" y="7271"/>
                  <a:pt x="19409" y="7063"/>
                  <a:pt x="19481" y="7111"/>
                </a:cubicBezTo>
                <a:cubicBezTo>
                  <a:pt x="19507" y="7128"/>
                  <a:pt x="19536" y="7108"/>
                  <a:pt x="19549" y="7072"/>
                </a:cubicBezTo>
                <a:cubicBezTo>
                  <a:pt x="19580" y="6985"/>
                  <a:pt x="19580" y="6064"/>
                  <a:pt x="19549" y="5976"/>
                </a:cubicBezTo>
                <a:cubicBezTo>
                  <a:pt x="19535" y="5937"/>
                  <a:pt x="19481" y="5911"/>
                  <a:pt x="19432" y="5921"/>
                </a:cubicBezTo>
                <a:lnTo>
                  <a:pt x="19341" y="5937"/>
                </a:lnTo>
                <a:lnTo>
                  <a:pt x="19332" y="5443"/>
                </a:lnTo>
                <a:cubicBezTo>
                  <a:pt x="19325" y="5046"/>
                  <a:pt x="19336" y="4925"/>
                  <a:pt x="19378" y="4872"/>
                </a:cubicBezTo>
                <a:cubicBezTo>
                  <a:pt x="19425" y="4812"/>
                  <a:pt x="19424" y="4796"/>
                  <a:pt x="19373" y="4723"/>
                </a:cubicBezTo>
                <a:cubicBezTo>
                  <a:pt x="19327" y="4656"/>
                  <a:pt x="18999" y="4645"/>
                  <a:pt x="17534" y="4645"/>
                </a:cubicBezTo>
                <a:cubicBezTo>
                  <a:pt x="16200" y="4645"/>
                  <a:pt x="15754" y="4626"/>
                  <a:pt x="15754" y="4574"/>
                </a:cubicBezTo>
                <a:cubicBezTo>
                  <a:pt x="15754" y="4536"/>
                  <a:pt x="15745" y="4489"/>
                  <a:pt x="15731" y="4465"/>
                </a:cubicBezTo>
                <a:cubicBezTo>
                  <a:pt x="15701" y="4411"/>
                  <a:pt x="15698" y="4124"/>
                  <a:pt x="15727" y="4073"/>
                </a:cubicBezTo>
                <a:cubicBezTo>
                  <a:pt x="15748" y="4037"/>
                  <a:pt x="15778" y="3633"/>
                  <a:pt x="15776" y="3415"/>
                </a:cubicBezTo>
                <a:cubicBezTo>
                  <a:pt x="15776" y="3352"/>
                  <a:pt x="15787" y="3270"/>
                  <a:pt x="15803" y="3235"/>
                </a:cubicBezTo>
                <a:cubicBezTo>
                  <a:pt x="15820" y="3200"/>
                  <a:pt x="15832" y="3081"/>
                  <a:pt x="15831" y="2969"/>
                </a:cubicBezTo>
                <a:cubicBezTo>
                  <a:pt x="15829" y="2857"/>
                  <a:pt x="15837" y="2645"/>
                  <a:pt x="15849" y="2499"/>
                </a:cubicBezTo>
                <a:cubicBezTo>
                  <a:pt x="15860" y="2354"/>
                  <a:pt x="15878" y="2090"/>
                  <a:pt x="15889" y="1912"/>
                </a:cubicBezTo>
                <a:cubicBezTo>
                  <a:pt x="15900" y="1734"/>
                  <a:pt x="15922" y="1508"/>
                  <a:pt x="15939" y="1411"/>
                </a:cubicBezTo>
                <a:cubicBezTo>
                  <a:pt x="15955" y="1314"/>
                  <a:pt x="15980" y="1005"/>
                  <a:pt x="15993" y="722"/>
                </a:cubicBezTo>
                <a:cubicBezTo>
                  <a:pt x="16005" y="438"/>
                  <a:pt x="16030" y="184"/>
                  <a:pt x="16047" y="166"/>
                </a:cubicBezTo>
                <a:cubicBezTo>
                  <a:pt x="16065" y="146"/>
                  <a:pt x="16061" y="97"/>
                  <a:pt x="16038" y="48"/>
                </a:cubicBezTo>
                <a:cubicBezTo>
                  <a:pt x="16011" y="-8"/>
                  <a:pt x="15988" y="-14"/>
                  <a:pt x="15961" y="2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Choice xmlns:p15="http://schemas.microsoft.com/office/powerpoint/2012/main" xmlns="" xmlns:m="http://schemas.openxmlformats.org/officeDocument/2006/math" xmlns:a14="http://schemas.microsoft.com/office/drawing/2010/main" xmlns:p14="http://schemas.microsoft.com/office/powerpoint/2010/main" Requires="p14">
      <p:transition spd="slow" advClick="1" p14:dur="1250">
        <p:wipe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Снимок экрана 2023-03-15 в 13.27.58.png" descr="Снимок экрана 2023-03-15 в 13.27.58.png"/>
          <p:cNvPicPr>
            <a:picLocks/>
          </p:cNvPicPr>
          <p:nvPr/>
        </p:nvPicPr>
        <p:blipFill>
          <a:blip r:embed="rId2">
            <a:alphaModFix amt="64156"/>
            <a:extLst/>
          </a:blip>
          <a:srcRect l="53850"/>
          <a:stretch>
            <a:fillRect/>
          </a:stretch>
        </p:blipFill>
        <p:spPr>
          <a:xfrm>
            <a:off x="0" y="20637"/>
            <a:ext cx="13004963" cy="9712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1620285632_13-phonoteka_org-p-fon-dlya-prezentatsii-finansovaya-gramotno-13.jpeg" descr="1620285632_13-phonoteka_org-p-fon-dlya-prezentatsii-finansovaya-gramotno-13.jpeg"/>
          <p:cNvPicPr>
            <a:picLocks noChangeAspect="1"/>
          </p:cNvPicPr>
          <p:nvPr/>
        </p:nvPicPr>
        <p:blipFill>
          <a:blip r:embed="rId3">
            <a:extLst/>
          </a:blip>
          <a:srcRect l="24879" t="51730" r="35817" b="5745"/>
          <a:stretch>
            <a:fillRect/>
          </a:stretch>
        </p:blipFill>
        <p:spPr>
          <a:xfrm>
            <a:off x="4233159" y="4589833"/>
            <a:ext cx="3772695" cy="2296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2" extrusionOk="0">
                <a:moveTo>
                  <a:pt x="16115" y="0"/>
                </a:moveTo>
                <a:cubicBezTo>
                  <a:pt x="15960" y="337"/>
                  <a:pt x="15922" y="831"/>
                  <a:pt x="16090" y="1280"/>
                </a:cubicBezTo>
                <a:cubicBezTo>
                  <a:pt x="16096" y="1294"/>
                  <a:pt x="16097" y="1307"/>
                  <a:pt x="16103" y="1321"/>
                </a:cubicBezTo>
                <a:cubicBezTo>
                  <a:pt x="16211" y="1553"/>
                  <a:pt x="16241" y="1707"/>
                  <a:pt x="16197" y="1799"/>
                </a:cubicBezTo>
                <a:cubicBezTo>
                  <a:pt x="16191" y="1931"/>
                  <a:pt x="16150" y="2008"/>
                  <a:pt x="16076" y="1937"/>
                </a:cubicBezTo>
                <a:cubicBezTo>
                  <a:pt x="16042" y="1904"/>
                  <a:pt x="15785" y="1929"/>
                  <a:pt x="15504" y="1993"/>
                </a:cubicBezTo>
                <a:cubicBezTo>
                  <a:pt x="14963" y="2116"/>
                  <a:pt x="14286" y="2561"/>
                  <a:pt x="13774" y="3131"/>
                </a:cubicBezTo>
                <a:cubicBezTo>
                  <a:pt x="13720" y="3192"/>
                  <a:pt x="13682" y="3230"/>
                  <a:pt x="13643" y="3269"/>
                </a:cubicBezTo>
                <a:lnTo>
                  <a:pt x="13465" y="3471"/>
                </a:lnTo>
                <a:lnTo>
                  <a:pt x="13318" y="3355"/>
                </a:lnTo>
                <a:cubicBezTo>
                  <a:pt x="13258" y="3322"/>
                  <a:pt x="13189" y="3274"/>
                  <a:pt x="13090" y="3202"/>
                </a:cubicBezTo>
                <a:cubicBezTo>
                  <a:pt x="12981" y="3122"/>
                  <a:pt x="12897" y="3031"/>
                  <a:pt x="12825" y="2933"/>
                </a:cubicBezTo>
                <a:cubicBezTo>
                  <a:pt x="12710" y="2819"/>
                  <a:pt x="12640" y="2726"/>
                  <a:pt x="12647" y="2654"/>
                </a:cubicBezTo>
                <a:cubicBezTo>
                  <a:pt x="12649" y="2633"/>
                  <a:pt x="12647" y="2611"/>
                  <a:pt x="12647" y="2590"/>
                </a:cubicBezTo>
                <a:cubicBezTo>
                  <a:pt x="12625" y="2525"/>
                  <a:pt x="12600" y="2459"/>
                  <a:pt x="12581" y="2381"/>
                </a:cubicBezTo>
                <a:cubicBezTo>
                  <a:pt x="12496" y="2030"/>
                  <a:pt x="12372" y="1806"/>
                  <a:pt x="12227" y="1747"/>
                </a:cubicBezTo>
                <a:cubicBezTo>
                  <a:pt x="12202" y="1736"/>
                  <a:pt x="12177" y="1716"/>
                  <a:pt x="12152" y="1694"/>
                </a:cubicBezTo>
                <a:cubicBezTo>
                  <a:pt x="12029" y="1671"/>
                  <a:pt x="11990" y="1610"/>
                  <a:pt x="11952" y="1385"/>
                </a:cubicBezTo>
                <a:cubicBezTo>
                  <a:pt x="11922" y="1312"/>
                  <a:pt x="11895" y="1234"/>
                  <a:pt x="11873" y="1146"/>
                </a:cubicBezTo>
                <a:cubicBezTo>
                  <a:pt x="11858" y="1088"/>
                  <a:pt x="11847" y="1053"/>
                  <a:pt x="11834" y="1008"/>
                </a:cubicBezTo>
                <a:cubicBezTo>
                  <a:pt x="11801" y="933"/>
                  <a:pt x="11767" y="855"/>
                  <a:pt x="11732" y="802"/>
                </a:cubicBezTo>
                <a:cubicBezTo>
                  <a:pt x="11698" y="753"/>
                  <a:pt x="11670" y="715"/>
                  <a:pt x="11643" y="683"/>
                </a:cubicBezTo>
                <a:cubicBezTo>
                  <a:pt x="11572" y="646"/>
                  <a:pt x="11481" y="634"/>
                  <a:pt x="11327" y="634"/>
                </a:cubicBezTo>
                <a:cubicBezTo>
                  <a:pt x="10863" y="634"/>
                  <a:pt x="10724" y="875"/>
                  <a:pt x="10723" y="1672"/>
                </a:cubicBezTo>
                <a:cubicBezTo>
                  <a:pt x="10727" y="1774"/>
                  <a:pt x="10732" y="1872"/>
                  <a:pt x="10745" y="1956"/>
                </a:cubicBezTo>
                <a:cubicBezTo>
                  <a:pt x="10783" y="2152"/>
                  <a:pt x="10878" y="2302"/>
                  <a:pt x="11086" y="2519"/>
                </a:cubicBezTo>
                <a:cubicBezTo>
                  <a:pt x="11107" y="2529"/>
                  <a:pt x="11123" y="2542"/>
                  <a:pt x="11145" y="2549"/>
                </a:cubicBezTo>
                <a:cubicBezTo>
                  <a:pt x="11309" y="2600"/>
                  <a:pt x="11400" y="2758"/>
                  <a:pt x="11420" y="3001"/>
                </a:cubicBezTo>
                <a:cubicBezTo>
                  <a:pt x="11432" y="3035"/>
                  <a:pt x="11438" y="3069"/>
                  <a:pt x="11434" y="3090"/>
                </a:cubicBezTo>
                <a:cubicBezTo>
                  <a:pt x="11434" y="3092"/>
                  <a:pt x="11430" y="3096"/>
                  <a:pt x="11429" y="3098"/>
                </a:cubicBezTo>
                <a:cubicBezTo>
                  <a:pt x="11429" y="3224"/>
                  <a:pt x="11347" y="3337"/>
                  <a:pt x="11139" y="3493"/>
                </a:cubicBezTo>
                <a:cubicBezTo>
                  <a:pt x="11124" y="3504"/>
                  <a:pt x="11106" y="3525"/>
                  <a:pt x="11091" y="3538"/>
                </a:cubicBezTo>
                <a:cubicBezTo>
                  <a:pt x="11077" y="3551"/>
                  <a:pt x="11068" y="3567"/>
                  <a:pt x="11054" y="3579"/>
                </a:cubicBezTo>
                <a:cubicBezTo>
                  <a:pt x="10861" y="3757"/>
                  <a:pt x="10682" y="4007"/>
                  <a:pt x="10525" y="4307"/>
                </a:cubicBezTo>
                <a:cubicBezTo>
                  <a:pt x="10511" y="4338"/>
                  <a:pt x="10499" y="4362"/>
                  <a:pt x="10484" y="4396"/>
                </a:cubicBezTo>
                <a:cubicBezTo>
                  <a:pt x="10468" y="4430"/>
                  <a:pt x="10452" y="4466"/>
                  <a:pt x="10436" y="4501"/>
                </a:cubicBezTo>
                <a:cubicBezTo>
                  <a:pt x="10243" y="4970"/>
                  <a:pt x="10041" y="5593"/>
                  <a:pt x="10041" y="5774"/>
                </a:cubicBezTo>
                <a:cubicBezTo>
                  <a:pt x="10041" y="5849"/>
                  <a:pt x="9936" y="6119"/>
                  <a:pt x="9812" y="6375"/>
                </a:cubicBezTo>
                <a:cubicBezTo>
                  <a:pt x="9558" y="6892"/>
                  <a:pt x="9330" y="7458"/>
                  <a:pt x="9275" y="7699"/>
                </a:cubicBezTo>
                <a:cubicBezTo>
                  <a:pt x="9248" y="7820"/>
                  <a:pt x="9209" y="7842"/>
                  <a:pt x="9119" y="7793"/>
                </a:cubicBezTo>
                <a:cubicBezTo>
                  <a:pt x="8970" y="7712"/>
                  <a:pt x="8799" y="7687"/>
                  <a:pt x="8251" y="7666"/>
                </a:cubicBezTo>
                <a:cubicBezTo>
                  <a:pt x="8016" y="7657"/>
                  <a:pt x="7801" y="7619"/>
                  <a:pt x="7771" y="7580"/>
                </a:cubicBezTo>
                <a:cubicBezTo>
                  <a:pt x="7756" y="7560"/>
                  <a:pt x="7712" y="7560"/>
                  <a:pt x="7660" y="7565"/>
                </a:cubicBezTo>
                <a:cubicBezTo>
                  <a:pt x="7650" y="7567"/>
                  <a:pt x="7640" y="7563"/>
                  <a:pt x="7630" y="7565"/>
                </a:cubicBezTo>
                <a:cubicBezTo>
                  <a:pt x="7443" y="7597"/>
                  <a:pt x="7115" y="7744"/>
                  <a:pt x="6878" y="7916"/>
                </a:cubicBezTo>
                <a:cubicBezTo>
                  <a:pt x="6664" y="8071"/>
                  <a:pt x="6552" y="8245"/>
                  <a:pt x="6505" y="8483"/>
                </a:cubicBezTo>
                <a:lnTo>
                  <a:pt x="6530" y="10793"/>
                </a:lnTo>
                <a:cubicBezTo>
                  <a:pt x="6537" y="11445"/>
                  <a:pt x="6532" y="12037"/>
                  <a:pt x="6524" y="12536"/>
                </a:cubicBezTo>
                <a:cubicBezTo>
                  <a:pt x="6525" y="12631"/>
                  <a:pt x="6525" y="12638"/>
                  <a:pt x="6526" y="12745"/>
                </a:cubicBezTo>
                <a:cubicBezTo>
                  <a:pt x="6535" y="13485"/>
                  <a:pt x="6523" y="14112"/>
                  <a:pt x="6499" y="14137"/>
                </a:cubicBezTo>
                <a:cubicBezTo>
                  <a:pt x="6474" y="14162"/>
                  <a:pt x="6388" y="14078"/>
                  <a:pt x="6310" y="13955"/>
                </a:cubicBezTo>
                <a:cubicBezTo>
                  <a:pt x="6228" y="13826"/>
                  <a:pt x="6134" y="13717"/>
                  <a:pt x="6021" y="13626"/>
                </a:cubicBezTo>
                <a:cubicBezTo>
                  <a:pt x="6020" y="13625"/>
                  <a:pt x="6018" y="13623"/>
                  <a:pt x="6017" y="13622"/>
                </a:cubicBezTo>
                <a:cubicBezTo>
                  <a:pt x="5972" y="13586"/>
                  <a:pt x="5922" y="13556"/>
                  <a:pt x="5871" y="13525"/>
                </a:cubicBezTo>
                <a:cubicBezTo>
                  <a:pt x="5857" y="13517"/>
                  <a:pt x="5845" y="13507"/>
                  <a:pt x="5831" y="13499"/>
                </a:cubicBezTo>
                <a:cubicBezTo>
                  <a:pt x="5764" y="13462"/>
                  <a:pt x="5694" y="13427"/>
                  <a:pt x="5617" y="13398"/>
                </a:cubicBezTo>
                <a:cubicBezTo>
                  <a:pt x="5309" y="13285"/>
                  <a:pt x="4916" y="13240"/>
                  <a:pt x="4406" y="13249"/>
                </a:cubicBezTo>
                <a:cubicBezTo>
                  <a:pt x="4034" y="13256"/>
                  <a:pt x="3863" y="13302"/>
                  <a:pt x="3649" y="13454"/>
                </a:cubicBezTo>
                <a:cubicBezTo>
                  <a:pt x="3540" y="13532"/>
                  <a:pt x="3459" y="13602"/>
                  <a:pt x="3392" y="13675"/>
                </a:cubicBezTo>
                <a:cubicBezTo>
                  <a:pt x="3257" y="13871"/>
                  <a:pt x="3219" y="14233"/>
                  <a:pt x="3218" y="14910"/>
                </a:cubicBezTo>
                <a:cubicBezTo>
                  <a:pt x="3226" y="15041"/>
                  <a:pt x="3228" y="15137"/>
                  <a:pt x="3240" y="15302"/>
                </a:cubicBezTo>
                <a:cubicBezTo>
                  <a:pt x="3267" y="15659"/>
                  <a:pt x="3260" y="15850"/>
                  <a:pt x="3227" y="16018"/>
                </a:cubicBezTo>
                <a:cubicBezTo>
                  <a:pt x="3232" y="16385"/>
                  <a:pt x="3228" y="16690"/>
                  <a:pt x="3224" y="16978"/>
                </a:cubicBezTo>
                <a:cubicBezTo>
                  <a:pt x="3279" y="17398"/>
                  <a:pt x="3272" y="17718"/>
                  <a:pt x="3197" y="17948"/>
                </a:cubicBezTo>
                <a:cubicBezTo>
                  <a:pt x="3143" y="18113"/>
                  <a:pt x="3138" y="18115"/>
                  <a:pt x="3040" y="17970"/>
                </a:cubicBezTo>
                <a:cubicBezTo>
                  <a:pt x="2984" y="17886"/>
                  <a:pt x="2938" y="17773"/>
                  <a:pt x="2938" y="17717"/>
                </a:cubicBezTo>
                <a:cubicBezTo>
                  <a:pt x="2938" y="17628"/>
                  <a:pt x="2832" y="17456"/>
                  <a:pt x="2704" y="17299"/>
                </a:cubicBezTo>
                <a:cubicBezTo>
                  <a:pt x="2401" y="16977"/>
                  <a:pt x="1914" y="16776"/>
                  <a:pt x="1434" y="16735"/>
                </a:cubicBezTo>
                <a:cubicBezTo>
                  <a:pt x="1350" y="16731"/>
                  <a:pt x="1267" y="16727"/>
                  <a:pt x="1186" y="16731"/>
                </a:cubicBezTo>
                <a:cubicBezTo>
                  <a:pt x="1176" y="16732"/>
                  <a:pt x="1167" y="16734"/>
                  <a:pt x="1157" y="16735"/>
                </a:cubicBezTo>
                <a:cubicBezTo>
                  <a:pt x="1047" y="16743"/>
                  <a:pt x="940" y="16756"/>
                  <a:pt x="838" y="16780"/>
                </a:cubicBezTo>
                <a:cubicBezTo>
                  <a:pt x="838" y="16780"/>
                  <a:pt x="837" y="16780"/>
                  <a:pt x="836" y="16780"/>
                </a:cubicBezTo>
                <a:cubicBezTo>
                  <a:pt x="832" y="16781"/>
                  <a:pt x="829" y="16783"/>
                  <a:pt x="825" y="16783"/>
                </a:cubicBezTo>
                <a:cubicBezTo>
                  <a:pt x="740" y="16804"/>
                  <a:pt x="662" y="16832"/>
                  <a:pt x="586" y="16862"/>
                </a:cubicBezTo>
                <a:cubicBezTo>
                  <a:pt x="486" y="16910"/>
                  <a:pt x="393" y="16970"/>
                  <a:pt x="316" y="17045"/>
                </a:cubicBezTo>
                <a:lnTo>
                  <a:pt x="57" y="17295"/>
                </a:lnTo>
                <a:cubicBezTo>
                  <a:pt x="34" y="17339"/>
                  <a:pt x="16" y="17384"/>
                  <a:pt x="5" y="17433"/>
                </a:cubicBezTo>
                <a:cubicBezTo>
                  <a:pt x="2" y="17443"/>
                  <a:pt x="2" y="17485"/>
                  <a:pt x="0" y="17500"/>
                </a:cubicBezTo>
                <a:lnTo>
                  <a:pt x="16" y="18706"/>
                </a:lnTo>
                <a:cubicBezTo>
                  <a:pt x="20" y="19060"/>
                  <a:pt x="36" y="19418"/>
                  <a:pt x="55" y="19728"/>
                </a:cubicBezTo>
                <a:cubicBezTo>
                  <a:pt x="107" y="20059"/>
                  <a:pt x="214" y="20469"/>
                  <a:pt x="264" y="20482"/>
                </a:cubicBezTo>
                <a:cubicBezTo>
                  <a:pt x="279" y="20486"/>
                  <a:pt x="354" y="20508"/>
                  <a:pt x="427" y="20527"/>
                </a:cubicBezTo>
                <a:cubicBezTo>
                  <a:pt x="501" y="20546"/>
                  <a:pt x="753" y="20583"/>
                  <a:pt x="988" y="20613"/>
                </a:cubicBezTo>
                <a:cubicBezTo>
                  <a:pt x="1223" y="20643"/>
                  <a:pt x="1443" y="20709"/>
                  <a:pt x="1479" y="20758"/>
                </a:cubicBezTo>
                <a:cubicBezTo>
                  <a:pt x="1544" y="20845"/>
                  <a:pt x="1558" y="20815"/>
                  <a:pt x="1631" y="20411"/>
                </a:cubicBezTo>
                <a:cubicBezTo>
                  <a:pt x="1665" y="20228"/>
                  <a:pt x="1751" y="20286"/>
                  <a:pt x="1850" y="20560"/>
                </a:cubicBezTo>
                <a:cubicBezTo>
                  <a:pt x="1917" y="20748"/>
                  <a:pt x="1975" y="20809"/>
                  <a:pt x="2054" y="20781"/>
                </a:cubicBezTo>
                <a:cubicBezTo>
                  <a:pt x="2114" y="20759"/>
                  <a:pt x="2259" y="20734"/>
                  <a:pt x="2377" y="20721"/>
                </a:cubicBezTo>
                <a:cubicBezTo>
                  <a:pt x="2494" y="20708"/>
                  <a:pt x="2617" y="20640"/>
                  <a:pt x="2649" y="20572"/>
                </a:cubicBezTo>
                <a:cubicBezTo>
                  <a:pt x="2682" y="20503"/>
                  <a:pt x="2743" y="20469"/>
                  <a:pt x="2788" y="20497"/>
                </a:cubicBezTo>
                <a:cubicBezTo>
                  <a:pt x="2888" y="20560"/>
                  <a:pt x="2982" y="20257"/>
                  <a:pt x="3027" y="19721"/>
                </a:cubicBezTo>
                <a:cubicBezTo>
                  <a:pt x="3069" y="19214"/>
                  <a:pt x="3169" y="19095"/>
                  <a:pt x="3249" y="19291"/>
                </a:cubicBezTo>
                <a:cubicBezTo>
                  <a:pt x="3256" y="19294"/>
                  <a:pt x="3263" y="19292"/>
                  <a:pt x="3270" y="19299"/>
                </a:cubicBezTo>
                <a:cubicBezTo>
                  <a:pt x="3315" y="19345"/>
                  <a:pt x="3350" y="19658"/>
                  <a:pt x="3354" y="20001"/>
                </a:cubicBezTo>
                <a:cubicBezTo>
                  <a:pt x="3354" y="20001"/>
                  <a:pt x="3354" y="20003"/>
                  <a:pt x="3354" y="20004"/>
                </a:cubicBezTo>
                <a:cubicBezTo>
                  <a:pt x="3367" y="20333"/>
                  <a:pt x="3406" y="20602"/>
                  <a:pt x="3449" y="20661"/>
                </a:cubicBezTo>
                <a:cubicBezTo>
                  <a:pt x="3479" y="20702"/>
                  <a:pt x="3499" y="20759"/>
                  <a:pt x="3511" y="20814"/>
                </a:cubicBezTo>
                <a:cubicBezTo>
                  <a:pt x="3732" y="20879"/>
                  <a:pt x="5176" y="20927"/>
                  <a:pt x="6096" y="20893"/>
                </a:cubicBezTo>
                <a:cubicBezTo>
                  <a:pt x="6156" y="20890"/>
                  <a:pt x="6193" y="20868"/>
                  <a:pt x="6224" y="20833"/>
                </a:cubicBezTo>
                <a:lnTo>
                  <a:pt x="6249" y="20736"/>
                </a:lnTo>
                <a:cubicBezTo>
                  <a:pt x="6285" y="20593"/>
                  <a:pt x="6303" y="20379"/>
                  <a:pt x="6290" y="20262"/>
                </a:cubicBezTo>
                <a:cubicBezTo>
                  <a:pt x="6274" y="20131"/>
                  <a:pt x="6298" y="19804"/>
                  <a:pt x="6335" y="19497"/>
                </a:cubicBezTo>
                <a:cubicBezTo>
                  <a:pt x="6344" y="19416"/>
                  <a:pt x="6354" y="19339"/>
                  <a:pt x="6367" y="19277"/>
                </a:cubicBezTo>
                <a:cubicBezTo>
                  <a:pt x="6396" y="19084"/>
                  <a:pt x="6427" y="18917"/>
                  <a:pt x="6453" y="18873"/>
                </a:cubicBezTo>
                <a:cubicBezTo>
                  <a:pt x="6492" y="18810"/>
                  <a:pt x="6544" y="18911"/>
                  <a:pt x="6592" y="19064"/>
                </a:cubicBezTo>
                <a:cubicBezTo>
                  <a:pt x="6619" y="19115"/>
                  <a:pt x="6644" y="19180"/>
                  <a:pt x="6669" y="19288"/>
                </a:cubicBezTo>
                <a:cubicBezTo>
                  <a:pt x="6721" y="19510"/>
                  <a:pt x="6762" y="19958"/>
                  <a:pt x="6762" y="20280"/>
                </a:cubicBezTo>
                <a:lnTo>
                  <a:pt x="6762" y="20516"/>
                </a:lnTo>
                <a:cubicBezTo>
                  <a:pt x="6774" y="20575"/>
                  <a:pt x="6788" y="20623"/>
                  <a:pt x="6808" y="20650"/>
                </a:cubicBezTo>
                <a:cubicBezTo>
                  <a:pt x="6852" y="20710"/>
                  <a:pt x="6889" y="20809"/>
                  <a:pt x="6889" y="20870"/>
                </a:cubicBezTo>
                <a:lnTo>
                  <a:pt x="8030" y="20911"/>
                </a:lnTo>
                <a:cubicBezTo>
                  <a:pt x="9302" y="20957"/>
                  <a:pt x="9553" y="20948"/>
                  <a:pt x="9603" y="20680"/>
                </a:cubicBezTo>
                <a:lnTo>
                  <a:pt x="9618" y="20426"/>
                </a:lnTo>
                <a:cubicBezTo>
                  <a:pt x="9656" y="19777"/>
                  <a:pt x="9694" y="19656"/>
                  <a:pt x="9823" y="19769"/>
                </a:cubicBezTo>
                <a:cubicBezTo>
                  <a:pt x="9875" y="19815"/>
                  <a:pt x="9962" y="19851"/>
                  <a:pt x="10018" y="19848"/>
                </a:cubicBezTo>
                <a:cubicBezTo>
                  <a:pt x="10074" y="19844"/>
                  <a:pt x="10417" y="20004"/>
                  <a:pt x="10782" y="20202"/>
                </a:cubicBezTo>
                <a:cubicBezTo>
                  <a:pt x="11146" y="20401"/>
                  <a:pt x="11514" y="20564"/>
                  <a:pt x="11595" y="20564"/>
                </a:cubicBezTo>
                <a:cubicBezTo>
                  <a:pt x="11677" y="20564"/>
                  <a:pt x="11894" y="20622"/>
                  <a:pt x="12079" y="20691"/>
                </a:cubicBezTo>
                <a:cubicBezTo>
                  <a:pt x="12265" y="20760"/>
                  <a:pt x="12501" y="20836"/>
                  <a:pt x="12604" y="20859"/>
                </a:cubicBezTo>
                <a:cubicBezTo>
                  <a:pt x="12707" y="20882"/>
                  <a:pt x="12790" y="20904"/>
                  <a:pt x="12790" y="20911"/>
                </a:cubicBezTo>
                <a:cubicBezTo>
                  <a:pt x="12790" y="20919"/>
                  <a:pt x="12924" y="20939"/>
                  <a:pt x="13086" y="20956"/>
                </a:cubicBezTo>
                <a:cubicBezTo>
                  <a:pt x="13720" y="21021"/>
                  <a:pt x="14121" y="21092"/>
                  <a:pt x="14306" y="21172"/>
                </a:cubicBezTo>
                <a:cubicBezTo>
                  <a:pt x="14479" y="21248"/>
                  <a:pt x="15179" y="21423"/>
                  <a:pt x="15619" y="21508"/>
                </a:cubicBezTo>
                <a:cubicBezTo>
                  <a:pt x="15863" y="21533"/>
                  <a:pt x="15998" y="21551"/>
                  <a:pt x="16060" y="21568"/>
                </a:cubicBezTo>
                <a:cubicBezTo>
                  <a:pt x="16473" y="21598"/>
                  <a:pt x="17185" y="21600"/>
                  <a:pt x="17728" y="21576"/>
                </a:cubicBezTo>
                <a:cubicBezTo>
                  <a:pt x="19496" y="21337"/>
                  <a:pt x="21276" y="20401"/>
                  <a:pt x="21589" y="19448"/>
                </a:cubicBezTo>
                <a:cubicBezTo>
                  <a:pt x="21594" y="19432"/>
                  <a:pt x="21595" y="19419"/>
                  <a:pt x="21600" y="19403"/>
                </a:cubicBezTo>
                <a:cubicBezTo>
                  <a:pt x="21591" y="19250"/>
                  <a:pt x="21518" y="19099"/>
                  <a:pt x="21359" y="18926"/>
                </a:cubicBezTo>
                <a:cubicBezTo>
                  <a:pt x="21244" y="18801"/>
                  <a:pt x="21150" y="18689"/>
                  <a:pt x="21150" y="18676"/>
                </a:cubicBezTo>
                <a:cubicBezTo>
                  <a:pt x="21150" y="18662"/>
                  <a:pt x="21190" y="18399"/>
                  <a:pt x="21239" y="18093"/>
                </a:cubicBezTo>
                <a:cubicBezTo>
                  <a:pt x="21282" y="17821"/>
                  <a:pt x="21304" y="17263"/>
                  <a:pt x="21316" y="16675"/>
                </a:cubicBezTo>
                <a:cubicBezTo>
                  <a:pt x="21318" y="16518"/>
                  <a:pt x="21323" y="16378"/>
                  <a:pt x="21323" y="16216"/>
                </a:cubicBezTo>
                <a:cubicBezTo>
                  <a:pt x="21316" y="14308"/>
                  <a:pt x="20892" y="11938"/>
                  <a:pt x="20253" y="9898"/>
                </a:cubicBezTo>
                <a:cubicBezTo>
                  <a:pt x="20238" y="9852"/>
                  <a:pt x="20224" y="9809"/>
                  <a:pt x="20209" y="9763"/>
                </a:cubicBezTo>
                <a:cubicBezTo>
                  <a:pt x="19998" y="9102"/>
                  <a:pt x="19761" y="8491"/>
                  <a:pt x="19512" y="7931"/>
                </a:cubicBezTo>
                <a:cubicBezTo>
                  <a:pt x="19254" y="7371"/>
                  <a:pt x="18979" y="6825"/>
                  <a:pt x="18882" y="6710"/>
                </a:cubicBezTo>
                <a:cubicBezTo>
                  <a:pt x="18687" y="6479"/>
                  <a:pt x="18557" y="6210"/>
                  <a:pt x="18496" y="5919"/>
                </a:cubicBezTo>
                <a:cubicBezTo>
                  <a:pt x="18471" y="5842"/>
                  <a:pt x="18455" y="5775"/>
                  <a:pt x="18455" y="5733"/>
                </a:cubicBezTo>
                <a:cubicBezTo>
                  <a:pt x="18455" y="5685"/>
                  <a:pt x="18450" y="5632"/>
                  <a:pt x="18444" y="5576"/>
                </a:cubicBezTo>
                <a:cubicBezTo>
                  <a:pt x="18439" y="5535"/>
                  <a:pt x="18430" y="5493"/>
                  <a:pt x="18423" y="5453"/>
                </a:cubicBezTo>
                <a:cubicBezTo>
                  <a:pt x="18359" y="5088"/>
                  <a:pt x="18192" y="4610"/>
                  <a:pt x="17969" y="4154"/>
                </a:cubicBezTo>
                <a:cubicBezTo>
                  <a:pt x="17969" y="4153"/>
                  <a:pt x="17967" y="4151"/>
                  <a:pt x="17967" y="4150"/>
                </a:cubicBezTo>
                <a:cubicBezTo>
                  <a:pt x="17892" y="4010"/>
                  <a:pt x="17813" y="3868"/>
                  <a:pt x="17719" y="3717"/>
                </a:cubicBezTo>
                <a:cubicBezTo>
                  <a:pt x="17632" y="3578"/>
                  <a:pt x="17612" y="3530"/>
                  <a:pt x="17558" y="3437"/>
                </a:cubicBezTo>
                <a:lnTo>
                  <a:pt x="17224" y="2915"/>
                </a:lnTo>
                <a:lnTo>
                  <a:pt x="17451" y="2769"/>
                </a:lnTo>
                <a:cubicBezTo>
                  <a:pt x="17576" y="2691"/>
                  <a:pt x="17735" y="2519"/>
                  <a:pt x="17803" y="2385"/>
                </a:cubicBezTo>
                <a:cubicBezTo>
                  <a:pt x="17804" y="2383"/>
                  <a:pt x="17804" y="2383"/>
                  <a:pt x="17805" y="2381"/>
                </a:cubicBezTo>
                <a:lnTo>
                  <a:pt x="17914" y="2153"/>
                </a:lnTo>
                <a:lnTo>
                  <a:pt x="17928" y="2172"/>
                </a:lnTo>
                <a:cubicBezTo>
                  <a:pt x="17932" y="2125"/>
                  <a:pt x="17956" y="2066"/>
                  <a:pt x="17994" y="2000"/>
                </a:cubicBezTo>
                <a:cubicBezTo>
                  <a:pt x="17980" y="1978"/>
                  <a:pt x="17961" y="1883"/>
                  <a:pt x="17944" y="1769"/>
                </a:cubicBezTo>
                <a:cubicBezTo>
                  <a:pt x="17916" y="1669"/>
                  <a:pt x="17891" y="1547"/>
                  <a:pt x="17874" y="1407"/>
                </a:cubicBezTo>
                <a:cubicBezTo>
                  <a:pt x="17868" y="1358"/>
                  <a:pt x="17856" y="1316"/>
                  <a:pt x="17846" y="1273"/>
                </a:cubicBezTo>
                <a:cubicBezTo>
                  <a:pt x="17795" y="1118"/>
                  <a:pt x="17728" y="985"/>
                  <a:pt x="17655" y="888"/>
                </a:cubicBezTo>
                <a:cubicBezTo>
                  <a:pt x="17634" y="869"/>
                  <a:pt x="17613" y="849"/>
                  <a:pt x="17589" y="836"/>
                </a:cubicBezTo>
                <a:cubicBezTo>
                  <a:pt x="17563" y="821"/>
                  <a:pt x="17532" y="794"/>
                  <a:pt x="17501" y="761"/>
                </a:cubicBezTo>
                <a:cubicBezTo>
                  <a:pt x="17491" y="759"/>
                  <a:pt x="17481" y="743"/>
                  <a:pt x="17471" y="743"/>
                </a:cubicBezTo>
                <a:cubicBezTo>
                  <a:pt x="17368" y="743"/>
                  <a:pt x="17243" y="516"/>
                  <a:pt x="17210" y="302"/>
                </a:cubicBezTo>
                <a:cubicBezTo>
                  <a:pt x="17189" y="259"/>
                  <a:pt x="17164" y="223"/>
                  <a:pt x="17146" y="179"/>
                </a:cubicBezTo>
                <a:cubicBezTo>
                  <a:pt x="17116" y="103"/>
                  <a:pt x="17085" y="59"/>
                  <a:pt x="17056" y="0"/>
                </a:cubicBezTo>
                <a:lnTo>
                  <a:pt x="16115" y="0"/>
                </a:lnTo>
                <a:close/>
                <a:moveTo>
                  <a:pt x="17869" y="0"/>
                </a:moveTo>
                <a:cubicBezTo>
                  <a:pt x="17881" y="4"/>
                  <a:pt x="17897" y="26"/>
                  <a:pt x="17908" y="26"/>
                </a:cubicBezTo>
                <a:cubicBezTo>
                  <a:pt x="17935" y="26"/>
                  <a:pt x="17974" y="7"/>
                  <a:pt x="18005" y="0"/>
                </a:cubicBezTo>
                <a:lnTo>
                  <a:pt x="1786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6" name="2.png" descr="2.png"/>
          <p:cNvPicPr>
            <a:picLocks noChangeAspect="1"/>
          </p:cNvPicPr>
          <p:nvPr/>
        </p:nvPicPr>
        <p:blipFill>
          <a:blip r:embed="rId4">
            <a:extLst/>
          </a:blip>
          <a:srcRect b="6"/>
          <a:stretch>
            <a:fillRect/>
          </a:stretch>
        </p:blipFill>
        <p:spPr>
          <a:xfrm>
            <a:off x="1253135" y="2109410"/>
            <a:ext cx="2094245" cy="2154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" y="4687"/>
                </a:lnTo>
                <a:cubicBezTo>
                  <a:pt x="10" y="9059"/>
                  <a:pt x="19" y="9341"/>
                  <a:pt x="106" y="8860"/>
                </a:cubicBezTo>
                <a:cubicBezTo>
                  <a:pt x="232" y="8169"/>
                  <a:pt x="578" y="7071"/>
                  <a:pt x="884" y="6390"/>
                </a:cubicBezTo>
                <a:cubicBezTo>
                  <a:pt x="2367" y="3092"/>
                  <a:pt x="5396" y="731"/>
                  <a:pt x="8960" y="92"/>
                </a:cubicBezTo>
                <a:cubicBezTo>
                  <a:pt x="9336" y="24"/>
                  <a:pt x="8735" y="14"/>
                  <a:pt x="4699" y="8"/>
                </a:cubicBezTo>
                <a:lnTo>
                  <a:pt x="0" y="0"/>
                </a:lnTo>
                <a:close/>
                <a:moveTo>
                  <a:pt x="21600" y="0"/>
                </a:moveTo>
                <a:lnTo>
                  <a:pt x="16901" y="8"/>
                </a:lnTo>
                <a:cubicBezTo>
                  <a:pt x="12865" y="14"/>
                  <a:pt x="12264" y="24"/>
                  <a:pt x="12640" y="92"/>
                </a:cubicBezTo>
                <a:cubicBezTo>
                  <a:pt x="14123" y="357"/>
                  <a:pt x="15421" y="871"/>
                  <a:pt x="16676" y="1691"/>
                </a:cubicBezTo>
                <a:cubicBezTo>
                  <a:pt x="19090" y="3268"/>
                  <a:pt x="20782" y="5690"/>
                  <a:pt x="21412" y="8467"/>
                </a:cubicBezTo>
                <a:cubicBezTo>
                  <a:pt x="21480" y="8767"/>
                  <a:pt x="21534" y="9087"/>
                  <a:pt x="21535" y="9179"/>
                </a:cubicBezTo>
                <a:cubicBezTo>
                  <a:pt x="21535" y="9270"/>
                  <a:pt x="21550" y="9346"/>
                  <a:pt x="21567" y="9346"/>
                </a:cubicBezTo>
                <a:cubicBezTo>
                  <a:pt x="21584" y="9346"/>
                  <a:pt x="21600" y="7241"/>
                  <a:pt x="21600" y="4671"/>
                </a:cubicBezTo>
                <a:lnTo>
                  <a:pt x="21600" y="0"/>
                </a:lnTo>
                <a:close/>
                <a:moveTo>
                  <a:pt x="7675" y="3668"/>
                </a:moveTo>
                <a:cubicBezTo>
                  <a:pt x="7197" y="3687"/>
                  <a:pt x="7031" y="3774"/>
                  <a:pt x="7020" y="4022"/>
                </a:cubicBezTo>
                <a:cubicBezTo>
                  <a:pt x="7016" y="4099"/>
                  <a:pt x="6995" y="4194"/>
                  <a:pt x="6971" y="4233"/>
                </a:cubicBezTo>
                <a:cubicBezTo>
                  <a:pt x="6946" y="4272"/>
                  <a:pt x="6822" y="4962"/>
                  <a:pt x="6697" y="5765"/>
                </a:cubicBezTo>
                <a:cubicBezTo>
                  <a:pt x="6451" y="7334"/>
                  <a:pt x="6454" y="7449"/>
                  <a:pt x="6742" y="7655"/>
                </a:cubicBezTo>
                <a:cubicBezTo>
                  <a:pt x="6975" y="7822"/>
                  <a:pt x="11554" y="8365"/>
                  <a:pt x="11772" y="8252"/>
                </a:cubicBezTo>
                <a:cubicBezTo>
                  <a:pt x="11905" y="8182"/>
                  <a:pt x="11939" y="8192"/>
                  <a:pt x="12087" y="8335"/>
                </a:cubicBezTo>
                <a:lnTo>
                  <a:pt x="12251" y="8494"/>
                </a:lnTo>
                <a:lnTo>
                  <a:pt x="12181" y="8996"/>
                </a:lnTo>
                <a:cubicBezTo>
                  <a:pt x="12051" y="9912"/>
                  <a:pt x="11801" y="11733"/>
                  <a:pt x="11731" y="12286"/>
                </a:cubicBezTo>
                <a:cubicBezTo>
                  <a:pt x="11659" y="12858"/>
                  <a:pt x="11552" y="13075"/>
                  <a:pt x="11408" y="12935"/>
                </a:cubicBezTo>
                <a:cubicBezTo>
                  <a:pt x="11348" y="12876"/>
                  <a:pt x="11330" y="12391"/>
                  <a:pt x="11330" y="10893"/>
                </a:cubicBezTo>
                <a:cubicBezTo>
                  <a:pt x="11330" y="9660"/>
                  <a:pt x="11308" y="8907"/>
                  <a:pt x="11269" y="8872"/>
                </a:cubicBezTo>
                <a:cubicBezTo>
                  <a:pt x="11089" y="8715"/>
                  <a:pt x="10539" y="8646"/>
                  <a:pt x="9427" y="8646"/>
                </a:cubicBezTo>
                <a:cubicBezTo>
                  <a:pt x="8295" y="8646"/>
                  <a:pt x="7964" y="8687"/>
                  <a:pt x="7552" y="8880"/>
                </a:cubicBezTo>
                <a:cubicBezTo>
                  <a:pt x="7403" y="8950"/>
                  <a:pt x="7396" y="8988"/>
                  <a:pt x="7347" y="9680"/>
                </a:cubicBezTo>
                <a:cubicBezTo>
                  <a:pt x="7319" y="10079"/>
                  <a:pt x="7273" y="10428"/>
                  <a:pt x="7245" y="10456"/>
                </a:cubicBezTo>
                <a:cubicBezTo>
                  <a:pt x="7179" y="10522"/>
                  <a:pt x="6248" y="10395"/>
                  <a:pt x="6136" y="10305"/>
                </a:cubicBezTo>
                <a:cubicBezTo>
                  <a:pt x="6087" y="10266"/>
                  <a:pt x="6058" y="10182"/>
                  <a:pt x="6074" y="10122"/>
                </a:cubicBezTo>
                <a:cubicBezTo>
                  <a:pt x="6091" y="10061"/>
                  <a:pt x="6048" y="9940"/>
                  <a:pt x="5976" y="9851"/>
                </a:cubicBezTo>
                <a:cubicBezTo>
                  <a:pt x="5884" y="9737"/>
                  <a:pt x="5836" y="9578"/>
                  <a:pt x="5821" y="9318"/>
                </a:cubicBezTo>
                <a:cubicBezTo>
                  <a:pt x="5809" y="9115"/>
                  <a:pt x="5756" y="8807"/>
                  <a:pt x="5702" y="8630"/>
                </a:cubicBezTo>
                <a:cubicBezTo>
                  <a:pt x="5614" y="8341"/>
                  <a:pt x="5617" y="8296"/>
                  <a:pt x="5702" y="8204"/>
                </a:cubicBezTo>
                <a:cubicBezTo>
                  <a:pt x="5788" y="8111"/>
                  <a:pt x="5778" y="8057"/>
                  <a:pt x="5636" y="7647"/>
                </a:cubicBezTo>
                <a:cubicBezTo>
                  <a:pt x="5550" y="7397"/>
                  <a:pt x="5456" y="7161"/>
                  <a:pt x="5424" y="7122"/>
                </a:cubicBezTo>
                <a:cubicBezTo>
                  <a:pt x="5383" y="7073"/>
                  <a:pt x="5430" y="7001"/>
                  <a:pt x="5579" y="6891"/>
                </a:cubicBezTo>
                <a:cubicBezTo>
                  <a:pt x="5808" y="6721"/>
                  <a:pt x="5851" y="6649"/>
                  <a:pt x="5935" y="6310"/>
                </a:cubicBezTo>
                <a:cubicBezTo>
                  <a:pt x="6005" y="6032"/>
                  <a:pt x="5677" y="4851"/>
                  <a:pt x="5452" y="4563"/>
                </a:cubicBezTo>
                <a:cubicBezTo>
                  <a:pt x="5133" y="4156"/>
                  <a:pt x="4702" y="4055"/>
                  <a:pt x="3884" y="4193"/>
                </a:cubicBezTo>
                <a:cubicBezTo>
                  <a:pt x="3180" y="4313"/>
                  <a:pt x="2952" y="4624"/>
                  <a:pt x="2804" y="5658"/>
                </a:cubicBezTo>
                <a:cubicBezTo>
                  <a:pt x="2713" y="6291"/>
                  <a:pt x="2774" y="6566"/>
                  <a:pt x="3066" y="6843"/>
                </a:cubicBezTo>
                <a:cubicBezTo>
                  <a:pt x="3231" y="7000"/>
                  <a:pt x="3245" y="7043"/>
                  <a:pt x="3185" y="7154"/>
                </a:cubicBezTo>
                <a:cubicBezTo>
                  <a:pt x="3146" y="7224"/>
                  <a:pt x="3059" y="7491"/>
                  <a:pt x="2992" y="7746"/>
                </a:cubicBezTo>
                <a:cubicBezTo>
                  <a:pt x="2877" y="8183"/>
                  <a:pt x="2876" y="8220"/>
                  <a:pt x="2976" y="8327"/>
                </a:cubicBezTo>
                <a:cubicBezTo>
                  <a:pt x="3068" y="8426"/>
                  <a:pt x="3073" y="8474"/>
                  <a:pt x="3009" y="8709"/>
                </a:cubicBezTo>
                <a:cubicBezTo>
                  <a:pt x="2967" y="8858"/>
                  <a:pt x="2935" y="9165"/>
                  <a:pt x="2935" y="9386"/>
                </a:cubicBezTo>
                <a:cubicBezTo>
                  <a:pt x="2935" y="9681"/>
                  <a:pt x="2900" y="9838"/>
                  <a:pt x="2808" y="9982"/>
                </a:cubicBezTo>
                <a:cubicBezTo>
                  <a:pt x="2703" y="10147"/>
                  <a:pt x="2697" y="10209"/>
                  <a:pt x="2755" y="10368"/>
                </a:cubicBezTo>
                <a:cubicBezTo>
                  <a:pt x="2798" y="10488"/>
                  <a:pt x="2863" y="10559"/>
                  <a:pt x="2935" y="10559"/>
                </a:cubicBezTo>
                <a:cubicBezTo>
                  <a:pt x="3033" y="10559"/>
                  <a:pt x="3052" y="10492"/>
                  <a:pt x="3074" y="10086"/>
                </a:cubicBezTo>
                <a:cubicBezTo>
                  <a:pt x="3088" y="9827"/>
                  <a:pt x="3147" y="9460"/>
                  <a:pt x="3205" y="9266"/>
                </a:cubicBezTo>
                <a:cubicBezTo>
                  <a:pt x="3263" y="9073"/>
                  <a:pt x="3307" y="8864"/>
                  <a:pt x="3307" y="8801"/>
                </a:cubicBezTo>
                <a:cubicBezTo>
                  <a:pt x="3307" y="8738"/>
                  <a:pt x="3337" y="8610"/>
                  <a:pt x="3373" y="8518"/>
                </a:cubicBezTo>
                <a:cubicBezTo>
                  <a:pt x="3434" y="8363"/>
                  <a:pt x="3446" y="8359"/>
                  <a:pt x="3545" y="8455"/>
                </a:cubicBezTo>
                <a:cubicBezTo>
                  <a:pt x="3686" y="8592"/>
                  <a:pt x="3660" y="9353"/>
                  <a:pt x="3504" y="9636"/>
                </a:cubicBezTo>
                <a:cubicBezTo>
                  <a:pt x="3418" y="9793"/>
                  <a:pt x="3415" y="10500"/>
                  <a:pt x="3500" y="10858"/>
                </a:cubicBezTo>
                <a:cubicBezTo>
                  <a:pt x="3535" y="11005"/>
                  <a:pt x="3575" y="11604"/>
                  <a:pt x="3586" y="12191"/>
                </a:cubicBezTo>
                <a:cubicBezTo>
                  <a:pt x="3604" y="13156"/>
                  <a:pt x="3592" y="13275"/>
                  <a:pt x="3483" y="13452"/>
                </a:cubicBezTo>
                <a:cubicBezTo>
                  <a:pt x="3381" y="13618"/>
                  <a:pt x="3374" y="13667"/>
                  <a:pt x="3442" y="13786"/>
                </a:cubicBezTo>
                <a:cubicBezTo>
                  <a:pt x="3502" y="13888"/>
                  <a:pt x="3522" y="14248"/>
                  <a:pt x="3516" y="15147"/>
                </a:cubicBezTo>
                <a:lnTo>
                  <a:pt x="3508" y="16372"/>
                </a:lnTo>
                <a:lnTo>
                  <a:pt x="3766" y="16464"/>
                </a:lnTo>
                <a:cubicBezTo>
                  <a:pt x="4009" y="16549"/>
                  <a:pt x="4200" y="16581"/>
                  <a:pt x="4961" y="16678"/>
                </a:cubicBezTo>
                <a:cubicBezTo>
                  <a:pt x="5403" y="16735"/>
                  <a:pt x="5432" y="16766"/>
                  <a:pt x="5432" y="17168"/>
                </a:cubicBezTo>
                <a:lnTo>
                  <a:pt x="5432" y="17518"/>
                </a:lnTo>
                <a:lnTo>
                  <a:pt x="5882" y="17657"/>
                </a:lnTo>
                <a:cubicBezTo>
                  <a:pt x="6276" y="17778"/>
                  <a:pt x="6470" y="17799"/>
                  <a:pt x="7368" y="17800"/>
                </a:cubicBezTo>
                <a:cubicBezTo>
                  <a:pt x="8127" y="17802"/>
                  <a:pt x="8486" y="17776"/>
                  <a:pt x="8739" y="17705"/>
                </a:cubicBezTo>
                <a:cubicBezTo>
                  <a:pt x="9232" y="17567"/>
                  <a:pt x="9313" y="17528"/>
                  <a:pt x="9455" y="17375"/>
                </a:cubicBezTo>
                <a:cubicBezTo>
                  <a:pt x="9578" y="17243"/>
                  <a:pt x="9604" y="17243"/>
                  <a:pt x="10114" y="17299"/>
                </a:cubicBezTo>
                <a:cubicBezTo>
                  <a:pt x="10406" y="17331"/>
                  <a:pt x="10955" y="17340"/>
                  <a:pt x="11338" y="17319"/>
                </a:cubicBezTo>
                <a:cubicBezTo>
                  <a:pt x="11721" y="17298"/>
                  <a:pt x="12066" y="17295"/>
                  <a:pt x="12100" y="17315"/>
                </a:cubicBezTo>
                <a:cubicBezTo>
                  <a:pt x="12138" y="17338"/>
                  <a:pt x="12128" y="17438"/>
                  <a:pt x="12075" y="17582"/>
                </a:cubicBezTo>
                <a:cubicBezTo>
                  <a:pt x="11911" y="18027"/>
                  <a:pt x="11935" y="18067"/>
                  <a:pt x="12394" y="18115"/>
                </a:cubicBezTo>
                <a:cubicBezTo>
                  <a:pt x="12619" y="18138"/>
                  <a:pt x="13101" y="18133"/>
                  <a:pt x="13463" y="18103"/>
                </a:cubicBezTo>
                <a:cubicBezTo>
                  <a:pt x="14088" y="18051"/>
                  <a:pt x="14261" y="18078"/>
                  <a:pt x="14126" y="18210"/>
                </a:cubicBezTo>
                <a:cubicBezTo>
                  <a:pt x="14025" y="18308"/>
                  <a:pt x="14111" y="18557"/>
                  <a:pt x="14257" y="18588"/>
                </a:cubicBezTo>
                <a:cubicBezTo>
                  <a:pt x="14508" y="18642"/>
                  <a:pt x="15452" y="18585"/>
                  <a:pt x="15624" y="18505"/>
                </a:cubicBezTo>
                <a:cubicBezTo>
                  <a:pt x="15858" y="18396"/>
                  <a:pt x="15836" y="18271"/>
                  <a:pt x="15538" y="17904"/>
                </a:cubicBezTo>
                <a:cubicBezTo>
                  <a:pt x="15330" y="17648"/>
                  <a:pt x="15293" y="17560"/>
                  <a:pt x="15325" y="17418"/>
                </a:cubicBezTo>
                <a:cubicBezTo>
                  <a:pt x="15347" y="17320"/>
                  <a:pt x="15334" y="17226"/>
                  <a:pt x="15296" y="17204"/>
                </a:cubicBezTo>
                <a:cubicBezTo>
                  <a:pt x="15250" y="17176"/>
                  <a:pt x="15253" y="17130"/>
                  <a:pt x="15301" y="17044"/>
                </a:cubicBezTo>
                <a:cubicBezTo>
                  <a:pt x="15349" y="16957"/>
                  <a:pt x="15347" y="16897"/>
                  <a:pt x="15296" y="16838"/>
                </a:cubicBezTo>
                <a:cubicBezTo>
                  <a:pt x="15199" y="16724"/>
                  <a:pt x="15070" y="15917"/>
                  <a:pt x="14985" y="14864"/>
                </a:cubicBezTo>
                <a:cubicBezTo>
                  <a:pt x="14946" y="14380"/>
                  <a:pt x="14904" y="13859"/>
                  <a:pt x="14891" y="13702"/>
                </a:cubicBezTo>
                <a:cubicBezTo>
                  <a:pt x="14875" y="13508"/>
                  <a:pt x="14897" y="13393"/>
                  <a:pt x="14957" y="13344"/>
                </a:cubicBezTo>
                <a:cubicBezTo>
                  <a:pt x="15075" y="13249"/>
                  <a:pt x="15066" y="13189"/>
                  <a:pt x="14912" y="12978"/>
                </a:cubicBezTo>
                <a:cubicBezTo>
                  <a:pt x="14752" y="12760"/>
                  <a:pt x="14794" y="12519"/>
                  <a:pt x="15006" y="12441"/>
                </a:cubicBezTo>
                <a:cubicBezTo>
                  <a:pt x="15137" y="12393"/>
                  <a:pt x="15159" y="12326"/>
                  <a:pt x="15227" y="11805"/>
                </a:cubicBezTo>
                <a:cubicBezTo>
                  <a:pt x="15329" y="11014"/>
                  <a:pt x="15271" y="10846"/>
                  <a:pt x="14834" y="10655"/>
                </a:cubicBezTo>
                <a:cubicBezTo>
                  <a:pt x="14657" y="10577"/>
                  <a:pt x="14421" y="10415"/>
                  <a:pt x="14306" y="10297"/>
                </a:cubicBezTo>
                <a:lnTo>
                  <a:pt x="14093" y="10082"/>
                </a:lnTo>
                <a:lnTo>
                  <a:pt x="14355" y="9923"/>
                </a:lnTo>
                <a:cubicBezTo>
                  <a:pt x="14498" y="9835"/>
                  <a:pt x="14638" y="9699"/>
                  <a:pt x="14670" y="9616"/>
                </a:cubicBezTo>
                <a:cubicBezTo>
                  <a:pt x="14710" y="9515"/>
                  <a:pt x="14777" y="9465"/>
                  <a:pt x="14879" y="9465"/>
                </a:cubicBezTo>
                <a:cubicBezTo>
                  <a:pt x="15094" y="9465"/>
                  <a:pt x="15184" y="9327"/>
                  <a:pt x="15161" y="9028"/>
                </a:cubicBezTo>
                <a:lnTo>
                  <a:pt x="15141" y="8769"/>
                </a:lnTo>
                <a:lnTo>
                  <a:pt x="15485" y="8761"/>
                </a:lnTo>
                <a:cubicBezTo>
                  <a:pt x="15673" y="8758"/>
                  <a:pt x="15883" y="8746"/>
                  <a:pt x="15951" y="8733"/>
                </a:cubicBezTo>
                <a:cubicBezTo>
                  <a:pt x="16028" y="8718"/>
                  <a:pt x="16067" y="8738"/>
                  <a:pt x="16058" y="8785"/>
                </a:cubicBezTo>
                <a:cubicBezTo>
                  <a:pt x="16038" y="8882"/>
                  <a:pt x="16196" y="8882"/>
                  <a:pt x="16361" y="8785"/>
                </a:cubicBezTo>
                <a:cubicBezTo>
                  <a:pt x="16468" y="8721"/>
                  <a:pt x="16501" y="8723"/>
                  <a:pt x="16569" y="8813"/>
                </a:cubicBezTo>
                <a:cubicBezTo>
                  <a:pt x="16630" y="8892"/>
                  <a:pt x="16834" y="8944"/>
                  <a:pt x="17359" y="9012"/>
                </a:cubicBezTo>
                <a:cubicBezTo>
                  <a:pt x="18315" y="9134"/>
                  <a:pt x="18552" y="9129"/>
                  <a:pt x="18747" y="8980"/>
                </a:cubicBezTo>
                <a:cubicBezTo>
                  <a:pt x="18835" y="8912"/>
                  <a:pt x="18922" y="8811"/>
                  <a:pt x="18939" y="8753"/>
                </a:cubicBezTo>
                <a:cubicBezTo>
                  <a:pt x="19047" y="8407"/>
                  <a:pt x="19398" y="5915"/>
                  <a:pt x="19386" y="5590"/>
                </a:cubicBezTo>
                <a:cubicBezTo>
                  <a:pt x="19373" y="5265"/>
                  <a:pt x="19349" y="5181"/>
                  <a:pt x="19226" y="5085"/>
                </a:cubicBezTo>
                <a:cubicBezTo>
                  <a:pt x="19134" y="5012"/>
                  <a:pt x="19028" y="4980"/>
                  <a:pt x="18939" y="5001"/>
                </a:cubicBezTo>
                <a:cubicBezTo>
                  <a:pt x="18862" y="5020"/>
                  <a:pt x="18779" y="5006"/>
                  <a:pt x="18755" y="4969"/>
                </a:cubicBezTo>
                <a:cubicBezTo>
                  <a:pt x="18730" y="4930"/>
                  <a:pt x="18627" y="4915"/>
                  <a:pt x="18510" y="4934"/>
                </a:cubicBezTo>
                <a:cubicBezTo>
                  <a:pt x="18398" y="4951"/>
                  <a:pt x="18277" y="4938"/>
                  <a:pt x="18239" y="4902"/>
                </a:cubicBezTo>
                <a:cubicBezTo>
                  <a:pt x="18191" y="4854"/>
                  <a:pt x="18098" y="4853"/>
                  <a:pt x="17916" y="4906"/>
                </a:cubicBezTo>
                <a:cubicBezTo>
                  <a:pt x="17654" y="4982"/>
                  <a:pt x="17508" y="4956"/>
                  <a:pt x="17580" y="4842"/>
                </a:cubicBezTo>
                <a:cubicBezTo>
                  <a:pt x="17608" y="4798"/>
                  <a:pt x="17570" y="4788"/>
                  <a:pt x="17462" y="4814"/>
                </a:cubicBezTo>
                <a:cubicBezTo>
                  <a:pt x="17367" y="4837"/>
                  <a:pt x="17282" y="4826"/>
                  <a:pt x="17257" y="4786"/>
                </a:cubicBezTo>
                <a:cubicBezTo>
                  <a:pt x="17231" y="4745"/>
                  <a:pt x="17122" y="4736"/>
                  <a:pt x="16975" y="4758"/>
                </a:cubicBezTo>
                <a:cubicBezTo>
                  <a:pt x="16829" y="4781"/>
                  <a:pt x="16722" y="4768"/>
                  <a:pt x="16696" y="4727"/>
                </a:cubicBezTo>
                <a:cubicBezTo>
                  <a:pt x="16672" y="4689"/>
                  <a:pt x="16575" y="4675"/>
                  <a:pt x="16475" y="4695"/>
                </a:cubicBezTo>
                <a:cubicBezTo>
                  <a:pt x="16377" y="4714"/>
                  <a:pt x="16281" y="4699"/>
                  <a:pt x="16258" y="4663"/>
                </a:cubicBezTo>
                <a:cubicBezTo>
                  <a:pt x="16233" y="4624"/>
                  <a:pt x="16119" y="4613"/>
                  <a:pt x="15976" y="4635"/>
                </a:cubicBezTo>
                <a:cubicBezTo>
                  <a:pt x="15830" y="4658"/>
                  <a:pt x="15724" y="4648"/>
                  <a:pt x="15698" y="4607"/>
                </a:cubicBezTo>
                <a:cubicBezTo>
                  <a:pt x="15673" y="4568"/>
                  <a:pt x="15575" y="4554"/>
                  <a:pt x="15464" y="4575"/>
                </a:cubicBezTo>
                <a:cubicBezTo>
                  <a:pt x="15356" y="4596"/>
                  <a:pt x="15240" y="4580"/>
                  <a:pt x="15190" y="4540"/>
                </a:cubicBezTo>
                <a:cubicBezTo>
                  <a:pt x="15142" y="4501"/>
                  <a:pt x="14913" y="4464"/>
                  <a:pt x="14682" y="4456"/>
                </a:cubicBezTo>
                <a:cubicBezTo>
                  <a:pt x="14452" y="4448"/>
                  <a:pt x="14215" y="4424"/>
                  <a:pt x="14154" y="4400"/>
                </a:cubicBezTo>
                <a:cubicBezTo>
                  <a:pt x="14094" y="4377"/>
                  <a:pt x="13976" y="4372"/>
                  <a:pt x="13892" y="4392"/>
                </a:cubicBezTo>
                <a:cubicBezTo>
                  <a:pt x="13807" y="4413"/>
                  <a:pt x="13724" y="4399"/>
                  <a:pt x="13700" y="4361"/>
                </a:cubicBezTo>
                <a:cubicBezTo>
                  <a:pt x="13674" y="4320"/>
                  <a:pt x="13568" y="4308"/>
                  <a:pt x="13434" y="4329"/>
                </a:cubicBezTo>
                <a:cubicBezTo>
                  <a:pt x="13305" y="4349"/>
                  <a:pt x="13173" y="4337"/>
                  <a:pt x="13123" y="4297"/>
                </a:cubicBezTo>
                <a:cubicBezTo>
                  <a:pt x="13058" y="4245"/>
                  <a:pt x="12985" y="4244"/>
                  <a:pt x="12824" y="4301"/>
                </a:cubicBezTo>
                <a:cubicBezTo>
                  <a:pt x="12601" y="4379"/>
                  <a:pt x="12454" y="4346"/>
                  <a:pt x="12525" y="4233"/>
                </a:cubicBezTo>
                <a:cubicBezTo>
                  <a:pt x="12553" y="4189"/>
                  <a:pt x="12510" y="4181"/>
                  <a:pt x="12394" y="4209"/>
                </a:cubicBezTo>
                <a:cubicBezTo>
                  <a:pt x="12293" y="4234"/>
                  <a:pt x="12188" y="4223"/>
                  <a:pt x="12136" y="4182"/>
                </a:cubicBezTo>
                <a:cubicBezTo>
                  <a:pt x="12087" y="4142"/>
                  <a:pt x="11979" y="4131"/>
                  <a:pt x="11887" y="4154"/>
                </a:cubicBezTo>
                <a:cubicBezTo>
                  <a:pt x="11794" y="4176"/>
                  <a:pt x="11686" y="4162"/>
                  <a:pt x="11637" y="4122"/>
                </a:cubicBezTo>
                <a:cubicBezTo>
                  <a:pt x="11588" y="4082"/>
                  <a:pt x="11480" y="4067"/>
                  <a:pt x="11387" y="4090"/>
                </a:cubicBezTo>
                <a:cubicBezTo>
                  <a:pt x="11295" y="4113"/>
                  <a:pt x="11187" y="4102"/>
                  <a:pt x="11138" y="4062"/>
                </a:cubicBezTo>
                <a:cubicBezTo>
                  <a:pt x="11088" y="4022"/>
                  <a:pt x="10981" y="4008"/>
                  <a:pt x="10888" y="4030"/>
                </a:cubicBezTo>
                <a:cubicBezTo>
                  <a:pt x="10795" y="4053"/>
                  <a:pt x="10689" y="4039"/>
                  <a:pt x="10638" y="3999"/>
                </a:cubicBezTo>
                <a:cubicBezTo>
                  <a:pt x="10590" y="3960"/>
                  <a:pt x="10470" y="3944"/>
                  <a:pt x="10372" y="3963"/>
                </a:cubicBezTo>
                <a:cubicBezTo>
                  <a:pt x="10274" y="3982"/>
                  <a:pt x="10162" y="3969"/>
                  <a:pt x="10123" y="3931"/>
                </a:cubicBezTo>
                <a:cubicBezTo>
                  <a:pt x="10084" y="3893"/>
                  <a:pt x="9846" y="3856"/>
                  <a:pt x="9595" y="3851"/>
                </a:cubicBezTo>
                <a:cubicBezTo>
                  <a:pt x="9343" y="3847"/>
                  <a:pt x="9101" y="3821"/>
                  <a:pt x="9058" y="3796"/>
                </a:cubicBezTo>
                <a:cubicBezTo>
                  <a:pt x="9015" y="3770"/>
                  <a:pt x="8912" y="3766"/>
                  <a:pt x="8825" y="3788"/>
                </a:cubicBezTo>
                <a:cubicBezTo>
                  <a:pt x="8737" y="3809"/>
                  <a:pt x="8628" y="3799"/>
                  <a:pt x="8579" y="3760"/>
                </a:cubicBezTo>
                <a:cubicBezTo>
                  <a:pt x="8532" y="3721"/>
                  <a:pt x="8422" y="3703"/>
                  <a:pt x="8338" y="3724"/>
                </a:cubicBezTo>
                <a:cubicBezTo>
                  <a:pt x="8254" y="3745"/>
                  <a:pt x="8169" y="3739"/>
                  <a:pt x="8150" y="3708"/>
                </a:cubicBezTo>
                <a:cubicBezTo>
                  <a:pt x="8130" y="3677"/>
                  <a:pt x="7917" y="3659"/>
                  <a:pt x="7675" y="3668"/>
                </a:cubicBezTo>
                <a:close/>
                <a:moveTo>
                  <a:pt x="21555" y="12378"/>
                </a:moveTo>
                <a:cubicBezTo>
                  <a:pt x="21282" y="14004"/>
                  <a:pt x="20621" y="15682"/>
                  <a:pt x="19766" y="16913"/>
                </a:cubicBezTo>
                <a:cubicBezTo>
                  <a:pt x="18079" y="19342"/>
                  <a:pt x="15518" y="20992"/>
                  <a:pt x="12640" y="21508"/>
                </a:cubicBezTo>
                <a:cubicBezTo>
                  <a:pt x="12264" y="21576"/>
                  <a:pt x="12865" y="21590"/>
                  <a:pt x="16901" y="21596"/>
                </a:cubicBezTo>
                <a:lnTo>
                  <a:pt x="21600" y="21600"/>
                </a:lnTo>
                <a:lnTo>
                  <a:pt x="21592" y="16913"/>
                </a:lnTo>
                <a:cubicBezTo>
                  <a:pt x="21587" y="14335"/>
                  <a:pt x="21569" y="12294"/>
                  <a:pt x="21555" y="12378"/>
                </a:cubicBezTo>
                <a:close/>
                <a:moveTo>
                  <a:pt x="53" y="12576"/>
                </a:moveTo>
                <a:cubicBezTo>
                  <a:pt x="14" y="12657"/>
                  <a:pt x="8" y="13634"/>
                  <a:pt x="4" y="16913"/>
                </a:cubicBezTo>
                <a:lnTo>
                  <a:pt x="0" y="21600"/>
                </a:lnTo>
                <a:lnTo>
                  <a:pt x="4699" y="21596"/>
                </a:lnTo>
                <a:cubicBezTo>
                  <a:pt x="8735" y="21590"/>
                  <a:pt x="9336" y="21576"/>
                  <a:pt x="8960" y="21508"/>
                </a:cubicBezTo>
                <a:cubicBezTo>
                  <a:pt x="7068" y="21169"/>
                  <a:pt x="5427" y="20407"/>
                  <a:pt x="3880" y="19145"/>
                </a:cubicBezTo>
                <a:cubicBezTo>
                  <a:pt x="1964" y="17582"/>
                  <a:pt x="551" y="15184"/>
                  <a:pt x="106" y="12744"/>
                </a:cubicBezTo>
                <a:cubicBezTo>
                  <a:pt x="85" y="12623"/>
                  <a:pt x="66" y="12549"/>
                  <a:pt x="53" y="1257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1620285611_38-phonoteka_org-p-fon-dlya-prezentatsii-finansovaya-gramotno-39 — копия.png" descr="1620285611_38-phonoteka_org-p-fon-dlya-prezentatsii-finansovaya-gramotno-39 — копия.png"/>
          <p:cNvPicPr>
            <a:picLocks noChangeAspect="1"/>
          </p:cNvPicPr>
          <p:nvPr/>
        </p:nvPicPr>
        <p:blipFill>
          <a:blip r:embed="rId5">
            <a:extLst/>
          </a:blip>
          <a:srcRect b="6"/>
          <a:stretch>
            <a:fillRect/>
          </a:stretch>
        </p:blipFill>
        <p:spPr>
          <a:xfrm>
            <a:off x="492761" y="4276162"/>
            <a:ext cx="2383135" cy="2296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" y="4666"/>
                </a:lnTo>
                <a:cubicBezTo>
                  <a:pt x="14" y="8845"/>
                  <a:pt x="26" y="9275"/>
                  <a:pt x="122" y="8773"/>
                </a:cubicBezTo>
                <a:cubicBezTo>
                  <a:pt x="370" y="7480"/>
                  <a:pt x="963" y="6036"/>
                  <a:pt x="1741" y="4827"/>
                </a:cubicBezTo>
                <a:cubicBezTo>
                  <a:pt x="1963" y="4482"/>
                  <a:pt x="2534" y="3792"/>
                  <a:pt x="3014" y="3296"/>
                </a:cubicBezTo>
                <a:cubicBezTo>
                  <a:pt x="4637" y="1620"/>
                  <a:pt x="6434" y="612"/>
                  <a:pt x="8600" y="161"/>
                </a:cubicBezTo>
                <a:lnTo>
                  <a:pt x="9309" y="15"/>
                </a:lnTo>
                <a:lnTo>
                  <a:pt x="4655" y="7"/>
                </a:lnTo>
                <a:lnTo>
                  <a:pt x="0" y="0"/>
                </a:lnTo>
                <a:close/>
                <a:moveTo>
                  <a:pt x="21600" y="0"/>
                </a:moveTo>
                <a:lnTo>
                  <a:pt x="16945" y="7"/>
                </a:lnTo>
                <a:lnTo>
                  <a:pt x="12291" y="15"/>
                </a:lnTo>
                <a:lnTo>
                  <a:pt x="13000" y="161"/>
                </a:lnTo>
                <a:cubicBezTo>
                  <a:pt x="15166" y="612"/>
                  <a:pt x="16959" y="1620"/>
                  <a:pt x="18582" y="3296"/>
                </a:cubicBezTo>
                <a:cubicBezTo>
                  <a:pt x="19519" y="4264"/>
                  <a:pt x="20059" y="5030"/>
                  <a:pt x="20607" y="6171"/>
                </a:cubicBezTo>
                <a:cubicBezTo>
                  <a:pt x="20995" y="6976"/>
                  <a:pt x="21407" y="8239"/>
                  <a:pt x="21488" y="8874"/>
                </a:cubicBezTo>
                <a:cubicBezTo>
                  <a:pt x="21518" y="9105"/>
                  <a:pt x="21555" y="9292"/>
                  <a:pt x="21571" y="9292"/>
                </a:cubicBezTo>
                <a:cubicBezTo>
                  <a:pt x="21587" y="9292"/>
                  <a:pt x="21600" y="7203"/>
                  <a:pt x="21600" y="4648"/>
                </a:cubicBezTo>
                <a:lnTo>
                  <a:pt x="21600" y="0"/>
                </a:lnTo>
                <a:close/>
                <a:moveTo>
                  <a:pt x="6154" y="2161"/>
                </a:moveTo>
                <a:cubicBezTo>
                  <a:pt x="5575" y="2123"/>
                  <a:pt x="5414" y="2209"/>
                  <a:pt x="5298" y="2475"/>
                </a:cubicBezTo>
                <a:cubicBezTo>
                  <a:pt x="5173" y="2764"/>
                  <a:pt x="4786" y="5249"/>
                  <a:pt x="4755" y="5969"/>
                </a:cubicBezTo>
                <a:cubicBezTo>
                  <a:pt x="4740" y="6318"/>
                  <a:pt x="4681" y="6521"/>
                  <a:pt x="4521" y="6772"/>
                </a:cubicBezTo>
                <a:cubicBezTo>
                  <a:pt x="4108" y="7421"/>
                  <a:pt x="3960" y="7788"/>
                  <a:pt x="3939" y="8213"/>
                </a:cubicBezTo>
                <a:cubicBezTo>
                  <a:pt x="3927" y="8447"/>
                  <a:pt x="3945" y="8683"/>
                  <a:pt x="3978" y="8739"/>
                </a:cubicBezTo>
                <a:cubicBezTo>
                  <a:pt x="4012" y="8796"/>
                  <a:pt x="4047" y="8899"/>
                  <a:pt x="4057" y="8967"/>
                </a:cubicBezTo>
                <a:cubicBezTo>
                  <a:pt x="4131" y="9451"/>
                  <a:pt x="4182" y="9409"/>
                  <a:pt x="3378" y="9475"/>
                </a:cubicBezTo>
                <a:cubicBezTo>
                  <a:pt x="2967" y="9508"/>
                  <a:pt x="2549" y="9575"/>
                  <a:pt x="2450" y="9620"/>
                </a:cubicBezTo>
                <a:cubicBezTo>
                  <a:pt x="2350" y="9665"/>
                  <a:pt x="2186" y="9699"/>
                  <a:pt x="2083" y="9699"/>
                </a:cubicBezTo>
                <a:cubicBezTo>
                  <a:pt x="1979" y="9699"/>
                  <a:pt x="1866" y="9747"/>
                  <a:pt x="1831" y="9803"/>
                </a:cubicBezTo>
                <a:cubicBezTo>
                  <a:pt x="1723" y="9976"/>
                  <a:pt x="1641" y="11814"/>
                  <a:pt x="1727" y="12140"/>
                </a:cubicBezTo>
                <a:cubicBezTo>
                  <a:pt x="1757" y="12255"/>
                  <a:pt x="1734" y="12532"/>
                  <a:pt x="1676" y="12756"/>
                </a:cubicBezTo>
                <a:cubicBezTo>
                  <a:pt x="1604" y="13039"/>
                  <a:pt x="1589" y="13351"/>
                  <a:pt x="1629" y="13775"/>
                </a:cubicBezTo>
                <a:cubicBezTo>
                  <a:pt x="1661" y="14112"/>
                  <a:pt x="1681" y="14444"/>
                  <a:pt x="1673" y="14511"/>
                </a:cubicBezTo>
                <a:cubicBezTo>
                  <a:pt x="1664" y="14578"/>
                  <a:pt x="1634" y="14924"/>
                  <a:pt x="1608" y="15284"/>
                </a:cubicBezTo>
                <a:cubicBezTo>
                  <a:pt x="1563" y="15906"/>
                  <a:pt x="1571" y="15948"/>
                  <a:pt x="1759" y="16131"/>
                </a:cubicBezTo>
                <a:cubicBezTo>
                  <a:pt x="1920" y="16288"/>
                  <a:pt x="2087" y="16338"/>
                  <a:pt x="2683" y="16400"/>
                </a:cubicBezTo>
                <a:cubicBezTo>
                  <a:pt x="3469" y="16482"/>
                  <a:pt x="3643" y="16563"/>
                  <a:pt x="3583" y="16825"/>
                </a:cubicBezTo>
                <a:cubicBezTo>
                  <a:pt x="3561" y="16918"/>
                  <a:pt x="3590" y="17106"/>
                  <a:pt x="3644" y="17240"/>
                </a:cubicBezTo>
                <a:cubicBezTo>
                  <a:pt x="3729" y="17451"/>
                  <a:pt x="3803" y="17495"/>
                  <a:pt x="4208" y="17576"/>
                </a:cubicBezTo>
                <a:cubicBezTo>
                  <a:pt x="4465" y="17627"/>
                  <a:pt x="5079" y="17671"/>
                  <a:pt x="5575" y="17676"/>
                </a:cubicBezTo>
                <a:cubicBezTo>
                  <a:pt x="6582" y="17687"/>
                  <a:pt x="7370" y="17540"/>
                  <a:pt x="7723" y="17273"/>
                </a:cubicBezTo>
                <a:cubicBezTo>
                  <a:pt x="7924" y="17121"/>
                  <a:pt x="8014" y="17108"/>
                  <a:pt x="8665" y="17158"/>
                </a:cubicBezTo>
                <a:cubicBezTo>
                  <a:pt x="9449" y="17217"/>
                  <a:pt x="10861" y="17099"/>
                  <a:pt x="11187" y="16945"/>
                </a:cubicBezTo>
                <a:cubicBezTo>
                  <a:pt x="11328" y="16878"/>
                  <a:pt x="11390" y="16782"/>
                  <a:pt x="11392" y="16635"/>
                </a:cubicBezTo>
                <a:cubicBezTo>
                  <a:pt x="11398" y="16020"/>
                  <a:pt x="11485" y="15009"/>
                  <a:pt x="11550" y="14802"/>
                </a:cubicBezTo>
                <a:cubicBezTo>
                  <a:pt x="11591" y="14672"/>
                  <a:pt x="11626" y="14113"/>
                  <a:pt x="11626" y="13559"/>
                </a:cubicBezTo>
                <a:cubicBezTo>
                  <a:pt x="11626" y="12784"/>
                  <a:pt x="11600" y="12555"/>
                  <a:pt x="11521" y="12555"/>
                </a:cubicBezTo>
                <a:cubicBezTo>
                  <a:pt x="11465" y="12555"/>
                  <a:pt x="11358" y="12506"/>
                  <a:pt x="11284" y="12450"/>
                </a:cubicBezTo>
                <a:cubicBezTo>
                  <a:pt x="11157" y="12354"/>
                  <a:pt x="11164" y="12212"/>
                  <a:pt x="11428" y="10068"/>
                </a:cubicBezTo>
                <a:cubicBezTo>
                  <a:pt x="11582" y="8813"/>
                  <a:pt x="11722" y="7748"/>
                  <a:pt x="11737" y="7701"/>
                </a:cubicBezTo>
                <a:cubicBezTo>
                  <a:pt x="11784" y="7553"/>
                  <a:pt x="12176" y="7575"/>
                  <a:pt x="14453" y="7866"/>
                </a:cubicBezTo>
                <a:cubicBezTo>
                  <a:pt x="15683" y="8023"/>
                  <a:pt x="16799" y="8153"/>
                  <a:pt x="16931" y="8153"/>
                </a:cubicBezTo>
                <a:cubicBezTo>
                  <a:pt x="17117" y="8153"/>
                  <a:pt x="17511" y="7917"/>
                  <a:pt x="17517" y="7802"/>
                </a:cubicBezTo>
                <a:cubicBezTo>
                  <a:pt x="17518" y="7793"/>
                  <a:pt x="17637" y="6978"/>
                  <a:pt x="17784" y="5992"/>
                </a:cubicBezTo>
                <a:cubicBezTo>
                  <a:pt x="18027" y="4350"/>
                  <a:pt x="18037" y="4175"/>
                  <a:pt x="17931" y="3938"/>
                </a:cubicBezTo>
                <a:cubicBezTo>
                  <a:pt x="17867" y="3796"/>
                  <a:pt x="17760" y="3656"/>
                  <a:pt x="17690" y="3629"/>
                </a:cubicBezTo>
                <a:cubicBezTo>
                  <a:pt x="17620" y="3601"/>
                  <a:pt x="16255" y="3415"/>
                  <a:pt x="14654" y="3214"/>
                </a:cubicBezTo>
                <a:cubicBezTo>
                  <a:pt x="10886" y="2742"/>
                  <a:pt x="8147" y="2397"/>
                  <a:pt x="6888" y="2236"/>
                </a:cubicBezTo>
                <a:cubicBezTo>
                  <a:pt x="6588" y="2198"/>
                  <a:pt x="6348" y="2174"/>
                  <a:pt x="6154" y="2161"/>
                </a:cubicBezTo>
                <a:close/>
                <a:moveTo>
                  <a:pt x="65" y="12670"/>
                </a:moveTo>
                <a:cubicBezTo>
                  <a:pt x="21" y="12775"/>
                  <a:pt x="12" y="13800"/>
                  <a:pt x="7" y="16934"/>
                </a:cubicBezTo>
                <a:lnTo>
                  <a:pt x="0" y="21600"/>
                </a:lnTo>
                <a:lnTo>
                  <a:pt x="4655" y="21596"/>
                </a:lnTo>
                <a:lnTo>
                  <a:pt x="9309" y="21589"/>
                </a:lnTo>
                <a:lnTo>
                  <a:pt x="8600" y="21439"/>
                </a:lnTo>
                <a:cubicBezTo>
                  <a:pt x="6434" y="20988"/>
                  <a:pt x="4637" y="19980"/>
                  <a:pt x="3014" y="18304"/>
                </a:cubicBezTo>
                <a:cubicBezTo>
                  <a:pt x="2534" y="17808"/>
                  <a:pt x="1963" y="17122"/>
                  <a:pt x="1741" y="16777"/>
                </a:cubicBezTo>
                <a:cubicBezTo>
                  <a:pt x="963" y="15567"/>
                  <a:pt x="370" y="14120"/>
                  <a:pt x="122" y="12827"/>
                </a:cubicBezTo>
                <a:cubicBezTo>
                  <a:pt x="98" y="12702"/>
                  <a:pt x="79" y="12635"/>
                  <a:pt x="65" y="12670"/>
                </a:cubicBezTo>
                <a:close/>
                <a:moveTo>
                  <a:pt x="21535" y="12670"/>
                </a:moveTo>
                <a:cubicBezTo>
                  <a:pt x="21521" y="12635"/>
                  <a:pt x="21502" y="12702"/>
                  <a:pt x="21478" y="12827"/>
                </a:cubicBezTo>
                <a:cubicBezTo>
                  <a:pt x="21230" y="14120"/>
                  <a:pt x="20637" y="15567"/>
                  <a:pt x="19859" y="16777"/>
                </a:cubicBezTo>
                <a:cubicBezTo>
                  <a:pt x="19637" y="17122"/>
                  <a:pt x="19062" y="17808"/>
                  <a:pt x="18582" y="18304"/>
                </a:cubicBezTo>
                <a:cubicBezTo>
                  <a:pt x="16959" y="19980"/>
                  <a:pt x="15166" y="20988"/>
                  <a:pt x="13000" y="21439"/>
                </a:cubicBezTo>
                <a:lnTo>
                  <a:pt x="12291" y="21589"/>
                </a:lnTo>
                <a:lnTo>
                  <a:pt x="16945" y="21596"/>
                </a:lnTo>
                <a:lnTo>
                  <a:pt x="21600" y="21600"/>
                </a:lnTo>
                <a:lnTo>
                  <a:pt x="21593" y="16934"/>
                </a:lnTo>
                <a:cubicBezTo>
                  <a:pt x="21588" y="13800"/>
                  <a:pt x="21579" y="12775"/>
                  <a:pt x="21535" y="1267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1620285611_38-phonoteka_org-p-fon-dlya-prezentatsii-finansovaya-gramotno-39.png" descr="1620285611_38-phonoteka_org-p-fon-dlya-prezentatsii-finansovaya-gramotno-39.png"/>
          <p:cNvPicPr>
            <a:picLocks noChangeAspect="1"/>
          </p:cNvPicPr>
          <p:nvPr/>
        </p:nvPicPr>
        <p:blipFill>
          <a:blip r:embed="rId6">
            <a:extLst/>
          </a:blip>
          <a:srcRect r="1"/>
          <a:stretch>
            <a:fillRect/>
          </a:stretch>
        </p:blipFill>
        <p:spPr>
          <a:xfrm>
            <a:off x="637324" y="6527818"/>
            <a:ext cx="2383235" cy="2330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" y="4683"/>
                </a:lnTo>
                <a:lnTo>
                  <a:pt x="11" y="9362"/>
                </a:lnTo>
                <a:lnTo>
                  <a:pt x="147" y="8696"/>
                </a:lnTo>
                <a:cubicBezTo>
                  <a:pt x="921" y="4910"/>
                  <a:pt x="3681" y="1755"/>
                  <a:pt x="7295" y="526"/>
                </a:cubicBezTo>
                <a:cubicBezTo>
                  <a:pt x="7677" y="396"/>
                  <a:pt x="8234" y="243"/>
                  <a:pt x="8536" y="184"/>
                </a:cubicBezTo>
                <a:cubicBezTo>
                  <a:pt x="8837" y="125"/>
                  <a:pt x="9147" y="64"/>
                  <a:pt x="9223" y="48"/>
                </a:cubicBezTo>
                <a:cubicBezTo>
                  <a:pt x="9298" y="31"/>
                  <a:pt x="7254" y="12"/>
                  <a:pt x="4680" y="7"/>
                </a:cubicBezTo>
                <a:lnTo>
                  <a:pt x="0" y="0"/>
                </a:lnTo>
                <a:close/>
                <a:moveTo>
                  <a:pt x="21600" y="0"/>
                </a:moveTo>
                <a:lnTo>
                  <a:pt x="16920" y="7"/>
                </a:lnTo>
                <a:cubicBezTo>
                  <a:pt x="14346" y="12"/>
                  <a:pt x="12302" y="31"/>
                  <a:pt x="12377" y="48"/>
                </a:cubicBezTo>
                <a:cubicBezTo>
                  <a:pt x="12453" y="64"/>
                  <a:pt x="12763" y="125"/>
                  <a:pt x="13064" y="184"/>
                </a:cubicBezTo>
                <a:cubicBezTo>
                  <a:pt x="14236" y="412"/>
                  <a:pt x="15666" y="1011"/>
                  <a:pt x="16766" y="1736"/>
                </a:cubicBezTo>
                <a:cubicBezTo>
                  <a:pt x="17707" y="2357"/>
                  <a:pt x="19124" y="3676"/>
                  <a:pt x="18920" y="3741"/>
                </a:cubicBezTo>
                <a:cubicBezTo>
                  <a:pt x="18638" y="3832"/>
                  <a:pt x="18479" y="3842"/>
                  <a:pt x="18399" y="3774"/>
                </a:cubicBezTo>
                <a:cubicBezTo>
                  <a:pt x="18350" y="3733"/>
                  <a:pt x="18231" y="3715"/>
                  <a:pt x="18136" y="3734"/>
                </a:cubicBezTo>
                <a:cubicBezTo>
                  <a:pt x="18041" y="3752"/>
                  <a:pt x="17949" y="3742"/>
                  <a:pt x="17931" y="3712"/>
                </a:cubicBezTo>
                <a:cubicBezTo>
                  <a:pt x="17901" y="3661"/>
                  <a:pt x="17578" y="3621"/>
                  <a:pt x="16492" y="3531"/>
                </a:cubicBezTo>
                <a:cubicBezTo>
                  <a:pt x="16266" y="3513"/>
                  <a:pt x="15956" y="3484"/>
                  <a:pt x="15805" y="3465"/>
                </a:cubicBezTo>
                <a:cubicBezTo>
                  <a:pt x="15654" y="3446"/>
                  <a:pt x="15453" y="3432"/>
                  <a:pt x="15359" y="3432"/>
                </a:cubicBezTo>
                <a:cubicBezTo>
                  <a:pt x="15265" y="3432"/>
                  <a:pt x="15142" y="3411"/>
                  <a:pt x="15086" y="3388"/>
                </a:cubicBezTo>
                <a:cubicBezTo>
                  <a:pt x="15029" y="3365"/>
                  <a:pt x="14902" y="3354"/>
                  <a:pt x="14802" y="3362"/>
                </a:cubicBezTo>
                <a:cubicBezTo>
                  <a:pt x="14702" y="3370"/>
                  <a:pt x="14602" y="3342"/>
                  <a:pt x="14579" y="3303"/>
                </a:cubicBezTo>
                <a:cubicBezTo>
                  <a:pt x="14555" y="3265"/>
                  <a:pt x="14429" y="3252"/>
                  <a:pt x="14298" y="3274"/>
                </a:cubicBezTo>
                <a:cubicBezTo>
                  <a:pt x="14157" y="3297"/>
                  <a:pt x="14019" y="3280"/>
                  <a:pt x="13960" y="3230"/>
                </a:cubicBezTo>
                <a:cubicBezTo>
                  <a:pt x="13905" y="3183"/>
                  <a:pt x="13797" y="3165"/>
                  <a:pt x="13723" y="3189"/>
                </a:cubicBezTo>
                <a:cubicBezTo>
                  <a:pt x="13648" y="3213"/>
                  <a:pt x="13569" y="3195"/>
                  <a:pt x="13543" y="3152"/>
                </a:cubicBezTo>
                <a:cubicBezTo>
                  <a:pt x="13513" y="3103"/>
                  <a:pt x="13397" y="3094"/>
                  <a:pt x="13226" y="3123"/>
                </a:cubicBezTo>
                <a:cubicBezTo>
                  <a:pt x="13053" y="3153"/>
                  <a:pt x="12920" y="3137"/>
                  <a:pt x="12856" y="3083"/>
                </a:cubicBezTo>
                <a:cubicBezTo>
                  <a:pt x="12801" y="3036"/>
                  <a:pt x="12705" y="3018"/>
                  <a:pt x="12643" y="3042"/>
                </a:cubicBezTo>
                <a:cubicBezTo>
                  <a:pt x="12582" y="3066"/>
                  <a:pt x="12490" y="3053"/>
                  <a:pt x="12438" y="3009"/>
                </a:cubicBezTo>
                <a:cubicBezTo>
                  <a:pt x="12382" y="2961"/>
                  <a:pt x="12250" y="2947"/>
                  <a:pt x="12100" y="2976"/>
                </a:cubicBezTo>
                <a:cubicBezTo>
                  <a:pt x="11947" y="3005"/>
                  <a:pt x="11815" y="2994"/>
                  <a:pt x="11755" y="2943"/>
                </a:cubicBezTo>
                <a:cubicBezTo>
                  <a:pt x="11702" y="2898"/>
                  <a:pt x="11585" y="2879"/>
                  <a:pt x="11492" y="2902"/>
                </a:cubicBezTo>
                <a:cubicBezTo>
                  <a:pt x="11398" y="2927"/>
                  <a:pt x="11303" y="2913"/>
                  <a:pt x="11277" y="2869"/>
                </a:cubicBezTo>
                <a:cubicBezTo>
                  <a:pt x="11248" y="2821"/>
                  <a:pt x="11129" y="2806"/>
                  <a:pt x="10967" y="2832"/>
                </a:cubicBezTo>
                <a:cubicBezTo>
                  <a:pt x="10811" y="2858"/>
                  <a:pt x="10689" y="2844"/>
                  <a:pt x="10662" y="2799"/>
                </a:cubicBezTo>
                <a:cubicBezTo>
                  <a:pt x="10637" y="2758"/>
                  <a:pt x="10535" y="2732"/>
                  <a:pt x="10435" y="2740"/>
                </a:cubicBezTo>
                <a:cubicBezTo>
                  <a:pt x="10335" y="2749"/>
                  <a:pt x="10196" y="2729"/>
                  <a:pt x="10129" y="2700"/>
                </a:cubicBezTo>
                <a:cubicBezTo>
                  <a:pt x="10062" y="2671"/>
                  <a:pt x="9916" y="2666"/>
                  <a:pt x="9805" y="2689"/>
                </a:cubicBezTo>
                <a:cubicBezTo>
                  <a:pt x="9695" y="2712"/>
                  <a:pt x="9585" y="2699"/>
                  <a:pt x="9561" y="2660"/>
                </a:cubicBezTo>
                <a:cubicBezTo>
                  <a:pt x="9537" y="2620"/>
                  <a:pt x="9421" y="2594"/>
                  <a:pt x="9302" y="2604"/>
                </a:cubicBezTo>
                <a:cubicBezTo>
                  <a:pt x="9183" y="2615"/>
                  <a:pt x="9044" y="2598"/>
                  <a:pt x="8996" y="2568"/>
                </a:cubicBezTo>
                <a:cubicBezTo>
                  <a:pt x="8949" y="2538"/>
                  <a:pt x="8826" y="2522"/>
                  <a:pt x="8723" y="2531"/>
                </a:cubicBezTo>
                <a:cubicBezTo>
                  <a:pt x="8620" y="2539"/>
                  <a:pt x="8492" y="2527"/>
                  <a:pt x="8435" y="2505"/>
                </a:cubicBezTo>
                <a:cubicBezTo>
                  <a:pt x="8210" y="2419"/>
                  <a:pt x="7619" y="2385"/>
                  <a:pt x="7453" y="2450"/>
                </a:cubicBezTo>
                <a:cubicBezTo>
                  <a:pt x="7356" y="2487"/>
                  <a:pt x="7232" y="2589"/>
                  <a:pt x="7176" y="2678"/>
                </a:cubicBezTo>
                <a:cubicBezTo>
                  <a:pt x="7042" y="2890"/>
                  <a:pt x="6560" y="5996"/>
                  <a:pt x="6615" y="6294"/>
                </a:cubicBezTo>
                <a:cubicBezTo>
                  <a:pt x="6639" y="6428"/>
                  <a:pt x="6727" y="6569"/>
                  <a:pt x="6827" y="6636"/>
                </a:cubicBezTo>
                <a:cubicBezTo>
                  <a:pt x="6976" y="6736"/>
                  <a:pt x="9091" y="7038"/>
                  <a:pt x="11744" y="7339"/>
                </a:cubicBezTo>
                <a:cubicBezTo>
                  <a:pt x="12332" y="7405"/>
                  <a:pt x="12361" y="7444"/>
                  <a:pt x="12277" y="8030"/>
                </a:cubicBezTo>
                <a:cubicBezTo>
                  <a:pt x="12185" y="8666"/>
                  <a:pt x="11952" y="10451"/>
                  <a:pt x="11856" y="11256"/>
                </a:cubicBezTo>
                <a:cubicBezTo>
                  <a:pt x="11767" y="12000"/>
                  <a:pt x="11691" y="12195"/>
                  <a:pt x="11550" y="12051"/>
                </a:cubicBezTo>
                <a:cubicBezTo>
                  <a:pt x="11451" y="11949"/>
                  <a:pt x="11415" y="11368"/>
                  <a:pt x="11453" y="10484"/>
                </a:cubicBezTo>
                <a:cubicBezTo>
                  <a:pt x="11464" y="10214"/>
                  <a:pt x="11452" y="9865"/>
                  <a:pt x="11428" y="9711"/>
                </a:cubicBezTo>
                <a:cubicBezTo>
                  <a:pt x="11403" y="9557"/>
                  <a:pt x="11409" y="9132"/>
                  <a:pt x="11442" y="8766"/>
                </a:cubicBezTo>
                <a:cubicBezTo>
                  <a:pt x="11535" y="7716"/>
                  <a:pt x="11527" y="7711"/>
                  <a:pt x="9726" y="7666"/>
                </a:cubicBezTo>
                <a:cubicBezTo>
                  <a:pt x="8540" y="7636"/>
                  <a:pt x="7844" y="7727"/>
                  <a:pt x="7496" y="7960"/>
                </a:cubicBezTo>
                <a:cubicBezTo>
                  <a:pt x="7351" y="8058"/>
                  <a:pt x="7327" y="8044"/>
                  <a:pt x="7014" y="7651"/>
                </a:cubicBezTo>
                <a:cubicBezTo>
                  <a:pt x="6834" y="7425"/>
                  <a:pt x="6558" y="7064"/>
                  <a:pt x="6399" y="6849"/>
                </a:cubicBezTo>
                <a:cubicBezTo>
                  <a:pt x="6173" y="6543"/>
                  <a:pt x="6047" y="6443"/>
                  <a:pt x="5827" y="6382"/>
                </a:cubicBezTo>
                <a:cubicBezTo>
                  <a:pt x="5673" y="6340"/>
                  <a:pt x="5530" y="6262"/>
                  <a:pt x="5511" y="6209"/>
                </a:cubicBezTo>
                <a:cubicBezTo>
                  <a:pt x="5398" y="5910"/>
                  <a:pt x="5474" y="5610"/>
                  <a:pt x="5662" y="5610"/>
                </a:cubicBezTo>
                <a:cubicBezTo>
                  <a:pt x="5718" y="5610"/>
                  <a:pt x="5909" y="5462"/>
                  <a:pt x="6086" y="5279"/>
                </a:cubicBezTo>
                <a:lnTo>
                  <a:pt x="6406" y="4944"/>
                </a:lnTo>
                <a:lnTo>
                  <a:pt x="6417" y="4418"/>
                </a:lnTo>
                <a:cubicBezTo>
                  <a:pt x="6429" y="3674"/>
                  <a:pt x="6391" y="3527"/>
                  <a:pt x="6104" y="3219"/>
                </a:cubicBezTo>
                <a:cubicBezTo>
                  <a:pt x="5881" y="2979"/>
                  <a:pt x="5813" y="2946"/>
                  <a:pt x="5536" y="2946"/>
                </a:cubicBezTo>
                <a:cubicBezTo>
                  <a:pt x="5362" y="2946"/>
                  <a:pt x="5201" y="2974"/>
                  <a:pt x="5180" y="3009"/>
                </a:cubicBezTo>
                <a:cubicBezTo>
                  <a:pt x="5158" y="3044"/>
                  <a:pt x="4951" y="3208"/>
                  <a:pt x="4719" y="3369"/>
                </a:cubicBezTo>
                <a:cubicBezTo>
                  <a:pt x="3943" y="3911"/>
                  <a:pt x="3834" y="4118"/>
                  <a:pt x="4003" y="4708"/>
                </a:cubicBezTo>
                <a:cubicBezTo>
                  <a:pt x="4100" y="5044"/>
                  <a:pt x="4097" y="5092"/>
                  <a:pt x="4000" y="5201"/>
                </a:cubicBezTo>
                <a:cubicBezTo>
                  <a:pt x="3902" y="5312"/>
                  <a:pt x="3913" y="5351"/>
                  <a:pt x="4108" y="5646"/>
                </a:cubicBezTo>
                <a:cubicBezTo>
                  <a:pt x="4225" y="5824"/>
                  <a:pt x="4320" y="5999"/>
                  <a:pt x="4320" y="6036"/>
                </a:cubicBezTo>
                <a:cubicBezTo>
                  <a:pt x="4320" y="6074"/>
                  <a:pt x="4395" y="6136"/>
                  <a:pt x="4489" y="6172"/>
                </a:cubicBezTo>
                <a:lnTo>
                  <a:pt x="4662" y="6239"/>
                </a:lnTo>
                <a:lnTo>
                  <a:pt x="4360" y="6676"/>
                </a:lnTo>
                <a:cubicBezTo>
                  <a:pt x="4193" y="6919"/>
                  <a:pt x="3913" y="7261"/>
                  <a:pt x="3737" y="7434"/>
                </a:cubicBezTo>
                <a:cubicBezTo>
                  <a:pt x="3561" y="7608"/>
                  <a:pt x="3388" y="7818"/>
                  <a:pt x="3356" y="7901"/>
                </a:cubicBezTo>
                <a:cubicBezTo>
                  <a:pt x="3277" y="8106"/>
                  <a:pt x="3404" y="8547"/>
                  <a:pt x="3601" y="8766"/>
                </a:cubicBezTo>
                <a:lnTo>
                  <a:pt x="3755" y="8942"/>
                </a:lnTo>
                <a:lnTo>
                  <a:pt x="3665" y="10134"/>
                </a:lnTo>
                <a:cubicBezTo>
                  <a:pt x="3611" y="10840"/>
                  <a:pt x="3490" y="11726"/>
                  <a:pt x="3370" y="12304"/>
                </a:cubicBezTo>
                <a:cubicBezTo>
                  <a:pt x="3259" y="12843"/>
                  <a:pt x="3182" y="13316"/>
                  <a:pt x="3198" y="13357"/>
                </a:cubicBezTo>
                <a:cubicBezTo>
                  <a:pt x="3213" y="13397"/>
                  <a:pt x="3320" y="13486"/>
                  <a:pt x="3439" y="13555"/>
                </a:cubicBezTo>
                <a:lnTo>
                  <a:pt x="3655" y="13680"/>
                </a:lnTo>
                <a:lnTo>
                  <a:pt x="3611" y="14570"/>
                </a:lnTo>
                <a:cubicBezTo>
                  <a:pt x="3564" y="15540"/>
                  <a:pt x="3590" y="15743"/>
                  <a:pt x="3762" y="15814"/>
                </a:cubicBezTo>
                <a:cubicBezTo>
                  <a:pt x="4089" y="15948"/>
                  <a:pt x="4646" y="16060"/>
                  <a:pt x="5000" y="16060"/>
                </a:cubicBezTo>
                <a:cubicBezTo>
                  <a:pt x="5241" y="16060"/>
                  <a:pt x="5431" y="16094"/>
                  <a:pt x="5475" y="16149"/>
                </a:cubicBezTo>
                <a:cubicBezTo>
                  <a:pt x="5515" y="16198"/>
                  <a:pt x="5556" y="16409"/>
                  <a:pt x="5568" y="16619"/>
                </a:cubicBezTo>
                <a:lnTo>
                  <a:pt x="5590" y="17006"/>
                </a:lnTo>
                <a:lnTo>
                  <a:pt x="6025" y="17123"/>
                </a:lnTo>
                <a:cubicBezTo>
                  <a:pt x="7207" y="17449"/>
                  <a:pt x="9164" y="17297"/>
                  <a:pt x="9510" y="16851"/>
                </a:cubicBezTo>
                <a:cubicBezTo>
                  <a:pt x="9578" y="16764"/>
                  <a:pt x="9839" y="16741"/>
                  <a:pt x="10985" y="16730"/>
                </a:cubicBezTo>
                <a:cubicBezTo>
                  <a:pt x="12855" y="16711"/>
                  <a:pt x="13094" y="16621"/>
                  <a:pt x="13086" y="15939"/>
                </a:cubicBezTo>
                <a:cubicBezTo>
                  <a:pt x="13081" y="15500"/>
                  <a:pt x="13191" y="15305"/>
                  <a:pt x="13291" y="15575"/>
                </a:cubicBezTo>
                <a:cubicBezTo>
                  <a:pt x="13354" y="15745"/>
                  <a:pt x="13510" y="16655"/>
                  <a:pt x="13510" y="16862"/>
                </a:cubicBezTo>
                <a:cubicBezTo>
                  <a:pt x="13510" y="16924"/>
                  <a:pt x="13367" y="17041"/>
                  <a:pt x="13183" y="17131"/>
                </a:cubicBezTo>
                <a:cubicBezTo>
                  <a:pt x="12845" y="17295"/>
                  <a:pt x="12711" y="17554"/>
                  <a:pt x="12902" y="17679"/>
                </a:cubicBezTo>
                <a:cubicBezTo>
                  <a:pt x="13055" y="17778"/>
                  <a:pt x="13638" y="17750"/>
                  <a:pt x="13863" y="17631"/>
                </a:cubicBezTo>
                <a:cubicBezTo>
                  <a:pt x="14334" y="17382"/>
                  <a:pt x="14736" y="17305"/>
                  <a:pt x="15111" y="17396"/>
                </a:cubicBezTo>
                <a:cubicBezTo>
                  <a:pt x="15305" y="17442"/>
                  <a:pt x="15545" y="17523"/>
                  <a:pt x="15647" y="17576"/>
                </a:cubicBezTo>
                <a:cubicBezTo>
                  <a:pt x="15883" y="17698"/>
                  <a:pt x="16461" y="17700"/>
                  <a:pt x="16622" y="17579"/>
                </a:cubicBezTo>
                <a:cubicBezTo>
                  <a:pt x="16835" y="17420"/>
                  <a:pt x="16726" y="17231"/>
                  <a:pt x="16302" y="17024"/>
                </a:cubicBezTo>
                <a:cubicBezTo>
                  <a:pt x="16028" y="16891"/>
                  <a:pt x="15883" y="16771"/>
                  <a:pt x="15830" y="16638"/>
                </a:cubicBezTo>
                <a:cubicBezTo>
                  <a:pt x="15630" y="16125"/>
                  <a:pt x="15823" y="13382"/>
                  <a:pt x="16079" y="13121"/>
                </a:cubicBezTo>
                <a:cubicBezTo>
                  <a:pt x="16162" y="13036"/>
                  <a:pt x="16198" y="13049"/>
                  <a:pt x="16334" y="13217"/>
                </a:cubicBezTo>
                <a:cubicBezTo>
                  <a:pt x="16421" y="13324"/>
                  <a:pt x="16616" y="13532"/>
                  <a:pt x="16769" y="13680"/>
                </a:cubicBezTo>
                <a:cubicBezTo>
                  <a:pt x="16969" y="13874"/>
                  <a:pt x="17073" y="14052"/>
                  <a:pt x="17136" y="14306"/>
                </a:cubicBezTo>
                <a:cubicBezTo>
                  <a:pt x="17222" y="14649"/>
                  <a:pt x="17317" y="14731"/>
                  <a:pt x="17460" y="14585"/>
                </a:cubicBezTo>
                <a:cubicBezTo>
                  <a:pt x="17508" y="14536"/>
                  <a:pt x="17588" y="14555"/>
                  <a:pt x="17708" y="14651"/>
                </a:cubicBezTo>
                <a:cubicBezTo>
                  <a:pt x="17862" y="14775"/>
                  <a:pt x="17892" y="14780"/>
                  <a:pt x="17967" y="14688"/>
                </a:cubicBezTo>
                <a:cubicBezTo>
                  <a:pt x="18092" y="14534"/>
                  <a:pt x="18011" y="14048"/>
                  <a:pt x="17834" y="13901"/>
                </a:cubicBezTo>
                <a:cubicBezTo>
                  <a:pt x="17740" y="13823"/>
                  <a:pt x="17641" y="13588"/>
                  <a:pt x="17557" y="13243"/>
                </a:cubicBezTo>
                <a:cubicBezTo>
                  <a:pt x="17390" y="12557"/>
                  <a:pt x="16937" y="11678"/>
                  <a:pt x="16471" y="11127"/>
                </a:cubicBezTo>
                <a:cubicBezTo>
                  <a:pt x="16066" y="10649"/>
                  <a:pt x="15925" y="10550"/>
                  <a:pt x="15553" y="10484"/>
                </a:cubicBezTo>
                <a:cubicBezTo>
                  <a:pt x="15147" y="10412"/>
                  <a:pt x="15109" y="10287"/>
                  <a:pt x="15428" y="10072"/>
                </a:cubicBezTo>
                <a:cubicBezTo>
                  <a:pt x="15598" y="9957"/>
                  <a:pt x="15766" y="9756"/>
                  <a:pt x="15874" y="9538"/>
                </a:cubicBezTo>
                <a:cubicBezTo>
                  <a:pt x="15976" y="9331"/>
                  <a:pt x="16094" y="9185"/>
                  <a:pt x="16161" y="9185"/>
                </a:cubicBezTo>
                <a:cubicBezTo>
                  <a:pt x="16326" y="9185"/>
                  <a:pt x="16527" y="8976"/>
                  <a:pt x="16525" y="8806"/>
                </a:cubicBezTo>
                <a:cubicBezTo>
                  <a:pt x="16523" y="8725"/>
                  <a:pt x="16476" y="8598"/>
                  <a:pt x="16420" y="8523"/>
                </a:cubicBezTo>
                <a:cubicBezTo>
                  <a:pt x="16315" y="8380"/>
                  <a:pt x="16282" y="8026"/>
                  <a:pt x="16370" y="7971"/>
                </a:cubicBezTo>
                <a:cubicBezTo>
                  <a:pt x="16398" y="7954"/>
                  <a:pt x="16892" y="7997"/>
                  <a:pt x="17463" y="8071"/>
                </a:cubicBezTo>
                <a:cubicBezTo>
                  <a:pt x="18589" y="8216"/>
                  <a:pt x="18768" y="8195"/>
                  <a:pt x="18956" y="7901"/>
                </a:cubicBezTo>
                <a:cubicBezTo>
                  <a:pt x="19019" y="7804"/>
                  <a:pt x="19166" y="7090"/>
                  <a:pt x="19305" y="6202"/>
                </a:cubicBezTo>
                <a:cubicBezTo>
                  <a:pt x="19437" y="5359"/>
                  <a:pt x="19570" y="4640"/>
                  <a:pt x="19604" y="4605"/>
                </a:cubicBezTo>
                <a:cubicBezTo>
                  <a:pt x="19687" y="4521"/>
                  <a:pt x="20160" y="5245"/>
                  <a:pt x="20575" y="6092"/>
                </a:cubicBezTo>
                <a:cubicBezTo>
                  <a:pt x="20972" y="6902"/>
                  <a:pt x="21269" y="7779"/>
                  <a:pt x="21456" y="8696"/>
                </a:cubicBezTo>
                <a:lnTo>
                  <a:pt x="21589" y="9362"/>
                </a:lnTo>
                <a:lnTo>
                  <a:pt x="21596" y="4683"/>
                </a:lnTo>
                <a:lnTo>
                  <a:pt x="21600" y="0"/>
                </a:lnTo>
                <a:close/>
                <a:moveTo>
                  <a:pt x="11" y="12238"/>
                </a:moveTo>
                <a:lnTo>
                  <a:pt x="4" y="16917"/>
                </a:lnTo>
                <a:lnTo>
                  <a:pt x="0" y="21600"/>
                </a:lnTo>
                <a:lnTo>
                  <a:pt x="4680" y="21589"/>
                </a:lnTo>
                <a:cubicBezTo>
                  <a:pt x="7254" y="21584"/>
                  <a:pt x="9298" y="21569"/>
                  <a:pt x="9223" y="21552"/>
                </a:cubicBezTo>
                <a:cubicBezTo>
                  <a:pt x="9147" y="21536"/>
                  <a:pt x="8837" y="21475"/>
                  <a:pt x="8536" y="21416"/>
                </a:cubicBezTo>
                <a:cubicBezTo>
                  <a:pt x="8234" y="21357"/>
                  <a:pt x="7677" y="21204"/>
                  <a:pt x="7295" y="21074"/>
                </a:cubicBezTo>
                <a:cubicBezTo>
                  <a:pt x="3681" y="19845"/>
                  <a:pt x="921" y="16690"/>
                  <a:pt x="147" y="12904"/>
                </a:cubicBezTo>
                <a:lnTo>
                  <a:pt x="11" y="12238"/>
                </a:lnTo>
                <a:close/>
                <a:moveTo>
                  <a:pt x="21589" y="12238"/>
                </a:moveTo>
                <a:lnTo>
                  <a:pt x="21456" y="12904"/>
                </a:lnTo>
                <a:cubicBezTo>
                  <a:pt x="20682" y="16690"/>
                  <a:pt x="17923" y="19845"/>
                  <a:pt x="14309" y="21074"/>
                </a:cubicBezTo>
                <a:cubicBezTo>
                  <a:pt x="13926" y="21204"/>
                  <a:pt x="13366" y="21357"/>
                  <a:pt x="13064" y="21416"/>
                </a:cubicBezTo>
                <a:cubicBezTo>
                  <a:pt x="12763" y="21475"/>
                  <a:pt x="12453" y="21536"/>
                  <a:pt x="12377" y="21552"/>
                </a:cubicBezTo>
                <a:cubicBezTo>
                  <a:pt x="12302" y="21569"/>
                  <a:pt x="14346" y="21584"/>
                  <a:pt x="16920" y="21589"/>
                </a:cubicBezTo>
                <a:lnTo>
                  <a:pt x="21600" y="21600"/>
                </a:lnTo>
                <a:lnTo>
                  <a:pt x="21596" y="16917"/>
                </a:lnTo>
                <a:lnTo>
                  <a:pt x="21589" y="1223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9" name="1620285632_13-phonoteka_org-p-fon-dlya-prezentatsii-finansovaya-gramotno-13.png" descr="1620285632_13-phonoteka_org-p-fon-dlya-prezentatsii-finansovaya-gramotno-13.png"/>
          <p:cNvPicPr>
            <a:picLocks noChangeAspect="1"/>
          </p:cNvPicPr>
          <p:nvPr/>
        </p:nvPicPr>
        <p:blipFill>
          <a:blip r:embed="rId7">
            <a:extLst/>
          </a:blip>
          <a:srcRect r="3"/>
          <a:stretch>
            <a:fillRect/>
          </a:stretch>
        </p:blipFill>
        <p:spPr>
          <a:xfrm>
            <a:off x="7267339" y="3275984"/>
            <a:ext cx="1146573" cy="1141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" y="9441"/>
                </a:lnTo>
                <a:lnTo>
                  <a:pt x="15" y="18874"/>
                </a:lnTo>
                <a:lnTo>
                  <a:pt x="239" y="18033"/>
                </a:lnTo>
                <a:cubicBezTo>
                  <a:pt x="669" y="16397"/>
                  <a:pt x="1070" y="15849"/>
                  <a:pt x="2318" y="15231"/>
                </a:cubicBezTo>
                <a:cubicBezTo>
                  <a:pt x="3054" y="14867"/>
                  <a:pt x="3052" y="14874"/>
                  <a:pt x="2759" y="13722"/>
                </a:cubicBezTo>
                <a:cubicBezTo>
                  <a:pt x="2615" y="13155"/>
                  <a:pt x="2564" y="12627"/>
                  <a:pt x="2564" y="11746"/>
                </a:cubicBezTo>
                <a:cubicBezTo>
                  <a:pt x="2564" y="10313"/>
                  <a:pt x="2706" y="9721"/>
                  <a:pt x="3207" y="9133"/>
                </a:cubicBezTo>
                <a:lnTo>
                  <a:pt x="3566" y="8720"/>
                </a:lnTo>
                <a:lnTo>
                  <a:pt x="6303" y="8720"/>
                </a:lnTo>
                <a:lnTo>
                  <a:pt x="9039" y="8720"/>
                </a:lnTo>
                <a:lnTo>
                  <a:pt x="9495" y="8427"/>
                </a:lnTo>
                <a:cubicBezTo>
                  <a:pt x="10164" y="8001"/>
                  <a:pt x="10372" y="7524"/>
                  <a:pt x="10445" y="6264"/>
                </a:cubicBezTo>
                <a:cubicBezTo>
                  <a:pt x="10504" y="5245"/>
                  <a:pt x="10606" y="5026"/>
                  <a:pt x="10819" y="5445"/>
                </a:cubicBezTo>
                <a:cubicBezTo>
                  <a:pt x="10923" y="5651"/>
                  <a:pt x="10939" y="5627"/>
                  <a:pt x="11043" y="5122"/>
                </a:cubicBezTo>
                <a:cubicBezTo>
                  <a:pt x="11105" y="4820"/>
                  <a:pt x="11225" y="4511"/>
                  <a:pt x="11312" y="4439"/>
                </a:cubicBezTo>
                <a:cubicBezTo>
                  <a:pt x="11508" y="4276"/>
                  <a:pt x="12695" y="2842"/>
                  <a:pt x="13017" y="2381"/>
                </a:cubicBezTo>
                <a:cubicBezTo>
                  <a:pt x="13147" y="2194"/>
                  <a:pt x="13433" y="1707"/>
                  <a:pt x="13652" y="1299"/>
                </a:cubicBezTo>
                <a:cubicBezTo>
                  <a:pt x="14107" y="455"/>
                  <a:pt x="14362" y="236"/>
                  <a:pt x="14991" y="113"/>
                </a:cubicBezTo>
                <a:cubicBezTo>
                  <a:pt x="15264" y="59"/>
                  <a:pt x="12466" y="14"/>
                  <a:pt x="7716" y="8"/>
                </a:cubicBezTo>
                <a:lnTo>
                  <a:pt x="0" y="0"/>
                </a:lnTo>
                <a:close/>
                <a:moveTo>
                  <a:pt x="21600" y="0"/>
                </a:moveTo>
                <a:lnTo>
                  <a:pt x="19656" y="15"/>
                </a:lnTo>
                <a:cubicBezTo>
                  <a:pt x="18067" y="26"/>
                  <a:pt x="17843" y="40"/>
                  <a:pt x="18452" y="105"/>
                </a:cubicBezTo>
                <a:cubicBezTo>
                  <a:pt x="19358" y="202"/>
                  <a:pt x="20429" y="441"/>
                  <a:pt x="20793" y="631"/>
                </a:cubicBezTo>
                <a:cubicBezTo>
                  <a:pt x="20940" y="708"/>
                  <a:pt x="21169" y="888"/>
                  <a:pt x="21301" y="1029"/>
                </a:cubicBezTo>
                <a:cubicBezTo>
                  <a:pt x="21432" y="1170"/>
                  <a:pt x="21552" y="1284"/>
                  <a:pt x="21570" y="1284"/>
                </a:cubicBezTo>
                <a:cubicBezTo>
                  <a:pt x="21588" y="1284"/>
                  <a:pt x="21600" y="1000"/>
                  <a:pt x="21600" y="646"/>
                </a:cubicBezTo>
                <a:lnTo>
                  <a:pt x="21600" y="0"/>
                </a:lnTo>
                <a:close/>
                <a:moveTo>
                  <a:pt x="15581" y="1585"/>
                </a:moveTo>
                <a:cubicBezTo>
                  <a:pt x="14998" y="1585"/>
                  <a:pt x="14794" y="1694"/>
                  <a:pt x="14594" y="2088"/>
                </a:cubicBezTo>
                <a:cubicBezTo>
                  <a:pt x="14418" y="2435"/>
                  <a:pt x="14419" y="2493"/>
                  <a:pt x="14557" y="2824"/>
                </a:cubicBezTo>
                <a:cubicBezTo>
                  <a:pt x="15056" y="4024"/>
                  <a:pt x="17776" y="5802"/>
                  <a:pt x="19529" y="6076"/>
                </a:cubicBezTo>
                <a:cubicBezTo>
                  <a:pt x="19665" y="6097"/>
                  <a:pt x="19931" y="6103"/>
                  <a:pt x="20120" y="6091"/>
                </a:cubicBezTo>
                <a:cubicBezTo>
                  <a:pt x="20411" y="6073"/>
                  <a:pt x="20497" y="6013"/>
                  <a:pt x="20695" y="5655"/>
                </a:cubicBezTo>
                <a:cubicBezTo>
                  <a:pt x="20904" y="5278"/>
                  <a:pt x="20915" y="5200"/>
                  <a:pt x="20800" y="4919"/>
                </a:cubicBezTo>
                <a:cubicBezTo>
                  <a:pt x="20289" y="3669"/>
                  <a:pt x="17026" y="1584"/>
                  <a:pt x="15581" y="1585"/>
                </a:cubicBezTo>
                <a:close/>
                <a:moveTo>
                  <a:pt x="21533" y="5302"/>
                </a:moveTo>
                <a:cubicBezTo>
                  <a:pt x="21206" y="8062"/>
                  <a:pt x="20896" y="8793"/>
                  <a:pt x="19387" y="10379"/>
                </a:cubicBezTo>
                <a:cubicBezTo>
                  <a:pt x="18514" y="11297"/>
                  <a:pt x="18007" y="11600"/>
                  <a:pt x="16763" y="11934"/>
                </a:cubicBezTo>
                <a:cubicBezTo>
                  <a:pt x="16256" y="12070"/>
                  <a:pt x="15531" y="12335"/>
                  <a:pt x="15148" y="12520"/>
                </a:cubicBezTo>
                <a:cubicBezTo>
                  <a:pt x="14239" y="12957"/>
                  <a:pt x="11984" y="14699"/>
                  <a:pt x="11320" y="15479"/>
                </a:cubicBezTo>
                <a:cubicBezTo>
                  <a:pt x="9695" y="17387"/>
                  <a:pt x="6672" y="20409"/>
                  <a:pt x="5682" y="21112"/>
                </a:cubicBezTo>
                <a:lnTo>
                  <a:pt x="5002" y="21600"/>
                </a:lnTo>
                <a:lnTo>
                  <a:pt x="21600" y="21600"/>
                </a:lnTo>
                <a:lnTo>
                  <a:pt x="21585" y="13301"/>
                </a:lnTo>
                <a:cubicBezTo>
                  <a:pt x="21577" y="8737"/>
                  <a:pt x="21552" y="5139"/>
                  <a:pt x="21533" y="5302"/>
                </a:cubicBezTo>
                <a:close/>
                <a:moveTo>
                  <a:pt x="16105" y="6339"/>
                </a:moveTo>
                <a:cubicBezTo>
                  <a:pt x="15559" y="6339"/>
                  <a:pt x="13976" y="7000"/>
                  <a:pt x="13779" y="7308"/>
                </a:cubicBezTo>
                <a:cubicBezTo>
                  <a:pt x="13736" y="7376"/>
                  <a:pt x="13662" y="7428"/>
                  <a:pt x="13615" y="7428"/>
                </a:cubicBezTo>
                <a:cubicBezTo>
                  <a:pt x="13374" y="7428"/>
                  <a:pt x="12211" y="8831"/>
                  <a:pt x="11836" y="9576"/>
                </a:cubicBezTo>
                <a:cubicBezTo>
                  <a:pt x="11392" y="10455"/>
                  <a:pt x="11459" y="10836"/>
                  <a:pt x="12209" y="11566"/>
                </a:cubicBezTo>
                <a:cubicBezTo>
                  <a:pt x="12448" y="11798"/>
                  <a:pt x="12693" y="11988"/>
                  <a:pt x="12755" y="11987"/>
                </a:cubicBezTo>
                <a:cubicBezTo>
                  <a:pt x="12817" y="11986"/>
                  <a:pt x="13374" y="11792"/>
                  <a:pt x="13989" y="11559"/>
                </a:cubicBezTo>
                <a:cubicBezTo>
                  <a:pt x="14953" y="11192"/>
                  <a:pt x="15190" y="11053"/>
                  <a:pt x="15738" y="10545"/>
                </a:cubicBezTo>
                <a:cubicBezTo>
                  <a:pt x="16898" y="9470"/>
                  <a:pt x="17578" y="8035"/>
                  <a:pt x="17234" y="7375"/>
                </a:cubicBezTo>
                <a:cubicBezTo>
                  <a:pt x="16945" y="6823"/>
                  <a:pt x="16419" y="6339"/>
                  <a:pt x="16105" y="6339"/>
                </a:cubicBezTo>
                <a:close/>
                <a:moveTo>
                  <a:pt x="5279" y="10612"/>
                </a:moveTo>
                <a:cubicBezTo>
                  <a:pt x="4976" y="10494"/>
                  <a:pt x="4290" y="10763"/>
                  <a:pt x="4157" y="11055"/>
                </a:cubicBezTo>
                <a:cubicBezTo>
                  <a:pt x="3911" y="11598"/>
                  <a:pt x="4073" y="11998"/>
                  <a:pt x="4890" y="12835"/>
                </a:cubicBezTo>
                <a:cubicBezTo>
                  <a:pt x="5290" y="13245"/>
                  <a:pt x="6225" y="13969"/>
                  <a:pt x="6355" y="13969"/>
                </a:cubicBezTo>
                <a:cubicBezTo>
                  <a:pt x="6374" y="13969"/>
                  <a:pt x="6676" y="14134"/>
                  <a:pt x="7021" y="14330"/>
                </a:cubicBezTo>
                <a:cubicBezTo>
                  <a:pt x="7667" y="14698"/>
                  <a:pt x="8444" y="15014"/>
                  <a:pt x="8875" y="15088"/>
                </a:cubicBezTo>
                <a:cubicBezTo>
                  <a:pt x="9010" y="15112"/>
                  <a:pt x="9324" y="15141"/>
                  <a:pt x="9570" y="15149"/>
                </a:cubicBezTo>
                <a:cubicBezTo>
                  <a:pt x="10040" y="15163"/>
                  <a:pt x="10095" y="15098"/>
                  <a:pt x="10355" y="14315"/>
                </a:cubicBezTo>
                <a:cubicBezTo>
                  <a:pt x="10506" y="13862"/>
                  <a:pt x="9619" y="12796"/>
                  <a:pt x="8449" y="12024"/>
                </a:cubicBezTo>
                <a:cubicBezTo>
                  <a:pt x="7214" y="11210"/>
                  <a:pt x="7048" y="11115"/>
                  <a:pt x="6901" y="11108"/>
                </a:cubicBezTo>
                <a:cubicBezTo>
                  <a:pt x="6817" y="11104"/>
                  <a:pt x="6575" y="11007"/>
                  <a:pt x="6363" y="10898"/>
                </a:cubicBezTo>
                <a:cubicBezTo>
                  <a:pt x="6150" y="10789"/>
                  <a:pt x="5865" y="10699"/>
                  <a:pt x="5727" y="10695"/>
                </a:cubicBezTo>
                <a:cubicBezTo>
                  <a:pt x="5589" y="10691"/>
                  <a:pt x="5387" y="10655"/>
                  <a:pt x="5279" y="10612"/>
                </a:cubicBezTo>
                <a:close/>
                <a:moveTo>
                  <a:pt x="5854" y="15396"/>
                </a:moveTo>
                <a:cubicBezTo>
                  <a:pt x="5440" y="15292"/>
                  <a:pt x="3602" y="15931"/>
                  <a:pt x="3350" y="16268"/>
                </a:cubicBezTo>
                <a:cubicBezTo>
                  <a:pt x="3322" y="16304"/>
                  <a:pt x="3139" y="16460"/>
                  <a:pt x="2938" y="16621"/>
                </a:cubicBezTo>
                <a:cubicBezTo>
                  <a:pt x="2526" y="16950"/>
                  <a:pt x="1819" y="17798"/>
                  <a:pt x="1503" y="18348"/>
                </a:cubicBezTo>
                <a:cubicBezTo>
                  <a:pt x="1016" y="19194"/>
                  <a:pt x="1035" y="19731"/>
                  <a:pt x="1570" y="20383"/>
                </a:cubicBezTo>
                <a:cubicBezTo>
                  <a:pt x="1755" y="20609"/>
                  <a:pt x="1835" y="20785"/>
                  <a:pt x="1779" y="20841"/>
                </a:cubicBezTo>
                <a:cubicBezTo>
                  <a:pt x="1661" y="20960"/>
                  <a:pt x="717" y="20335"/>
                  <a:pt x="307" y="19865"/>
                </a:cubicBezTo>
                <a:lnTo>
                  <a:pt x="0" y="19512"/>
                </a:lnTo>
                <a:lnTo>
                  <a:pt x="0" y="20556"/>
                </a:lnTo>
                <a:lnTo>
                  <a:pt x="0" y="21600"/>
                </a:lnTo>
                <a:lnTo>
                  <a:pt x="1555" y="21600"/>
                </a:lnTo>
                <a:lnTo>
                  <a:pt x="3110" y="21600"/>
                </a:lnTo>
                <a:lnTo>
                  <a:pt x="2579" y="21352"/>
                </a:lnTo>
                <a:cubicBezTo>
                  <a:pt x="2038" y="21099"/>
                  <a:pt x="1980" y="20910"/>
                  <a:pt x="2445" y="20909"/>
                </a:cubicBezTo>
                <a:cubicBezTo>
                  <a:pt x="2591" y="20909"/>
                  <a:pt x="3149" y="20731"/>
                  <a:pt x="3686" y="20518"/>
                </a:cubicBezTo>
                <a:cubicBezTo>
                  <a:pt x="4777" y="20087"/>
                  <a:pt x="5504" y="19511"/>
                  <a:pt x="6198" y="18528"/>
                </a:cubicBezTo>
                <a:cubicBezTo>
                  <a:pt x="7012" y="17374"/>
                  <a:pt x="7086" y="16675"/>
                  <a:pt x="6460" y="15922"/>
                </a:cubicBezTo>
                <a:cubicBezTo>
                  <a:pt x="6244" y="15663"/>
                  <a:pt x="5971" y="15426"/>
                  <a:pt x="5854" y="1539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0" name="Линия"/>
          <p:cNvSpPr/>
          <p:nvPr/>
        </p:nvSpPr>
        <p:spPr>
          <a:xfrm>
            <a:off x="3414020" y="3490588"/>
            <a:ext cx="725677" cy="725676"/>
          </a:xfrm>
          <a:prstGeom prst="line">
            <a:avLst/>
          </a:prstGeom>
          <a:ln w="38100">
            <a:solidFill>
              <a:srgbClr val="E1463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1" name="Линия"/>
          <p:cNvSpPr/>
          <p:nvPr/>
        </p:nvSpPr>
        <p:spPr>
          <a:xfrm>
            <a:off x="2437777" y="5533292"/>
            <a:ext cx="1146663" cy="1"/>
          </a:xfrm>
          <a:prstGeom prst="line">
            <a:avLst/>
          </a:prstGeom>
          <a:ln w="38100">
            <a:solidFill>
              <a:srgbClr val="E1463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Линия"/>
          <p:cNvSpPr/>
          <p:nvPr/>
        </p:nvSpPr>
        <p:spPr>
          <a:xfrm flipV="1">
            <a:off x="2808000" y="7298595"/>
            <a:ext cx="865972" cy="468826"/>
          </a:xfrm>
          <a:prstGeom prst="line">
            <a:avLst/>
          </a:prstGeom>
          <a:ln w="38100">
            <a:solidFill>
              <a:srgbClr val="E1463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3" name="Семейный бюджет -"/>
          <p:cNvSpPr/>
          <p:nvPr/>
        </p:nvSpPr>
        <p:spPr>
          <a:xfrm>
            <a:off x="3839066" y="623729"/>
            <a:ext cx="5326669" cy="812702"/>
          </a:xfrm>
          <a:prstGeom prst="rect">
            <a:avLst/>
          </a:prstGeom>
          <a:gradFill>
            <a:gsLst>
              <a:gs pos="0">
                <a:srgbClr val="FFFFFF">
                  <a:alpha val="57908"/>
                </a:srgbClr>
              </a:gs>
              <a:gs pos="100000">
                <a:srgbClr val="C6E57B">
                  <a:alpha val="7414"/>
                </a:srgbClr>
              </a:gs>
            </a:gsLst>
            <a:lin ang="5444912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defTabSz="329184">
              <a:defRPr sz="3600" b="1" spc="-36" baseline="41666">
                <a:solidFill>
                  <a:srgbClr val="DE1A28"/>
                </a:solidFill>
                <a:effectLst>
                  <a:outerShdw blurRad="9144" dir="189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6600"/>
              <a:t>Семейный бюджет -</a:t>
            </a:r>
          </a:p>
        </p:txBody>
      </p:sp>
      <p:grpSp>
        <p:nvGrpSpPr>
          <p:cNvPr id="186" name="Сгруппировать"/>
          <p:cNvGrpSpPr/>
          <p:nvPr/>
        </p:nvGrpSpPr>
        <p:grpSpPr>
          <a:xfrm>
            <a:off x="3446062" y="7195639"/>
            <a:ext cx="2700338" cy="994810"/>
            <a:chOff x="0" y="0"/>
            <a:chExt cx="2700337" cy="994809"/>
          </a:xfrm>
        </p:grpSpPr>
        <p:sp>
          <p:nvSpPr>
            <p:cNvPr id="184" name="Овал"/>
            <p:cNvSpPr/>
            <p:nvPr/>
          </p:nvSpPr>
          <p:spPr>
            <a:xfrm>
              <a:off x="0" y="0"/>
              <a:ext cx="2700338" cy="99481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3D10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220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pPr>
              <a:endParaRPr/>
            </a:p>
          </p:txBody>
        </p:sp>
        <p:sp>
          <p:nvSpPr>
            <p:cNvPr id="185" name="доходы"/>
            <p:cNvSpPr txBox="1"/>
            <p:nvPr/>
          </p:nvSpPr>
          <p:spPr>
            <a:xfrm>
              <a:off x="482875" y="153121"/>
              <a:ext cx="1734587" cy="688567"/>
            </a:xfrm>
            <a:prstGeom prst="rect">
              <a:avLst/>
            </a:prstGeom>
            <a:solidFill>
              <a:srgbClr val="ECB13E">
                <a:alpha val="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sz="4200" spc="-42" baseline="35714">
                  <a:solidFill>
                    <a:srgbClr val="005A59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доходы</a:t>
              </a:r>
            </a:p>
          </p:txBody>
        </p:sp>
      </p:grpSp>
      <p:grpSp>
        <p:nvGrpSpPr>
          <p:cNvPr id="189" name="Сгруппировать"/>
          <p:cNvGrpSpPr/>
          <p:nvPr/>
        </p:nvGrpSpPr>
        <p:grpSpPr>
          <a:xfrm>
            <a:off x="8052449" y="2489139"/>
            <a:ext cx="2740026" cy="1067887"/>
            <a:chOff x="0" y="0"/>
            <a:chExt cx="2740025" cy="1067886"/>
          </a:xfrm>
        </p:grpSpPr>
        <p:sp>
          <p:nvSpPr>
            <p:cNvPr id="187" name="Овал"/>
            <p:cNvSpPr/>
            <p:nvPr/>
          </p:nvSpPr>
          <p:spPr>
            <a:xfrm>
              <a:off x="0" y="0"/>
              <a:ext cx="2740025" cy="1067887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3D10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220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pPr>
              <a:endParaRPr/>
            </a:p>
          </p:txBody>
        </p:sp>
        <p:sp>
          <p:nvSpPr>
            <p:cNvPr id="188" name="расходы"/>
            <p:cNvSpPr txBox="1"/>
            <p:nvPr/>
          </p:nvSpPr>
          <p:spPr>
            <a:xfrm>
              <a:off x="401206" y="94422"/>
              <a:ext cx="1937613" cy="879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defRPr sz="4200" spc="-42" baseline="35714">
                  <a:solidFill>
                    <a:srgbClr val="005A59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расходы</a:t>
              </a:r>
            </a:p>
          </p:txBody>
        </p:sp>
      </p:grpSp>
      <p:sp>
        <p:nvSpPr>
          <p:cNvPr id="190" name="Линия"/>
          <p:cNvSpPr/>
          <p:nvPr/>
        </p:nvSpPr>
        <p:spPr>
          <a:xfrm>
            <a:off x="8423433" y="5884829"/>
            <a:ext cx="875876" cy="1"/>
          </a:xfrm>
          <a:prstGeom prst="line">
            <a:avLst/>
          </a:prstGeom>
          <a:ln w="38100">
            <a:solidFill>
              <a:srgbClr val="E1463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91" name="istockphoto-1195557779-612x612.jpeg" descr="istockphoto-1195557779-612x612.jpeg"/>
          <p:cNvPicPr>
            <a:picLocks noChangeAspect="1"/>
          </p:cNvPicPr>
          <p:nvPr/>
        </p:nvPicPr>
        <p:blipFill>
          <a:blip r:embed="rId8">
            <a:extLst/>
          </a:blip>
          <a:srcRect l="3178" t="4176" r="3635" b="8950"/>
          <a:stretch>
            <a:fillRect/>
          </a:stretch>
        </p:blipFill>
        <p:spPr>
          <a:xfrm>
            <a:off x="9469685" y="4660640"/>
            <a:ext cx="3081453" cy="2154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88" extrusionOk="0">
                <a:moveTo>
                  <a:pt x="15767" y="7"/>
                </a:moveTo>
                <a:cubicBezTo>
                  <a:pt x="15718" y="24"/>
                  <a:pt x="15675" y="75"/>
                  <a:pt x="15595" y="178"/>
                </a:cubicBezTo>
                <a:cubicBezTo>
                  <a:pt x="15515" y="282"/>
                  <a:pt x="15434" y="351"/>
                  <a:pt x="15415" y="329"/>
                </a:cubicBezTo>
                <a:cubicBezTo>
                  <a:pt x="15396" y="308"/>
                  <a:pt x="15394" y="310"/>
                  <a:pt x="15409" y="337"/>
                </a:cubicBezTo>
                <a:cubicBezTo>
                  <a:pt x="15432" y="378"/>
                  <a:pt x="15329" y="717"/>
                  <a:pt x="15168" y="1129"/>
                </a:cubicBezTo>
                <a:cubicBezTo>
                  <a:pt x="15123" y="1243"/>
                  <a:pt x="14933" y="1813"/>
                  <a:pt x="14838" y="2115"/>
                </a:cubicBezTo>
                <a:cubicBezTo>
                  <a:pt x="14794" y="2255"/>
                  <a:pt x="14757" y="2403"/>
                  <a:pt x="14757" y="2445"/>
                </a:cubicBezTo>
                <a:cubicBezTo>
                  <a:pt x="14757" y="2487"/>
                  <a:pt x="14724" y="2584"/>
                  <a:pt x="14682" y="2660"/>
                </a:cubicBezTo>
                <a:cubicBezTo>
                  <a:pt x="14641" y="2735"/>
                  <a:pt x="14607" y="2831"/>
                  <a:pt x="14607" y="2874"/>
                </a:cubicBezTo>
                <a:cubicBezTo>
                  <a:pt x="14607" y="2918"/>
                  <a:pt x="14570" y="3019"/>
                  <a:pt x="14527" y="3097"/>
                </a:cubicBezTo>
                <a:cubicBezTo>
                  <a:pt x="14484" y="3175"/>
                  <a:pt x="14458" y="3259"/>
                  <a:pt x="14469" y="3284"/>
                </a:cubicBezTo>
                <a:cubicBezTo>
                  <a:pt x="14491" y="3336"/>
                  <a:pt x="14390" y="3785"/>
                  <a:pt x="14338" y="3861"/>
                </a:cubicBezTo>
                <a:cubicBezTo>
                  <a:pt x="14319" y="3889"/>
                  <a:pt x="14305" y="3953"/>
                  <a:pt x="14305" y="4004"/>
                </a:cubicBezTo>
                <a:cubicBezTo>
                  <a:pt x="14305" y="4055"/>
                  <a:pt x="14259" y="4226"/>
                  <a:pt x="14205" y="4386"/>
                </a:cubicBezTo>
                <a:cubicBezTo>
                  <a:pt x="14151" y="4545"/>
                  <a:pt x="14079" y="4759"/>
                  <a:pt x="14044" y="4863"/>
                </a:cubicBezTo>
                <a:cubicBezTo>
                  <a:pt x="13970" y="5082"/>
                  <a:pt x="13840" y="5141"/>
                  <a:pt x="13780" y="4982"/>
                </a:cubicBezTo>
                <a:cubicBezTo>
                  <a:pt x="13759" y="4925"/>
                  <a:pt x="13739" y="4590"/>
                  <a:pt x="13736" y="4234"/>
                </a:cubicBezTo>
                <a:cubicBezTo>
                  <a:pt x="13732" y="3847"/>
                  <a:pt x="13712" y="3556"/>
                  <a:pt x="13686" y="3507"/>
                </a:cubicBezTo>
                <a:cubicBezTo>
                  <a:pt x="13599" y="3340"/>
                  <a:pt x="13412" y="3253"/>
                  <a:pt x="13184" y="3276"/>
                </a:cubicBezTo>
                <a:cubicBezTo>
                  <a:pt x="13062" y="3288"/>
                  <a:pt x="12819" y="3274"/>
                  <a:pt x="12642" y="3248"/>
                </a:cubicBezTo>
                <a:cubicBezTo>
                  <a:pt x="12459" y="3221"/>
                  <a:pt x="12283" y="3221"/>
                  <a:pt x="12232" y="3248"/>
                </a:cubicBezTo>
                <a:cubicBezTo>
                  <a:pt x="12176" y="3278"/>
                  <a:pt x="12123" y="3276"/>
                  <a:pt x="12093" y="3240"/>
                </a:cubicBezTo>
                <a:cubicBezTo>
                  <a:pt x="12058" y="3199"/>
                  <a:pt x="12040" y="3210"/>
                  <a:pt x="12021" y="3280"/>
                </a:cubicBezTo>
                <a:cubicBezTo>
                  <a:pt x="11996" y="3370"/>
                  <a:pt x="11990" y="3369"/>
                  <a:pt x="11946" y="3284"/>
                </a:cubicBezTo>
                <a:cubicBezTo>
                  <a:pt x="11909" y="3213"/>
                  <a:pt x="11842" y="3193"/>
                  <a:pt x="11638" y="3197"/>
                </a:cubicBezTo>
                <a:cubicBezTo>
                  <a:pt x="11388" y="3201"/>
                  <a:pt x="11355" y="3186"/>
                  <a:pt x="10933" y="2870"/>
                </a:cubicBezTo>
                <a:lnTo>
                  <a:pt x="10489" y="2540"/>
                </a:lnTo>
                <a:lnTo>
                  <a:pt x="10303" y="2652"/>
                </a:lnTo>
                <a:cubicBezTo>
                  <a:pt x="10190" y="2719"/>
                  <a:pt x="10109" y="2806"/>
                  <a:pt x="10097" y="2870"/>
                </a:cubicBezTo>
                <a:cubicBezTo>
                  <a:pt x="10080" y="2966"/>
                  <a:pt x="10057" y="2970"/>
                  <a:pt x="9859" y="2938"/>
                </a:cubicBezTo>
                <a:cubicBezTo>
                  <a:pt x="9667" y="2907"/>
                  <a:pt x="9622" y="2918"/>
                  <a:pt x="9531" y="3022"/>
                </a:cubicBezTo>
                <a:cubicBezTo>
                  <a:pt x="9428" y="3138"/>
                  <a:pt x="9279" y="3498"/>
                  <a:pt x="9279" y="3626"/>
                </a:cubicBezTo>
                <a:cubicBezTo>
                  <a:pt x="9279" y="3662"/>
                  <a:pt x="9256" y="3730"/>
                  <a:pt x="9229" y="3777"/>
                </a:cubicBezTo>
                <a:cubicBezTo>
                  <a:pt x="9202" y="3824"/>
                  <a:pt x="9150" y="3995"/>
                  <a:pt x="9112" y="4159"/>
                </a:cubicBezTo>
                <a:cubicBezTo>
                  <a:pt x="9074" y="4323"/>
                  <a:pt x="9027" y="4481"/>
                  <a:pt x="9009" y="4509"/>
                </a:cubicBezTo>
                <a:cubicBezTo>
                  <a:pt x="8992" y="4537"/>
                  <a:pt x="8976" y="4604"/>
                  <a:pt x="8976" y="4656"/>
                </a:cubicBezTo>
                <a:cubicBezTo>
                  <a:pt x="8976" y="4708"/>
                  <a:pt x="8924" y="4915"/>
                  <a:pt x="8860" y="5117"/>
                </a:cubicBezTo>
                <a:cubicBezTo>
                  <a:pt x="8686" y="5665"/>
                  <a:pt x="8647" y="5801"/>
                  <a:pt x="8624" y="5905"/>
                </a:cubicBezTo>
                <a:cubicBezTo>
                  <a:pt x="8605" y="5987"/>
                  <a:pt x="8562" y="5971"/>
                  <a:pt x="8282" y="5761"/>
                </a:cubicBezTo>
                <a:cubicBezTo>
                  <a:pt x="8107" y="5630"/>
                  <a:pt x="7956" y="5533"/>
                  <a:pt x="7946" y="5547"/>
                </a:cubicBezTo>
                <a:cubicBezTo>
                  <a:pt x="7937" y="5561"/>
                  <a:pt x="7854" y="5536"/>
                  <a:pt x="7763" y="5491"/>
                </a:cubicBezTo>
                <a:cubicBezTo>
                  <a:pt x="7672" y="5446"/>
                  <a:pt x="7535" y="5408"/>
                  <a:pt x="7458" y="5408"/>
                </a:cubicBezTo>
                <a:cubicBezTo>
                  <a:pt x="7304" y="5407"/>
                  <a:pt x="7244" y="5311"/>
                  <a:pt x="7211" y="5006"/>
                </a:cubicBezTo>
                <a:cubicBezTo>
                  <a:pt x="7173" y="4659"/>
                  <a:pt x="7038" y="4429"/>
                  <a:pt x="6686" y="4115"/>
                </a:cubicBezTo>
                <a:cubicBezTo>
                  <a:pt x="6474" y="3925"/>
                  <a:pt x="6433" y="3834"/>
                  <a:pt x="6367" y="3411"/>
                </a:cubicBezTo>
                <a:cubicBezTo>
                  <a:pt x="6343" y="3253"/>
                  <a:pt x="6298" y="3110"/>
                  <a:pt x="6267" y="3093"/>
                </a:cubicBezTo>
                <a:cubicBezTo>
                  <a:pt x="6208" y="3061"/>
                  <a:pt x="5935" y="3136"/>
                  <a:pt x="5751" y="3236"/>
                </a:cubicBezTo>
                <a:cubicBezTo>
                  <a:pt x="5661" y="3285"/>
                  <a:pt x="5651" y="3309"/>
                  <a:pt x="5690" y="3375"/>
                </a:cubicBezTo>
                <a:cubicBezTo>
                  <a:pt x="5727" y="3439"/>
                  <a:pt x="5724" y="3474"/>
                  <a:pt x="5685" y="3542"/>
                </a:cubicBezTo>
                <a:cubicBezTo>
                  <a:pt x="5642" y="3615"/>
                  <a:pt x="5647" y="3638"/>
                  <a:pt x="5701" y="3682"/>
                </a:cubicBezTo>
                <a:cubicBezTo>
                  <a:pt x="5737" y="3710"/>
                  <a:pt x="5765" y="3773"/>
                  <a:pt x="5765" y="3821"/>
                </a:cubicBezTo>
                <a:cubicBezTo>
                  <a:pt x="5765" y="3869"/>
                  <a:pt x="5791" y="3952"/>
                  <a:pt x="5823" y="4004"/>
                </a:cubicBezTo>
                <a:cubicBezTo>
                  <a:pt x="5878" y="4090"/>
                  <a:pt x="5870" y="4132"/>
                  <a:pt x="5729" y="4549"/>
                </a:cubicBezTo>
                <a:cubicBezTo>
                  <a:pt x="5536" y="5119"/>
                  <a:pt x="5511" y="5298"/>
                  <a:pt x="5587" y="5527"/>
                </a:cubicBezTo>
                <a:cubicBezTo>
                  <a:pt x="5620" y="5624"/>
                  <a:pt x="5654" y="5767"/>
                  <a:pt x="5662" y="5841"/>
                </a:cubicBezTo>
                <a:cubicBezTo>
                  <a:pt x="5671" y="5915"/>
                  <a:pt x="5691" y="6016"/>
                  <a:pt x="5707" y="6068"/>
                </a:cubicBezTo>
                <a:cubicBezTo>
                  <a:pt x="5723" y="6120"/>
                  <a:pt x="5726" y="6198"/>
                  <a:pt x="5715" y="6239"/>
                </a:cubicBezTo>
                <a:cubicBezTo>
                  <a:pt x="5704" y="6280"/>
                  <a:pt x="5710" y="6335"/>
                  <a:pt x="5729" y="6362"/>
                </a:cubicBezTo>
                <a:cubicBezTo>
                  <a:pt x="5748" y="6389"/>
                  <a:pt x="5769" y="6474"/>
                  <a:pt x="5773" y="6553"/>
                </a:cubicBezTo>
                <a:cubicBezTo>
                  <a:pt x="5778" y="6642"/>
                  <a:pt x="5814" y="6720"/>
                  <a:pt x="5868" y="6756"/>
                </a:cubicBezTo>
                <a:cubicBezTo>
                  <a:pt x="6028" y="6860"/>
                  <a:pt x="5924" y="7046"/>
                  <a:pt x="5718" y="7026"/>
                </a:cubicBezTo>
                <a:cubicBezTo>
                  <a:pt x="5649" y="7019"/>
                  <a:pt x="5549" y="7033"/>
                  <a:pt x="5496" y="7054"/>
                </a:cubicBezTo>
                <a:cubicBezTo>
                  <a:pt x="5427" y="7081"/>
                  <a:pt x="5350" y="7052"/>
                  <a:pt x="5227" y="6958"/>
                </a:cubicBezTo>
                <a:lnTo>
                  <a:pt x="5052" y="6827"/>
                </a:lnTo>
                <a:lnTo>
                  <a:pt x="4888" y="7070"/>
                </a:lnTo>
                <a:cubicBezTo>
                  <a:pt x="4719" y="7319"/>
                  <a:pt x="4412" y="7569"/>
                  <a:pt x="4275" y="7571"/>
                </a:cubicBezTo>
                <a:cubicBezTo>
                  <a:pt x="4191" y="7572"/>
                  <a:pt x="3946" y="7794"/>
                  <a:pt x="3808" y="7992"/>
                </a:cubicBezTo>
                <a:cubicBezTo>
                  <a:pt x="3762" y="8059"/>
                  <a:pt x="3689" y="8112"/>
                  <a:pt x="3647" y="8112"/>
                </a:cubicBezTo>
                <a:cubicBezTo>
                  <a:pt x="3606" y="8112"/>
                  <a:pt x="3539" y="8160"/>
                  <a:pt x="3498" y="8219"/>
                </a:cubicBezTo>
                <a:cubicBezTo>
                  <a:pt x="3456" y="8279"/>
                  <a:pt x="3389" y="8330"/>
                  <a:pt x="3350" y="8330"/>
                </a:cubicBezTo>
                <a:cubicBezTo>
                  <a:pt x="3311" y="8330"/>
                  <a:pt x="3261" y="8364"/>
                  <a:pt x="3237" y="8406"/>
                </a:cubicBezTo>
                <a:cubicBezTo>
                  <a:pt x="3212" y="8448"/>
                  <a:pt x="3146" y="8494"/>
                  <a:pt x="3090" y="8513"/>
                </a:cubicBezTo>
                <a:cubicBezTo>
                  <a:pt x="2933" y="8566"/>
                  <a:pt x="2672" y="8773"/>
                  <a:pt x="2546" y="8939"/>
                </a:cubicBezTo>
                <a:cubicBezTo>
                  <a:pt x="2483" y="9021"/>
                  <a:pt x="2412" y="9086"/>
                  <a:pt x="2390" y="9086"/>
                </a:cubicBezTo>
                <a:cubicBezTo>
                  <a:pt x="2368" y="9086"/>
                  <a:pt x="2320" y="9128"/>
                  <a:pt x="2282" y="9177"/>
                </a:cubicBezTo>
                <a:cubicBezTo>
                  <a:pt x="2222" y="9255"/>
                  <a:pt x="2191" y="9259"/>
                  <a:pt x="2057" y="9201"/>
                </a:cubicBezTo>
                <a:cubicBezTo>
                  <a:pt x="1835" y="9106"/>
                  <a:pt x="1296" y="9233"/>
                  <a:pt x="1199" y="9404"/>
                </a:cubicBezTo>
                <a:cubicBezTo>
                  <a:pt x="1173" y="9452"/>
                  <a:pt x="1139" y="9491"/>
                  <a:pt x="1125" y="9492"/>
                </a:cubicBezTo>
                <a:cubicBezTo>
                  <a:pt x="1022" y="9494"/>
                  <a:pt x="843" y="9672"/>
                  <a:pt x="761" y="9849"/>
                </a:cubicBezTo>
                <a:cubicBezTo>
                  <a:pt x="660" y="10068"/>
                  <a:pt x="630" y="10450"/>
                  <a:pt x="697" y="10645"/>
                </a:cubicBezTo>
                <a:cubicBezTo>
                  <a:pt x="715" y="10697"/>
                  <a:pt x="756" y="10815"/>
                  <a:pt x="792" y="10911"/>
                </a:cubicBezTo>
                <a:cubicBezTo>
                  <a:pt x="871" y="11128"/>
                  <a:pt x="831" y="11260"/>
                  <a:pt x="656" y="11361"/>
                </a:cubicBezTo>
                <a:cubicBezTo>
                  <a:pt x="587" y="11400"/>
                  <a:pt x="527" y="11436"/>
                  <a:pt x="522" y="11440"/>
                </a:cubicBezTo>
                <a:cubicBezTo>
                  <a:pt x="517" y="11444"/>
                  <a:pt x="566" y="11587"/>
                  <a:pt x="628" y="11758"/>
                </a:cubicBezTo>
                <a:cubicBezTo>
                  <a:pt x="690" y="11929"/>
                  <a:pt x="739" y="12079"/>
                  <a:pt x="739" y="12088"/>
                </a:cubicBezTo>
                <a:cubicBezTo>
                  <a:pt x="739" y="12098"/>
                  <a:pt x="669" y="12170"/>
                  <a:pt x="583" y="12251"/>
                </a:cubicBezTo>
                <a:cubicBezTo>
                  <a:pt x="477" y="12353"/>
                  <a:pt x="357" y="12411"/>
                  <a:pt x="211" y="12430"/>
                </a:cubicBezTo>
                <a:cubicBezTo>
                  <a:pt x="19" y="12455"/>
                  <a:pt x="-1" y="12471"/>
                  <a:pt x="1" y="12581"/>
                </a:cubicBezTo>
                <a:cubicBezTo>
                  <a:pt x="1" y="12649"/>
                  <a:pt x="29" y="12749"/>
                  <a:pt x="64" y="12804"/>
                </a:cubicBezTo>
                <a:cubicBezTo>
                  <a:pt x="135" y="12916"/>
                  <a:pt x="906" y="13480"/>
                  <a:pt x="1344" y="13743"/>
                </a:cubicBezTo>
                <a:cubicBezTo>
                  <a:pt x="1650" y="13927"/>
                  <a:pt x="1973" y="14157"/>
                  <a:pt x="2054" y="14248"/>
                </a:cubicBezTo>
                <a:cubicBezTo>
                  <a:pt x="2096" y="14294"/>
                  <a:pt x="2093" y="14317"/>
                  <a:pt x="2038" y="14375"/>
                </a:cubicBezTo>
                <a:cubicBezTo>
                  <a:pt x="2001" y="14414"/>
                  <a:pt x="1945" y="14446"/>
                  <a:pt x="1913" y="14447"/>
                </a:cubicBezTo>
                <a:cubicBezTo>
                  <a:pt x="1880" y="14447"/>
                  <a:pt x="1806" y="14486"/>
                  <a:pt x="1746" y="14530"/>
                </a:cubicBezTo>
                <a:cubicBezTo>
                  <a:pt x="1687" y="14575"/>
                  <a:pt x="1597" y="14610"/>
                  <a:pt x="1546" y="14610"/>
                </a:cubicBezTo>
                <a:cubicBezTo>
                  <a:pt x="1416" y="14610"/>
                  <a:pt x="959" y="14825"/>
                  <a:pt x="880" y="14924"/>
                </a:cubicBezTo>
                <a:cubicBezTo>
                  <a:pt x="844" y="14969"/>
                  <a:pt x="814" y="15050"/>
                  <a:pt x="814" y="15103"/>
                </a:cubicBezTo>
                <a:cubicBezTo>
                  <a:pt x="814" y="15156"/>
                  <a:pt x="799" y="15210"/>
                  <a:pt x="780" y="15226"/>
                </a:cubicBezTo>
                <a:cubicBezTo>
                  <a:pt x="707" y="15291"/>
                  <a:pt x="712" y="15665"/>
                  <a:pt x="789" y="15882"/>
                </a:cubicBezTo>
                <a:cubicBezTo>
                  <a:pt x="831" y="16001"/>
                  <a:pt x="889" y="16161"/>
                  <a:pt x="916" y="16240"/>
                </a:cubicBezTo>
                <a:cubicBezTo>
                  <a:pt x="944" y="16319"/>
                  <a:pt x="966" y="16434"/>
                  <a:pt x="966" y="16495"/>
                </a:cubicBezTo>
                <a:cubicBezTo>
                  <a:pt x="966" y="16562"/>
                  <a:pt x="1006" y="16634"/>
                  <a:pt x="1069" y="16677"/>
                </a:cubicBezTo>
                <a:cubicBezTo>
                  <a:pt x="1146" y="16730"/>
                  <a:pt x="1177" y="16795"/>
                  <a:pt x="1186" y="16924"/>
                </a:cubicBezTo>
                <a:cubicBezTo>
                  <a:pt x="1196" y="17071"/>
                  <a:pt x="1214" y="17099"/>
                  <a:pt x="1294" y="17099"/>
                </a:cubicBezTo>
                <a:cubicBezTo>
                  <a:pt x="1357" y="17099"/>
                  <a:pt x="1395" y="17134"/>
                  <a:pt x="1408" y="17202"/>
                </a:cubicBezTo>
                <a:cubicBezTo>
                  <a:pt x="1418" y="17260"/>
                  <a:pt x="1450" y="17323"/>
                  <a:pt x="1477" y="17338"/>
                </a:cubicBezTo>
                <a:cubicBezTo>
                  <a:pt x="1504" y="17353"/>
                  <a:pt x="1548" y="17498"/>
                  <a:pt x="1574" y="17664"/>
                </a:cubicBezTo>
                <a:cubicBezTo>
                  <a:pt x="1603" y="17851"/>
                  <a:pt x="1639" y="17966"/>
                  <a:pt x="1671" y="17966"/>
                </a:cubicBezTo>
                <a:cubicBezTo>
                  <a:pt x="1700" y="17966"/>
                  <a:pt x="1801" y="18083"/>
                  <a:pt x="1896" y="18224"/>
                </a:cubicBezTo>
                <a:cubicBezTo>
                  <a:pt x="2434" y="19025"/>
                  <a:pt x="2667" y="19353"/>
                  <a:pt x="2737" y="19413"/>
                </a:cubicBezTo>
                <a:cubicBezTo>
                  <a:pt x="2829" y="19493"/>
                  <a:pt x="3042" y="19501"/>
                  <a:pt x="3164" y="19429"/>
                </a:cubicBezTo>
                <a:cubicBezTo>
                  <a:pt x="3212" y="19402"/>
                  <a:pt x="3344" y="19346"/>
                  <a:pt x="3459" y="19302"/>
                </a:cubicBezTo>
                <a:cubicBezTo>
                  <a:pt x="3573" y="19258"/>
                  <a:pt x="3794" y="19166"/>
                  <a:pt x="3950" y="19099"/>
                </a:cubicBezTo>
                <a:cubicBezTo>
                  <a:pt x="4106" y="19033"/>
                  <a:pt x="4302" y="18974"/>
                  <a:pt x="4386" y="18968"/>
                </a:cubicBezTo>
                <a:cubicBezTo>
                  <a:pt x="4707" y="18943"/>
                  <a:pt x="4996" y="18869"/>
                  <a:pt x="5132" y="18777"/>
                </a:cubicBezTo>
                <a:cubicBezTo>
                  <a:pt x="5210" y="18724"/>
                  <a:pt x="5307" y="18694"/>
                  <a:pt x="5349" y="18710"/>
                </a:cubicBezTo>
                <a:cubicBezTo>
                  <a:pt x="5390" y="18725"/>
                  <a:pt x="5445" y="18711"/>
                  <a:pt x="5471" y="18682"/>
                </a:cubicBezTo>
                <a:cubicBezTo>
                  <a:pt x="5497" y="18652"/>
                  <a:pt x="5587" y="18612"/>
                  <a:pt x="5671" y="18590"/>
                </a:cubicBezTo>
                <a:cubicBezTo>
                  <a:pt x="5754" y="18569"/>
                  <a:pt x="5846" y="18517"/>
                  <a:pt x="5879" y="18475"/>
                </a:cubicBezTo>
                <a:cubicBezTo>
                  <a:pt x="5933" y="18405"/>
                  <a:pt x="6083" y="18358"/>
                  <a:pt x="6339" y="18324"/>
                </a:cubicBezTo>
                <a:cubicBezTo>
                  <a:pt x="6465" y="18307"/>
                  <a:pt x="6541" y="18415"/>
                  <a:pt x="6578" y="18670"/>
                </a:cubicBezTo>
                <a:cubicBezTo>
                  <a:pt x="6593" y="18774"/>
                  <a:pt x="6620" y="18889"/>
                  <a:pt x="6639" y="18924"/>
                </a:cubicBezTo>
                <a:cubicBezTo>
                  <a:pt x="6659" y="18959"/>
                  <a:pt x="6681" y="19042"/>
                  <a:pt x="6686" y="19111"/>
                </a:cubicBezTo>
                <a:cubicBezTo>
                  <a:pt x="6692" y="19180"/>
                  <a:pt x="6715" y="19293"/>
                  <a:pt x="6739" y="19358"/>
                </a:cubicBezTo>
                <a:cubicBezTo>
                  <a:pt x="6764" y="19423"/>
                  <a:pt x="6784" y="19525"/>
                  <a:pt x="6784" y="19584"/>
                </a:cubicBezTo>
                <a:cubicBezTo>
                  <a:pt x="6784" y="19644"/>
                  <a:pt x="6799" y="19704"/>
                  <a:pt x="6817" y="19720"/>
                </a:cubicBezTo>
                <a:cubicBezTo>
                  <a:pt x="6835" y="19736"/>
                  <a:pt x="6861" y="19852"/>
                  <a:pt x="6875" y="19978"/>
                </a:cubicBezTo>
                <a:cubicBezTo>
                  <a:pt x="6889" y="20104"/>
                  <a:pt x="6914" y="20233"/>
                  <a:pt x="6931" y="20264"/>
                </a:cubicBezTo>
                <a:cubicBezTo>
                  <a:pt x="6947" y="20296"/>
                  <a:pt x="6990" y="20441"/>
                  <a:pt x="7028" y="20587"/>
                </a:cubicBezTo>
                <a:lnTo>
                  <a:pt x="7097" y="20849"/>
                </a:lnTo>
                <a:lnTo>
                  <a:pt x="7630" y="20817"/>
                </a:lnTo>
                <a:cubicBezTo>
                  <a:pt x="7923" y="20798"/>
                  <a:pt x="8317" y="20745"/>
                  <a:pt x="8504" y="20698"/>
                </a:cubicBezTo>
                <a:cubicBezTo>
                  <a:pt x="8691" y="20651"/>
                  <a:pt x="8946" y="20592"/>
                  <a:pt x="9070" y="20567"/>
                </a:cubicBezTo>
                <a:cubicBezTo>
                  <a:pt x="9195" y="20542"/>
                  <a:pt x="9450" y="20479"/>
                  <a:pt x="9637" y="20427"/>
                </a:cubicBezTo>
                <a:cubicBezTo>
                  <a:pt x="9824" y="20376"/>
                  <a:pt x="10020" y="20328"/>
                  <a:pt x="10072" y="20320"/>
                </a:cubicBezTo>
                <a:cubicBezTo>
                  <a:pt x="10124" y="20312"/>
                  <a:pt x="10212" y="20276"/>
                  <a:pt x="10269" y="20245"/>
                </a:cubicBezTo>
                <a:cubicBezTo>
                  <a:pt x="10327" y="20213"/>
                  <a:pt x="10375" y="20203"/>
                  <a:pt x="10375" y="20221"/>
                </a:cubicBezTo>
                <a:cubicBezTo>
                  <a:pt x="10375" y="20238"/>
                  <a:pt x="10396" y="20230"/>
                  <a:pt x="10422" y="20201"/>
                </a:cubicBezTo>
                <a:cubicBezTo>
                  <a:pt x="10469" y="20148"/>
                  <a:pt x="10641" y="20066"/>
                  <a:pt x="10752" y="20046"/>
                </a:cubicBezTo>
                <a:cubicBezTo>
                  <a:pt x="10784" y="20040"/>
                  <a:pt x="10905" y="19995"/>
                  <a:pt x="11022" y="19946"/>
                </a:cubicBezTo>
                <a:cubicBezTo>
                  <a:pt x="11138" y="19897"/>
                  <a:pt x="11265" y="19872"/>
                  <a:pt x="11305" y="19891"/>
                </a:cubicBezTo>
                <a:cubicBezTo>
                  <a:pt x="11433" y="19950"/>
                  <a:pt x="11524" y="20003"/>
                  <a:pt x="11746" y="20149"/>
                </a:cubicBezTo>
                <a:cubicBezTo>
                  <a:pt x="11866" y="20228"/>
                  <a:pt x="11980" y="20292"/>
                  <a:pt x="11998" y="20292"/>
                </a:cubicBezTo>
                <a:cubicBezTo>
                  <a:pt x="12029" y="20292"/>
                  <a:pt x="12422" y="20552"/>
                  <a:pt x="12565" y="20666"/>
                </a:cubicBezTo>
                <a:cubicBezTo>
                  <a:pt x="12596" y="20691"/>
                  <a:pt x="12717" y="20753"/>
                  <a:pt x="12831" y="20805"/>
                </a:cubicBezTo>
                <a:cubicBezTo>
                  <a:pt x="12945" y="20857"/>
                  <a:pt x="13130" y="20962"/>
                  <a:pt x="13245" y="21036"/>
                </a:cubicBezTo>
                <a:cubicBezTo>
                  <a:pt x="13359" y="21109"/>
                  <a:pt x="13489" y="21188"/>
                  <a:pt x="13531" y="21211"/>
                </a:cubicBezTo>
                <a:cubicBezTo>
                  <a:pt x="13572" y="21234"/>
                  <a:pt x="13706" y="21317"/>
                  <a:pt x="13830" y="21394"/>
                </a:cubicBezTo>
                <a:cubicBezTo>
                  <a:pt x="13955" y="21471"/>
                  <a:pt x="14085" y="21543"/>
                  <a:pt x="14116" y="21557"/>
                </a:cubicBezTo>
                <a:cubicBezTo>
                  <a:pt x="14158" y="21576"/>
                  <a:pt x="14194" y="21588"/>
                  <a:pt x="14230" y="21589"/>
                </a:cubicBezTo>
                <a:cubicBezTo>
                  <a:pt x="14338" y="21590"/>
                  <a:pt x="14437" y="21498"/>
                  <a:pt x="14643" y="21243"/>
                </a:cubicBezTo>
                <a:cubicBezTo>
                  <a:pt x="15058" y="20730"/>
                  <a:pt x="15200" y="20595"/>
                  <a:pt x="15257" y="20662"/>
                </a:cubicBezTo>
                <a:cubicBezTo>
                  <a:pt x="15283" y="20693"/>
                  <a:pt x="15364" y="20722"/>
                  <a:pt x="15437" y="20730"/>
                </a:cubicBezTo>
                <a:cubicBezTo>
                  <a:pt x="15655" y="20752"/>
                  <a:pt x="16319" y="20665"/>
                  <a:pt x="16400" y="20602"/>
                </a:cubicBezTo>
                <a:cubicBezTo>
                  <a:pt x="16442" y="20570"/>
                  <a:pt x="16523" y="20551"/>
                  <a:pt x="16581" y="20559"/>
                </a:cubicBezTo>
                <a:cubicBezTo>
                  <a:pt x="16638" y="20567"/>
                  <a:pt x="16683" y="20549"/>
                  <a:pt x="16683" y="20519"/>
                </a:cubicBezTo>
                <a:cubicBezTo>
                  <a:pt x="16683" y="20489"/>
                  <a:pt x="16747" y="20411"/>
                  <a:pt x="16825" y="20344"/>
                </a:cubicBezTo>
                <a:cubicBezTo>
                  <a:pt x="16903" y="20276"/>
                  <a:pt x="17019" y="20161"/>
                  <a:pt x="17080" y="20089"/>
                </a:cubicBezTo>
                <a:cubicBezTo>
                  <a:pt x="17141" y="20018"/>
                  <a:pt x="17229" y="19937"/>
                  <a:pt x="17277" y="19910"/>
                </a:cubicBezTo>
                <a:cubicBezTo>
                  <a:pt x="17325" y="19884"/>
                  <a:pt x="17363" y="19843"/>
                  <a:pt x="17363" y="19815"/>
                </a:cubicBezTo>
                <a:cubicBezTo>
                  <a:pt x="17363" y="19771"/>
                  <a:pt x="17462" y="19667"/>
                  <a:pt x="17707" y="19453"/>
                </a:cubicBezTo>
                <a:cubicBezTo>
                  <a:pt x="17743" y="19422"/>
                  <a:pt x="17796" y="19370"/>
                  <a:pt x="17824" y="19338"/>
                </a:cubicBezTo>
                <a:cubicBezTo>
                  <a:pt x="17852" y="19305"/>
                  <a:pt x="17933" y="19260"/>
                  <a:pt x="18004" y="19238"/>
                </a:cubicBezTo>
                <a:cubicBezTo>
                  <a:pt x="18137" y="19198"/>
                  <a:pt x="18565" y="18828"/>
                  <a:pt x="18798" y="18554"/>
                </a:cubicBezTo>
                <a:cubicBezTo>
                  <a:pt x="18963" y="18361"/>
                  <a:pt x="19211" y="18333"/>
                  <a:pt x="19242" y="18507"/>
                </a:cubicBezTo>
                <a:cubicBezTo>
                  <a:pt x="19256" y="18582"/>
                  <a:pt x="19294" y="18614"/>
                  <a:pt x="19367" y="18614"/>
                </a:cubicBezTo>
                <a:cubicBezTo>
                  <a:pt x="19440" y="18614"/>
                  <a:pt x="19478" y="18582"/>
                  <a:pt x="19492" y="18507"/>
                </a:cubicBezTo>
                <a:cubicBezTo>
                  <a:pt x="19503" y="18447"/>
                  <a:pt x="19533" y="18400"/>
                  <a:pt x="19561" y="18399"/>
                </a:cubicBezTo>
                <a:cubicBezTo>
                  <a:pt x="19589" y="18399"/>
                  <a:pt x="19664" y="18299"/>
                  <a:pt x="19725" y="18181"/>
                </a:cubicBezTo>
                <a:cubicBezTo>
                  <a:pt x="19786" y="18062"/>
                  <a:pt x="19856" y="17966"/>
                  <a:pt x="19881" y="17966"/>
                </a:cubicBezTo>
                <a:cubicBezTo>
                  <a:pt x="19906" y="17966"/>
                  <a:pt x="19935" y="17931"/>
                  <a:pt x="19947" y="17886"/>
                </a:cubicBezTo>
                <a:cubicBezTo>
                  <a:pt x="19959" y="17842"/>
                  <a:pt x="19996" y="17803"/>
                  <a:pt x="20028" y="17803"/>
                </a:cubicBezTo>
                <a:cubicBezTo>
                  <a:pt x="20061" y="17803"/>
                  <a:pt x="20086" y="17758"/>
                  <a:pt x="20086" y="17695"/>
                </a:cubicBezTo>
                <a:cubicBezTo>
                  <a:pt x="20086" y="17634"/>
                  <a:pt x="20122" y="17559"/>
                  <a:pt x="20169" y="17528"/>
                </a:cubicBezTo>
                <a:cubicBezTo>
                  <a:pt x="20370" y="17398"/>
                  <a:pt x="20514" y="17248"/>
                  <a:pt x="20522" y="17163"/>
                </a:cubicBezTo>
                <a:cubicBezTo>
                  <a:pt x="20541" y="16942"/>
                  <a:pt x="20713" y="16666"/>
                  <a:pt x="20830" y="16666"/>
                </a:cubicBezTo>
                <a:cubicBezTo>
                  <a:pt x="20878" y="16666"/>
                  <a:pt x="20947" y="16618"/>
                  <a:pt x="20982" y="16558"/>
                </a:cubicBezTo>
                <a:cubicBezTo>
                  <a:pt x="21026" y="16486"/>
                  <a:pt x="21093" y="16451"/>
                  <a:pt x="21188" y="16451"/>
                </a:cubicBezTo>
                <a:cubicBezTo>
                  <a:pt x="21292" y="16451"/>
                  <a:pt x="21340" y="16419"/>
                  <a:pt x="21371" y="16335"/>
                </a:cubicBezTo>
                <a:cubicBezTo>
                  <a:pt x="21394" y="16273"/>
                  <a:pt x="21405" y="16209"/>
                  <a:pt x="21393" y="16192"/>
                </a:cubicBezTo>
                <a:cubicBezTo>
                  <a:pt x="21381" y="16175"/>
                  <a:pt x="21389" y="16130"/>
                  <a:pt x="21413" y="16089"/>
                </a:cubicBezTo>
                <a:cubicBezTo>
                  <a:pt x="21443" y="16036"/>
                  <a:pt x="21447" y="15980"/>
                  <a:pt x="21418" y="15894"/>
                </a:cubicBezTo>
                <a:cubicBezTo>
                  <a:pt x="21293" y="15514"/>
                  <a:pt x="21286" y="15447"/>
                  <a:pt x="21371" y="15242"/>
                </a:cubicBezTo>
                <a:cubicBezTo>
                  <a:pt x="21441" y="15071"/>
                  <a:pt x="21443" y="15043"/>
                  <a:pt x="21390" y="15043"/>
                </a:cubicBezTo>
                <a:cubicBezTo>
                  <a:pt x="21357" y="15043"/>
                  <a:pt x="21314" y="14978"/>
                  <a:pt x="21293" y="14900"/>
                </a:cubicBezTo>
                <a:cubicBezTo>
                  <a:pt x="21262" y="14780"/>
                  <a:pt x="21275" y="14696"/>
                  <a:pt x="21385" y="14391"/>
                </a:cubicBezTo>
                <a:cubicBezTo>
                  <a:pt x="21537" y="13968"/>
                  <a:pt x="21599" y="13487"/>
                  <a:pt x="21504" y="13444"/>
                </a:cubicBezTo>
                <a:cubicBezTo>
                  <a:pt x="21472" y="13430"/>
                  <a:pt x="21416" y="13400"/>
                  <a:pt x="21379" y="13381"/>
                </a:cubicBezTo>
                <a:cubicBezTo>
                  <a:pt x="21343" y="13361"/>
                  <a:pt x="21261" y="13337"/>
                  <a:pt x="21199" y="13325"/>
                </a:cubicBezTo>
                <a:cubicBezTo>
                  <a:pt x="21137" y="13314"/>
                  <a:pt x="21034" y="13269"/>
                  <a:pt x="20969" y="13226"/>
                </a:cubicBezTo>
                <a:cubicBezTo>
                  <a:pt x="20903" y="13182"/>
                  <a:pt x="20823" y="13146"/>
                  <a:pt x="20791" y="13146"/>
                </a:cubicBezTo>
                <a:cubicBezTo>
                  <a:pt x="20759" y="13146"/>
                  <a:pt x="20719" y="13120"/>
                  <a:pt x="20705" y="13087"/>
                </a:cubicBezTo>
                <a:cubicBezTo>
                  <a:pt x="20659" y="12980"/>
                  <a:pt x="20850" y="12830"/>
                  <a:pt x="21077" y="12792"/>
                </a:cubicBezTo>
                <a:cubicBezTo>
                  <a:pt x="21284" y="12758"/>
                  <a:pt x="21293" y="12748"/>
                  <a:pt x="21293" y="12601"/>
                </a:cubicBezTo>
                <a:lnTo>
                  <a:pt x="21293" y="12446"/>
                </a:lnTo>
                <a:lnTo>
                  <a:pt x="21002" y="12430"/>
                </a:lnTo>
                <a:lnTo>
                  <a:pt x="20708" y="12414"/>
                </a:lnTo>
                <a:lnTo>
                  <a:pt x="20697" y="12220"/>
                </a:lnTo>
                <a:cubicBezTo>
                  <a:pt x="20686" y="12045"/>
                  <a:pt x="20706" y="11991"/>
                  <a:pt x="20877" y="11746"/>
                </a:cubicBezTo>
                <a:cubicBezTo>
                  <a:pt x="20983" y="11594"/>
                  <a:pt x="21084" y="11468"/>
                  <a:pt x="21102" y="11468"/>
                </a:cubicBezTo>
                <a:cubicBezTo>
                  <a:pt x="21119" y="11468"/>
                  <a:pt x="21154" y="11433"/>
                  <a:pt x="21179" y="11388"/>
                </a:cubicBezTo>
                <a:cubicBezTo>
                  <a:pt x="21205" y="11344"/>
                  <a:pt x="21266" y="11305"/>
                  <a:pt x="21313" y="11305"/>
                </a:cubicBezTo>
                <a:cubicBezTo>
                  <a:pt x="21413" y="11305"/>
                  <a:pt x="21507" y="11172"/>
                  <a:pt x="21446" y="11118"/>
                </a:cubicBezTo>
                <a:cubicBezTo>
                  <a:pt x="21424" y="11099"/>
                  <a:pt x="21407" y="11007"/>
                  <a:pt x="21407" y="10915"/>
                </a:cubicBezTo>
                <a:cubicBezTo>
                  <a:pt x="21407" y="10823"/>
                  <a:pt x="21380" y="10720"/>
                  <a:pt x="21346" y="10685"/>
                </a:cubicBezTo>
                <a:cubicBezTo>
                  <a:pt x="21312" y="10649"/>
                  <a:pt x="21282" y="10545"/>
                  <a:pt x="21279" y="10454"/>
                </a:cubicBezTo>
                <a:cubicBezTo>
                  <a:pt x="21277" y="10363"/>
                  <a:pt x="21263" y="10298"/>
                  <a:pt x="21249" y="10311"/>
                </a:cubicBezTo>
                <a:cubicBezTo>
                  <a:pt x="21150" y="10398"/>
                  <a:pt x="21209" y="9983"/>
                  <a:pt x="21349" y="9603"/>
                </a:cubicBezTo>
                <a:cubicBezTo>
                  <a:pt x="21382" y="9514"/>
                  <a:pt x="21407" y="9387"/>
                  <a:pt x="21407" y="9325"/>
                </a:cubicBezTo>
                <a:cubicBezTo>
                  <a:pt x="21407" y="9263"/>
                  <a:pt x="21418" y="9198"/>
                  <a:pt x="21432" y="9177"/>
                </a:cubicBezTo>
                <a:cubicBezTo>
                  <a:pt x="21446" y="9157"/>
                  <a:pt x="21462" y="9085"/>
                  <a:pt x="21465" y="9018"/>
                </a:cubicBezTo>
                <a:cubicBezTo>
                  <a:pt x="21469" y="8952"/>
                  <a:pt x="21476" y="8873"/>
                  <a:pt x="21482" y="8843"/>
                </a:cubicBezTo>
                <a:cubicBezTo>
                  <a:pt x="21488" y="8814"/>
                  <a:pt x="21490" y="8713"/>
                  <a:pt x="21488" y="8621"/>
                </a:cubicBezTo>
                <a:cubicBezTo>
                  <a:pt x="21484" y="8475"/>
                  <a:pt x="21465" y="8445"/>
                  <a:pt x="21338" y="8390"/>
                </a:cubicBezTo>
                <a:cubicBezTo>
                  <a:pt x="21257" y="8356"/>
                  <a:pt x="21147" y="8330"/>
                  <a:pt x="21093" y="8330"/>
                </a:cubicBezTo>
                <a:cubicBezTo>
                  <a:pt x="21040" y="8330"/>
                  <a:pt x="20988" y="8307"/>
                  <a:pt x="20977" y="8283"/>
                </a:cubicBezTo>
                <a:cubicBezTo>
                  <a:pt x="20966" y="8258"/>
                  <a:pt x="20859" y="8210"/>
                  <a:pt x="20738" y="8171"/>
                </a:cubicBezTo>
                <a:cubicBezTo>
                  <a:pt x="20618" y="8133"/>
                  <a:pt x="20504" y="8088"/>
                  <a:pt x="20486" y="8072"/>
                </a:cubicBezTo>
                <a:cubicBezTo>
                  <a:pt x="20467" y="8056"/>
                  <a:pt x="20394" y="8033"/>
                  <a:pt x="20322" y="8024"/>
                </a:cubicBezTo>
                <a:cubicBezTo>
                  <a:pt x="20250" y="8015"/>
                  <a:pt x="20171" y="7988"/>
                  <a:pt x="20147" y="7961"/>
                </a:cubicBezTo>
                <a:cubicBezTo>
                  <a:pt x="20123" y="7933"/>
                  <a:pt x="19909" y="7842"/>
                  <a:pt x="19670" y="7762"/>
                </a:cubicBezTo>
                <a:cubicBezTo>
                  <a:pt x="19202" y="7604"/>
                  <a:pt x="19070" y="7518"/>
                  <a:pt x="19078" y="7376"/>
                </a:cubicBezTo>
                <a:cubicBezTo>
                  <a:pt x="19084" y="7280"/>
                  <a:pt x="18294" y="6378"/>
                  <a:pt x="18204" y="6378"/>
                </a:cubicBezTo>
                <a:cubicBezTo>
                  <a:pt x="18177" y="6378"/>
                  <a:pt x="18091" y="6320"/>
                  <a:pt x="18016" y="6247"/>
                </a:cubicBezTo>
                <a:cubicBezTo>
                  <a:pt x="17940" y="6173"/>
                  <a:pt x="17717" y="6024"/>
                  <a:pt x="17519" y="5917"/>
                </a:cubicBezTo>
                <a:cubicBezTo>
                  <a:pt x="17121" y="5702"/>
                  <a:pt x="16768" y="5468"/>
                  <a:pt x="16739" y="5400"/>
                </a:cubicBezTo>
                <a:cubicBezTo>
                  <a:pt x="16711" y="5335"/>
                  <a:pt x="16395" y="5279"/>
                  <a:pt x="16317" y="5324"/>
                </a:cubicBezTo>
                <a:cubicBezTo>
                  <a:pt x="16280" y="5345"/>
                  <a:pt x="16112" y="5357"/>
                  <a:pt x="15942" y="5352"/>
                </a:cubicBezTo>
                <a:cubicBezTo>
                  <a:pt x="15773" y="5347"/>
                  <a:pt x="15625" y="5370"/>
                  <a:pt x="15612" y="5400"/>
                </a:cubicBezTo>
                <a:cubicBezTo>
                  <a:pt x="15598" y="5432"/>
                  <a:pt x="15544" y="5418"/>
                  <a:pt x="15473" y="5368"/>
                </a:cubicBezTo>
                <a:cubicBezTo>
                  <a:pt x="15354" y="5283"/>
                  <a:pt x="15337" y="5125"/>
                  <a:pt x="15426" y="4966"/>
                </a:cubicBezTo>
                <a:cubicBezTo>
                  <a:pt x="15449" y="4926"/>
                  <a:pt x="15478" y="4804"/>
                  <a:pt x="15493" y="4700"/>
                </a:cubicBezTo>
                <a:cubicBezTo>
                  <a:pt x="15508" y="4595"/>
                  <a:pt x="15543" y="4439"/>
                  <a:pt x="15570" y="4350"/>
                </a:cubicBezTo>
                <a:cubicBezTo>
                  <a:pt x="15649" y="4092"/>
                  <a:pt x="15821" y="3389"/>
                  <a:pt x="15842" y="3240"/>
                </a:cubicBezTo>
                <a:cubicBezTo>
                  <a:pt x="15853" y="3166"/>
                  <a:pt x="15887" y="3064"/>
                  <a:pt x="15917" y="3014"/>
                </a:cubicBezTo>
                <a:cubicBezTo>
                  <a:pt x="15948" y="2963"/>
                  <a:pt x="15964" y="2900"/>
                  <a:pt x="15953" y="2874"/>
                </a:cubicBezTo>
                <a:cubicBezTo>
                  <a:pt x="15942" y="2849"/>
                  <a:pt x="15978" y="2647"/>
                  <a:pt x="16031" y="2425"/>
                </a:cubicBezTo>
                <a:cubicBezTo>
                  <a:pt x="16142" y="1964"/>
                  <a:pt x="16190" y="1566"/>
                  <a:pt x="16217" y="922"/>
                </a:cubicBezTo>
                <a:cubicBezTo>
                  <a:pt x="16241" y="346"/>
                  <a:pt x="16183" y="129"/>
                  <a:pt x="15976" y="47"/>
                </a:cubicBezTo>
                <a:cubicBezTo>
                  <a:pt x="15874" y="6"/>
                  <a:pt x="15817" y="-10"/>
                  <a:pt x="15767" y="7"/>
                </a:cubicBezTo>
                <a:close/>
                <a:moveTo>
                  <a:pt x="8366" y="5586"/>
                </a:moveTo>
                <a:cubicBezTo>
                  <a:pt x="8335" y="5604"/>
                  <a:pt x="8344" y="5616"/>
                  <a:pt x="8388" y="5618"/>
                </a:cubicBezTo>
                <a:cubicBezTo>
                  <a:pt x="8428" y="5621"/>
                  <a:pt x="8450" y="5608"/>
                  <a:pt x="8438" y="5590"/>
                </a:cubicBezTo>
                <a:cubicBezTo>
                  <a:pt x="8425" y="5572"/>
                  <a:pt x="8393" y="5571"/>
                  <a:pt x="8366" y="558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2" name="_____________________________________"/>
          <p:cNvSpPr txBox="1"/>
          <p:nvPr/>
        </p:nvSpPr>
        <p:spPr>
          <a:xfrm>
            <a:off x="1981200" y="1234785"/>
            <a:ext cx="9042401" cy="11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005A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_____________________________________</a:t>
            </a:r>
          </a:p>
        </p:txBody>
      </p:sp>
      <p:sp>
        <p:nvSpPr>
          <p:cNvPr id="193" name="это соотношение доходов и расходов семьи"/>
          <p:cNvSpPr txBox="1"/>
          <p:nvPr/>
        </p:nvSpPr>
        <p:spPr>
          <a:xfrm>
            <a:off x="718939" y="1303053"/>
            <a:ext cx="12048170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200"/>
              </a:spcBef>
              <a:defRPr sz="3200" b="1">
                <a:solidFill>
                  <a:srgbClr val="005A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4800"/>
              <a:t>это соотношение доходов и расходов семьи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Choice xmlns:p15="http://schemas.microsoft.com/office/powerpoint/2012/main" xmlns="" xmlns:m="http://schemas.openxmlformats.org/officeDocument/2006/math" xmlns:a14="http://schemas.microsoft.com/office/drawing/2010/main" xmlns:p14="http://schemas.microsoft.com/office/powerpoint/2010/main" Requires="p14">
      <p:transition spd="slow" advClick="1" p14:dur="1250">
        <p:wipe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3" animBg="1" advAuto="0"/>
      <p:bldP spid="186" grpId="1" animBg="1" advAuto="0"/>
      <p:bldP spid="189" grpId="2" animBg="1" advAuto="0"/>
      <p:bldP spid="193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Снимок экрана 2023-03-15 в 13.27.58.png" descr="Снимок экрана 2023-03-15 в 13.27.58.png"/>
          <p:cNvPicPr>
            <a:picLocks/>
          </p:cNvPicPr>
          <p:nvPr/>
        </p:nvPicPr>
        <p:blipFill>
          <a:blip r:embed="rId2">
            <a:alphaModFix amt="64156"/>
            <a:extLst/>
          </a:blip>
          <a:srcRect l="53850"/>
          <a:stretch>
            <a:fillRect/>
          </a:stretch>
        </p:blipFill>
        <p:spPr>
          <a:xfrm>
            <a:off x="0" y="20637"/>
            <a:ext cx="13004963" cy="9712248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Треугольник"/>
          <p:cNvSpPr/>
          <p:nvPr/>
        </p:nvSpPr>
        <p:spPr>
          <a:xfrm>
            <a:off x="799253" y="2664845"/>
            <a:ext cx="4298810" cy="3278295"/>
          </a:xfrm>
          <a:prstGeom prst="triangle">
            <a:avLst/>
          </a:prstGeom>
          <a:solidFill>
            <a:srgbClr val="00B0F0">
              <a:alpha val="41964"/>
            </a:srgbClr>
          </a:solidFill>
          <a:ln w="25400">
            <a:solidFill>
              <a:srgbClr val="000066">
                <a:alpha val="41964"/>
              </a:srgbClr>
            </a:solidFill>
          </a:ln>
        </p:spPr>
        <p:txBody>
          <a:bodyPr lIns="50800" tIns="50800" rIns="50800" bIns="50800" anchor="ctr"/>
          <a:lstStyle/>
          <a:p>
            <a:pPr defTabSz="457200">
              <a:defRPr sz="22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14" name="Треугольник"/>
          <p:cNvSpPr/>
          <p:nvPr/>
        </p:nvSpPr>
        <p:spPr>
          <a:xfrm>
            <a:off x="7883031" y="2521286"/>
            <a:ext cx="4504267" cy="3379894"/>
          </a:xfrm>
          <a:prstGeom prst="triangle">
            <a:avLst/>
          </a:prstGeom>
          <a:solidFill>
            <a:srgbClr val="00B0F0">
              <a:alpha val="39535"/>
            </a:srgbClr>
          </a:solidFill>
          <a:ln w="25400">
            <a:solidFill>
              <a:srgbClr val="000066">
                <a:alpha val="39535"/>
              </a:srgbClr>
            </a:solidFill>
          </a:ln>
        </p:spPr>
        <p:txBody>
          <a:bodyPr lIns="50800" tIns="50800" rIns="50800" bIns="50800" anchor="ctr"/>
          <a:lstStyle/>
          <a:p>
            <a:pPr defTabSz="457200">
              <a:defRPr sz="22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15" name="Линия"/>
          <p:cNvSpPr/>
          <p:nvPr/>
        </p:nvSpPr>
        <p:spPr>
          <a:xfrm>
            <a:off x="2918177" y="2613469"/>
            <a:ext cx="7168446" cy="1"/>
          </a:xfrm>
          <a:prstGeom prst="line">
            <a:avLst/>
          </a:prstGeom>
          <a:ln w="12700">
            <a:solidFill>
              <a:schemeClr val="accent1">
                <a:lumOff val="135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6" name="Прямоугольник"/>
          <p:cNvSpPr/>
          <p:nvPr/>
        </p:nvSpPr>
        <p:spPr>
          <a:xfrm>
            <a:off x="6450470" y="2614045"/>
            <a:ext cx="103859" cy="3379894"/>
          </a:xfrm>
          <a:prstGeom prst="rect">
            <a:avLst/>
          </a:prstGeom>
          <a:solidFill>
            <a:srgbClr val="F4F4F4">
              <a:alpha val="46371"/>
            </a:srgbClr>
          </a:solidFill>
          <a:ln w="25400">
            <a:solidFill>
              <a:srgbClr val="000066">
                <a:alpha val="46371"/>
              </a:srgbClr>
            </a:solidFill>
          </a:ln>
        </p:spPr>
        <p:txBody>
          <a:bodyPr lIns="50800" tIns="50800" rIns="50800" bIns="50800" anchor="ctr"/>
          <a:lstStyle/>
          <a:p>
            <a:pPr defTabSz="457200">
              <a:defRPr sz="22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pic>
        <p:nvPicPr>
          <p:cNvPr id="217" name="http://xn--e1awesz.xn--p1ai/wp-content/uploads/2021/01/60.png" descr="http://xn--e1awesz.xn--p1ai/wp-content/uploads/2021/01/6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1315" y="6450839"/>
            <a:ext cx="3242170" cy="2269068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Бюджет сбалансированный"/>
          <p:cNvSpPr/>
          <p:nvPr/>
        </p:nvSpPr>
        <p:spPr>
          <a:xfrm>
            <a:off x="3255612" y="571129"/>
            <a:ext cx="7462640" cy="958981"/>
          </a:xfrm>
          <a:prstGeom prst="rect">
            <a:avLst/>
          </a:prstGeom>
          <a:gradFill>
            <a:gsLst>
              <a:gs pos="0">
                <a:srgbClr val="FFFFFF">
                  <a:alpha val="57908"/>
                </a:srgbClr>
              </a:gs>
              <a:gs pos="100000">
                <a:srgbClr val="C6E57B">
                  <a:alpha val="7414"/>
                </a:srgbClr>
              </a:gs>
            </a:gsLst>
            <a:lin ang="5444912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90000"/>
              </a:lnSpc>
              <a:spcBef>
                <a:spcPts val="3200"/>
              </a:spcBef>
              <a:defRPr sz="4400" b="1" u="sng">
                <a:solidFill>
                  <a:srgbClr val="005A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Бюджет сбалансированный</a:t>
            </a:r>
          </a:p>
        </p:txBody>
      </p:sp>
      <p:sp>
        <p:nvSpPr>
          <p:cNvPr id="219" name="доходы"/>
          <p:cNvSpPr txBox="1"/>
          <p:nvPr/>
        </p:nvSpPr>
        <p:spPr>
          <a:xfrm>
            <a:off x="1976912" y="4675802"/>
            <a:ext cx="1943491" cy="73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200"/>
              </a:spcBef>
              <a:defRPr sz="4500" b="1">
                <a:solidFill>
                  <a:srgbClr val="CB22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доходы</a:t>
            </a:r>
          </a:p>
        </p:txBody>
      </p:sp>
      <p:sp>
        <p:nvSpPr>
          <p:cNvPr id="220" name="расходы"/>
          <p:cNvSpPr txBox="1"/>
          <p:nvPr/>
        </p:nvSpPr>
        <p:spPr>
          <a:xfrm>
            <a:off x="9084396" y="4675802"/>
            <a:ext cx="2232590" cy="73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200"/>
              </a:spcBef>
              <a:defRPr sz="4500" b="1">
                <a:solidFill>
                  <a:srgbClr val="CB22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расходы</a:t>
            </a:r>
          </a:p>
        </p:txBody>
      </p:sp>
      <p:pic>
        <p:nvPicPr>
          <p:cNvPr id="221" name="1620285644_22-phonoteka_org-p-fon-dlya-prezentatsii-finansovaya-gramotno-22.jpeg" descr="1620285644_22-phonoteka_org-p-fon-dlya-prezentatsii-finansovaya-gramotno-22.jpeg"/>
          <p:cNvPicPr>
            <a:picLocks noChangeAspect="1"/>
          </p:cNvPicPr>
          <p:nvPr/>
        </p:nvPicPr>
        <p:blipFill>
          <a:blip r:embed="rId4" cstate="print">
            <a:extLst/>
          </a:blip>
          <a:srcRect t="54" b="3"/>
          <a:stretch>
            <a:fillRect/>
          </a:stretch>
        </p:blipFill>
        <p:spPr>
          <a:xfrm>
            <a:off x="9603652" y="519707"/>
            <a:ext cx="2516074" cy="167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52" y="0"/>
                </a:moveTo>
                <a:cubicBezTo>
                  <a:pt x="10856" y="7"/>
                  <a:pt x="10664" y="18"/>
                  <a:pt x="10664" y="36"/>
                </a:cubicBezTo>
                <a:cubicBezTo>
                  <a:pt x="10664" y="67"/>
                  <a:pt x="10683" y="82"/>
                  <a:pt x="10722" y="82"/>
                </a:cubicBezTo>
                <a:cubicBezTo>
                  <a:pt x="10805" y="82"/>
                  <a:pt x="10870" y="156"/>
                  <a:pt x="10837" y="215"/>
                </a:cubicBezTo>
                <a:cubicBezTo>
                  <a:pt x="10824" y="240"/>
                  <a:pt x="10816" y="291"/>
                  <a:pt x="10820" y="327"/>
                </a:cubicBezTo>
                <a:cubicBezTo>
                  <a:pt x="10825" y="364"/>
                  <a:pt x="10814" y="408"/>
                  <a:pt x="10797" y="430"/>
                </a:cubicBezTo>
                <a:cubicBezTo>
                  <a:pt x="10771" y="461"/>
                  <a:pt x="10762" y="460"/>
                  <a:pt x="10752" y="404"/>
                </a:cubicBezTo>
                <a:cubicBezTo>
                  <a:pt x="10737" y="318"/>
                  <a:pt x="10672" y="315"/>
                  <a:pt x="10657" y="399"/>
                </a:cubicBezTo>
                <a:cubicBezTo>
                  <a:pt x="10648" y="449"/>
                  <a:pt x="10630" y="460"/>
                  <a:pt x="10562" y="460"/>
                </a:cubicBezTo>
                <a:cubicBezTo>
                  <a:pt x="10417" y="460"/>
                  <a:pt x="10393" y="523"/>
                  <a:pt x="10388" y="915"/>
                </a:cubicBezTo>
                <a:cubicBezTo>
                  <a:pt x="10385" y="1144"/>
                  <a:pt x="10373" y="1260"/>
                  <a:pt x="10354" y="1284"/>
                </a:cubicBezTo>
                <a:cubicBezTo>
                  <a:pt x="10339" y="1302"/>
                  <a:pt x="10274" y="1316"/>
                  <a:pt x="10211" y="1314"/>
                </a:cubicBezTo>
                <a:lnTo>
                  <a:pt x="10095" y="1309"/>
                </a:lnTo>
                <a:lnTo>
                  <a:pt x="10095" y="1411"/>
                </a:lnTo>
                <a:cubicBezTo>
                  <a:pt x="10095" y="1468"/>
                  <a:pt x="10108" y="1534"/>
                  <a:pt x="10122" y="1555"/>
                </a:cubicBezTo>
                <a:cubicBezTo>
                  <a:pt x="10141" y="1583"/>
                  <a:pt x="10140" y="1608"/>
                  <a:pt x="10119" y="1667"/>
                </a:cubicBezTo>
                <a:cubicBezTo>
                  <a:pt x="10103" y="1711"/>
                  <a:pt x="10094" y="1788"/>
                  <a:pt x="10102" y="1841"/>
                </a:cubicBezTo>
                <a:cubicBezTo>
                  <a:pt x="10112" y="1918"/>
                  <a:pt x="10106" y="1945"/>
                  <a:pt x="10061" y="1989"/>
                </a:cubicBezTo>
                <a:cubicBezTo>
                  <a:pt x="10030" y="2019"/>
                  <a:pt x="9965" y="2106"/>
                  <a:pt x="9914" y="2184"/>
                </a:cubicBezTo>
                <a:cubicBezTo>
                  <a:pt x="9826" y="2320"/>
                  <a:pt x="9821" y="2324"/>
                  <a:pt x="9781" y="2270"/>
                </a:cubicBezTo>
                <a:cubicBezTo>
                  <a:pt x="9759" y="2240"/>
                  <a:pt x="9745" y="2201"/>
                  <a:pt x="9751" y="2189"/>
                </a:cubicBezTo>
                <a:cubicBezTo>
                  <a:pt x="9756" y="2176"/>
                  <a:pt x="9532" y="2171"/>
                  <a:pt x="9253" y="2173"/>
                </a:cubicBezTo>
                <a:cubicBezTo>
                  <a:pt x="8855" y="2176"/>
                  <a:pt x="8743" y="2182"/>
                  <a:pt x="8735" y="2214"/>
                </a:cubicBezTo>
                <a:cubicBezTo>
                  <a:pt x="8730" y="2237"/>
                  <a:pt x="8745" y="2273"/>
                  <a:pt x="8766" y="2296"/>
                </a:cubicBezTo>
                <a:cubicBezTo>
                  <a:pt x="8800" y="2334"/>
                  <a:pt x="8796" y="2343"/>
                  <a:pt x="8725" y="2393"/>
                </a:cubicBezTo>
                <a:cubicBezTo>
                  <a:pt x="8656" y="2442"/>
                  <a:pt x="8649" y="2460"/>
                  <a:pt x="8650" y="2562"/>
                </a:cubicBezTo>
                <a:cubicBezTo>
                  <a:pt x="8651" y="2625"/>
                  <a:pt x="8658" y="2706"/>
                  <a:pt x="8667" y="2741"/>
                </a:cubicBezTo>
                <a:cubicBezTo>
                  <a:pt x="8676" y="2776"/>
                  <a:pt x="8675" y="2841"/>
                  <a:pt x="8664" y="2889"/>
                </a:cubicBezTo>
                <a:cubicBezTo>
                  <a:pt x="8650" y="2949"/>
                  <a:pt x="8651" y="2992"/>
                  <a:pt x="8667" y="3022"/>
                </a:cubicBezTo>
                <a:cubicBezTo>
                  <a:pt x="8681" y="3046"/>
                  <a:pt x="8686" y="3099"/>
                  <a:pt x="8681" y="3140"/>
                </a:cubicBezTo>
                <a:cubicBezTo>
                  <a:pt x="8654" y="3340"/>
                  <a:pt x="8650" y="3416"/>
                  <a:pt x="8667" y="3416"/>
                </a:cubicBezTo>
                <a:cubicBezTo>
                  <a:pt x="8678" y="3416"/>
                  <a:pt x="8691" y="3383"/>
                  <a:pt x="8695" y="3344"/>
                </a:cubicBezTo>
                <a:cubicBezTo>
                  <a:pt x="8698" y="3305"/>
                  <a:pt x="8715" y="3278"/>
                  <a:pt x="8732" y="3278"/>
                </a:cubicBezTo>
                <a:cubicBezTo>
                  <a:pt x="8749" y="3278"/>
                  <a:pt x="8766" y="3305"/>
                  <a:pt x="8769" y="3344"/>
                </a:cubicBezTo>
                <a:cubicBezTo>
                  <a:pt x="8775" y="3402"/>
                  <a:pt x="8790" y="3416"/>
                  <a:pt x="8848" y="3416"/>
                </a:cubicBezTo>
                <a:cubicBezTo>
                  <a:pt x="8937" y="3416"/>
                  <a:pt x="8947" y="3446"/>
                  <a:pt x="8943" y="3672"/>
                </a:cubicBezTo>
                <a:lnTo>
                  <a:pt x="8943" y="3856"/>
                </a:lnTo>
                <a:lnTo>
                  <a:pt x="9083" y="3866"/>
                </a:lnTo>
                <a:lnTo>
                  <a:pt x="9226" y="3871"/>
                </a:lnTo>
                <a:lnTo>
                  <a:pt x="9233" y="4065"/>
                </a:lnTo>
                <a:cubicBezTo>
                  <a:pt x="9238" y="4234"/>
                  <a:pt x="9244" y="4264"/>
                  <a:pt x="9284" y="4280"/>
                </a:cubicBezTo>
                <a:cubicBezTo>
                  <a:pt x="9362" y="4311"/>
                  <a:pt x="9408" y="4302"/>
                  <a:pt x="9434" y="4249"/>
                </a:cubicBezTo>
                <a:cubicBezTo>
                  <a:pt x="9456" y="4205"/>
                  <a:pt x="9464" y="4206"/>
                  <a:pt x="9499" y="4285"/>
                </a:cubicBezTo>
                <a:cubicBezTo>
                  <a:pt x="9520" y="4335"/>
                  <a:pt x="9552" y="4393"/>
                  <a:pt x="9570" y="4413"/>
                </a:cubicBezTo>
                <a:cubicBezTo>
                  <a:pt x="9596" y="4442"/>
                  <a:pt x="9597" y="4459"/>
                  <a:pt x="9577" y="4490"/>
                </a:cubicBezTo>
                <a:cubicBezTo>
                  <a:pt x="9557" y="4520"/>
                  <a:pt x="9558" y="4537"/>
                  <a:pt x="9577" y="4572"/>
                </a:cubicBezTo>
                <a:cubicBezTo>
                  <a:pt x="9597" y="4607"/>
                  <a:pt x="9592" y="4629"/>
                  <a:pt x="9560" y="4664"/>
                </a:cubicBezTo>
                <a:cubicBezTo>
                  <a:pt x="9522" y="4705"/>
                  <a:pt x="9525" y="4710"/>
                  <a:pt x="9577" y="4710"/>
                </a:cubicBezTo>
                <a:cubicBezTo>
                  <a:pt x="9607" y="4710"/>
                  <a:pt x="9638" y="4723"/>
                  <a:pt x="9645" y="4740"/>
                </a:cubicBezTo>
                <a:cubicBezTo>
                  <a:pt x="9652" y="4758"/>
                  <a:pt x="9666" y="4765"/>
                  <a:pt x="9676" y="4756"/>
                </a:cubicBezTo>
                <a:cubicBezTo>
                  <a:pt x="9708" y="4726"/>
                  <a:pt x="9803" y="4928"/>
                  <a:pt x="9805" y="5032"/>
                </a:cubicBezTo>
                <a:cubicBezTo>
                  <a:pt x="9810" y="5298"/>
                  <a:pt x="9802" y="5820"/>
                  <a:pt x="9792" y="5845"/>
                </a:cubicBezTo>
                <a:cubicBezTo>
                  <a:pt x="9772" y="5892"/>
                  <a:pt x="9808" y="6785"/>
                  <a:pt x="9829" y="6765"/>
                </a:cubicBezTo>
                <a:cubicBezTo>
                  <a:pt x="9840" y="6755"/>
                  <a:pt x="9853" y="6776"/>
                  <a:pt x="9860" y="6811"/>
                </a:cubicBezTo>
                <a:cubicBezTo>
                  <a:pt x="9869" y="6864"/>
                  <a:pt x="9891" y="6875"/>
                  <a:pt x="9979" y="6883"/>
                </a:cubicBezTo>
                <a:lnTo>
                  <a:pt x="10085" y="6893"/>
                </a:lnTo>
                <a:lnTo>
                  <a:pt x="10091" y="7098"/>
                </a:lnTo>
                <a:cubicBezTo>
                  <a:pt x="10095" y="7210"/>
                  <a:pt x="10108" y="7317"/>
                  <a:pt x="10119" y="7333"/>
                </a:cubicBezTo>
                <a:cubicBezTo>
                  <a:pt x="10130" y="7351"/>
                  <a:pt x="10128" y="7376"/>
                  <a:pt x="10115" y="7399"/>
                </a:cubicBezTo>
                <a:cubicBezTo>
                  <a:pt x="10100" y="7427"/>
                  <a:pt x="10105" y="7439"/>
                  <a:pt x="10132" y="7435"/>
                </a:cubicBezTo>
                <a:cubicBezTo>
                  <a:pt x="10188" y="7428"/>
                  <a:pt x="10192" y="7580"/>
                  <a:pt x="10139" y="7660"/>
                </a:cubicBezTo>
                <a:lnTo>
                  <a:pt x="10098" y="7727"/>
                </a:lnTo>
                <a:lnTo>
                  <a:pt x="10166" y="7742"/>
                </a:lnTo>
                <a:cubicBezTo>
                  <a:pt x="10205" y="7753"/>
                  <a:pt x="10270" y="7758"/>
                  <a:pt x="10309" y="7752"/>
                </a:cubicBezTo>
                <a:lnTo>
                  <a:pt x="10381" y="7742"/>
                </a:lnTo>
                <a:lnTo>
                  <a:pt x="10381" y="7926"/>
                </a:lnTo>
                <a:cubicBezTo>
                  <a:pt x="10383" y="8069"/>
                  <a:pt x="10377" y="8116"/>
                  <a:pt x="10350" y="8131"/>
                </a:cubicBezTo>
                <a:cubicBezTo>
                  <a:pt x="10332" y="8141"/>
                  <a:pt x="10308" y="8164"/>
                  <a:pt x="10299" y="8187"/>
                </a:cubicBezTo>
                <a:cubicBezTo>
                  <a:pt x="10287" y="8216"/>
                  <a:pt x="10229" y="8233"/>
                  <a:pt x="10102" y="8233"/>
                </a:cubicBezTo>
                <a:cubicBezTo>
                  <a:pt x="9954" y="8233"/>
                  <a:pt x="9929" y="8239"/>
                  <a:pt x="9948" y="8274"/>
                </a:cubicBezTo>
                <a:cubicBezTo>
                  <a:pt x="9966" y="8306"/>
                  <a:pt x="9956" y="8332"/>
                  <a:pt x="9918" y="8386"/>
                </a:cubicBezTo>
                <a:cubicBezTo>
                  <a:pt x="9861" y="8467"/>
                  <a:pt x="9823" y="8451"/>
                  <a:pt x="9839" y="8356"/>
                </a:cubicBezTo>
                <a:cubicBezTo>
                  <a:pt x="9845" y="8321"/>
                  <a:pt x="9839" y="8294"/>
                  <a:pt x="9826" y="8294"/>
                </a:cubicBezTo>
                <a:cubicBezTo>
                  <a:pt x="9813" y="8294"/>
                  <a:pt x="9802" y="8322"/>
                  <a:pt x="9802" y="8356"/>
                </a:cubicBezTo>
                <a:cubicBezTo>
                  <a:pt x="9802" y="8427"/>
                  <a:pt x="9783" y="8449"/>
                  <a:pt x="9713" y="8458"/>
                </a:cubicBezTo>
                <a:cubicBezTo>
                  <a:pt x="9670" y="8463"/>
                  <a:pt x="9664" y="8480"/>
                  <a:pt x="9665" y="8560"/>
                </a:cubicBezTo>
                <a:cubicBezTo>
                  <a:pt x="9668" y="8649"/>
                  <a:pt x="9662" y="8657"/>
                  <a:pt x="9594" y="8657"/>
                </a:cubicBezTo>
                <a:cubicBezTo>
                  <a:pt x="9526" y="8657"/>
                  <a:pt x="9519" y="8663"/>
                  <a:pt x="9519" y="8749"/>
                </a:cubicBezTo>
                <a:cubicBezTo>
                  <a:pt x="9518" y="8888"/>
                  <a:pt x="9494" y="8929"/>
                  <a:pt x="9444" y="8882"/>
                </a:cubicBezTo>
                <a:cubicBezTo>
                  <a:pt x="9397" y="8838"/>
                  <a:pt x="9389" y="8850"/>
                  <a:pt x="9379" y="8954"/>
                </a:cubicBezTo>
                <a:cubicBezTo>
                  <a:pt x="9373" y="9027"/>
                  <a:pt x="9337" y="9107"/>
                  <a:pt x="9253" y="9240"/>
                </a:cubicBezTo>
                <a:cubicBezTo>
                  <a:pt x="9234" y="9271"/>
                  <a:pt x="9224" y="9325"/>
                  <a:pt x="9229" y="9358"/>
                </a:cubicBezTo>
                <a:cubicBezTo>
                  <a:pt x="9242" y="9428"/>
                  <a:pt x="9152" y="9529"/>
                  <a:pt x="9103" y="9501"/>
                </a:cubicBezTo>
                <a:cubicBezTo>
                  <a:pt x="9080" y="9488"/>
                  <a:pt x="9075" y="9500"/>
                  <a:pt x="9083" y="9547"/>
                </a:cubicBezTo>
                <a:cubicBezTo>
                  <a:pt x="9092" y="9597"/>
                  <a:pt x="9078" y="9624"/>
                  <a:pt x="9022" y="9665"/>
                </a:cubicBezTo>
                <a:cubicBezTo>
                  <a:pt x="8982" y="9693"/>
                  <a:pt x="8933" y="9757"/>
                  <a:pt x="8913" y="9808"/>
                </a:cubicBezTo>
                <a:cubicBezTo>
                  <a:pt x="8893" y="9859"/>
                  <a:pt x="8861" y="9917"/>
                  <a:pt x="8841" y="9936"/>
                </a:cubicBezTo>
                <a:cubicBezTo>
                  <a:pt x="8808" y="9966"/>
                  <a:pt x="8809" y="9983"/>
                  <a:pt x="8865" y="10151"/>
                </a:cubicBezTo>
                <a:cubicBezTo>
                  <a:pt x="8934" y="10359"/>
                  <a:pt x="8930" y="10402"/>
                  <a:pt x="8827" y="10570"/>
                </a:cubicBezTo>
                <a:cubicBezTo>
                  <a:pt x="8787" y="10635"/>
                  <a:pt x="8745" y="10719"/>
                  <a:pt x="8732" y="10754"/>
                </a:cubicBezTo>
                <a:cubicBezTo>
                  <a:pt x="8718" y="10792"/>
                  <a:pt x="8696" y="10805"/>
                  <a:pt x="8677" y="10795"/>
                </a:cubicBezTo>
                <a:cubicBezTo>
                  <a:pt x="8659" y="10784"/>
                  <a:pt x="8653" y="10791"/>
                  <a:pt x="8660" y="10810"/>
                </a:cubicBezTo>
                <a:cubicBezTo>
                  <a:pt x="8700" y="10907"/>
                  <a:pt x="8468" y="11189"/>
                  <a:pt x="8347" y="11189"/>
                </a:cubicBezTo>
                <a:cubicBezTo>
                  <a:pt x="8306" y="11189"/>
                  <a:pt x="8266" y="11202"/>
                  <a:pt x="8258" y="11219"/>
                </a:cubicBezTo>
                <a:cubicBezTo>
                  <a:pt x="8251" y="11237"/>
                  <a:pt x="8209" y="11250"/>
                  <a:pt x="8163" y="11250"/>
                </a:cubicBezTo>
                <a:lnTo>
                  <a:pt x="8081" y="11250"/>
                </a:lnTo>
                <a:lnTo>
                  <a:pt x="8078" y="11480"/>
                </a:lnTo>
                <a:cubicBezTo>
                  <a:pt x="8076" y="11606"/>
                  <a:pt x="8074" y="11724"/>
                  <a:pt x="8074" y="11746"/>
                </a:cubicBezTo>
                <a:cubicBezTo>
                  <a:pt x="8076" y="11810"/>
                  <a:pt x="7960" y="11916"/>
                  <a:pt x="7867" y="11935"/>
                </a:cubicBezTo>
                <a:cubicBezTo>
                  <a:pt x="7819" y="11945"/>
                  <a:pt x="7746" y="11987"/>
                  <a:pt x="7706" y="12027"/>
                </a:cubicBezTo>
                <a:cubicBezTo>
                  <a:pt x="7640" y="12095"/>
                  <a:pt x="7594" y="12115"/>
                  <a:pt x="7516" y="12109"/>
                </a:cubicBezTo>
                <a:cubicBezTo>
                  <a:pt x="7499" y="12108"/>
                  <a:pt x="7463" y="12118"/>
                  <a:pt x="7434" y="12135"/>
                </a:cubicBezTo>
                <a:cubicBezTo>
                  <a:pt x="7385" y="12162"/>
                  <a:pt x="7384" y="12167"/>
                  <a:pt x="7417" y="12222"/>
                </a:cubicBezTo>
                <a:cubicBezTo>
                  <a:pt x="7446" y="12270"/>
                  <a:pt x="7448" y="12284"/>
                  <a:pt x="7424" y="12314"/>
                </a:cubicBezTo>
                <a:cubicBezTo>
                  <a:pt x="7408" y="12333"/>
                  <a:pt x="7390" y="12340"/>
                  <a:pt x="7383" y="12329"/>
                </a:cubicBezTo>
                <a:cubicBezTo>
                  <a:pt x="7375" y="12318"/>
                  <a:pt x="7369" y="12343"/>
                  <a:pt x="7369" y="12380"/>
                </a:cubicBezTo>
                <a:cubicBezTo>
                  <a:pt x="7369" y="12418"/>
                  <a:pt x="7376" y="12441"/>
                  <a:pt x="7386" y="12436"/>
                </a:cubicBezTo>
                <a:cubicBezTo>
                  <a:pt x="7419" y="12422"/>
                  <a:pt x="7540" y="12636"/>
                  <a:pt x="7523" y="12677"/>
                </a:cubicBezTo>
                <a:cubicBezTo>
                  <a:pt x="7514" y="12698"/>
                  <a:pt x="7503" y="13193"/>
                  <a:pt x="7502" y="13781"/>
                </a:cubicBezTo>
                <a:lnTo>
                  <a:pt x="7502" y="14855"/>
                </a:lnTo>
                <a:lnTo>
                  <a:pt x="7270" y="14855"/>
                </a:lnTo>
                <a:cubicBezTo>
                  <a:pt x="7050" y="14855"/>
                  <a:pt x="7044" y="14853"/>
                  <a:pt x="7046" y="14789"/>
                </a:cubicBezTo>
                <a:cubicBezTo>
                  <a:pt x="7047" y="14722"/>
                  <a:pt x="7040" y="14716"/>
                  <a:pt x="6507" y="14712"/>
                </a:cubicBezTo>
                <a:cubicBezTo>
                  <a:pt x="6008" y="14708"/>
                  <a:pt x="5771" y="14677"/>
                  <a:pt x="5720" y="14610"/>
                </a:cubicBezTo>
                <a:cubicBezTo>
                  <a:pt x="5709" y="14595"/>
                  <a:pt x="5687" y="14584"/>
                  <a:pt x="5669" y="14584"/>
                </a:cubicBezTo>
                <a:cubicBezTo>
                  <a:pt x="5643" y="14585"/>
                  <a:pt x="5642" y="14593"/>
                  <a:pt x="5673" y="14620"/>
                </a:cubicBezTo>
                <a:cubicBezTo>
                  <a:pt x="5693" y="14638"/>
                  <a:pt x="5703" y="14665"/>
                  <a:pt x="5696" y="14681"/>
                </a:cubicBezTo>
                <a:cubicBezTo>
                  <a:pt x="5689" y="14699"/>
                  <a:pt x="5236" y="14712"/>
                  <a:pt x="4555" y="14712"/>
                </a:cubicBezTo>
                <a:cubicBezTo>
                  <a:pt x="3501" y="14712"/>
                  <a:pt x="3425" y="14713"/>
                  <a:pt x="3427" y="14763"/>
                </a:cubicBezTo>
                <a:cubicBezTo>
                  <a:pt x="3429" y="14794"/>
                  <a:pt x="3413" y="14822"/>
                  <a:pt x="3390" y="14830"/>
                </a:cubicBezTo>
                <a:cubicBezTo>
                  <a:pt x="3367" y="14837"/>
                  <a:pt x="3338" y="14864"/>
                  <a:pt x="3325" y="14891"/>
                </a:cubicBezTo>
                <a:cubicBezTo>
                  <a:pt x="3291" y="14962"/>
                  <a:pt x="3239" y="14919"/>
                  <a:pt x="3216" y="14799"/>
                </a:cubicBezTo>
                <a:lnTo>
                  <a:pt x="3196" y="14697"/>
                </a:lnTo>
                <a:lnTo>
                  <a:pt x="3189" y="14814"/>
                </a:lnTo>
                <a:cubicBezTo>
                  <a:pt x="3186" y="14879"/>
                  <a:pt x="3184" y="14951"/>
                  <a:pt x="3182" y="14973"/>
                </a:cubicBezTo>
                <a:cubicBezTo>
                  <a:pt x="3180" y="15003"/>
                  <a:pt x="3034" y="15012"/>
                  <a:pt x="2542" y="15019"/>
                </a:cubicBezTo>
                <a:cubicBezTo>
                  <a:pt x="2089" y="15025"/>
                  <a:pt x="1895" y="15038"/>
                  <a:pt x="1874" y="15065"/>
                </a:cubicBezTo>
                <a:cubicBezTo>
                  <a:pt x="1846" y="15099"/>
                  <a:pt x="1602" y="15113"/>
                  <a:pt x="780" y="15131"/>
                </a:cubicBezTo>
                <a:cubicBezTo>
                  <a:pt x="673" y="15134"/>
                  <a:pt x="589" y="15142"/>
                  <a:pt x="589" y="15152"/>
                </a:cubicBezTo>
                <a:cubicBezTo>
                  <a:pt x="589" y="15161"/>
                  <a:pt x="600" y="15188"/>
                  <a:pt x="613" y="15208"/>
                </a:cubicBezTo>
                <a:cubicBezTo>
                  <a:pt x="632" y="15236"/>
                  <a:pt x="630" y="15254"/>
                  <a:pt x="610" y="15290"/>
                </a:cubicBezTo>
                <a:cubicBezTo>
                  <a:pt x="595" y="15316"/>
                  <a:pt x="590" y="15352"/>
                  <a:pt x="596" y="15366"/>
                </a:cubicBezTo>
                <a:cubicBezTo>
                  <a:pt x="619" y="15422"/>
                  <a:pt x="487" y="15561"/>
                  <a:pt x="412" y="15561"/>
                </a:cubicBezTo>
                <a:cubicBezTo>
                  <a:pt x="356" y="15561"/>
                  <a:pt x="342" y="15575"/>
                  <a:pt x="344" y="15617"/>
                </a:cubicBezTo>
                <a:cubicBezTo>
                  <a:pt x="346" y="15658"/>
                  <a:pt x="325" y="15676"/>
                  <a:pt x="262" y="15689"/>
                </a:cubicBezTo>
                <a:cubicBezTo>
                  <a:pt x="216" y="15698"/>
                  <a:pt x="163" y="15719"/>
                  <a:pt x="146" y="15735"/>
                </a:cubicBezTo>
                <a:cubicBezTo>
                  <a:pt x="130" y="15750"/>
                  <a:pt x="90" y="15759"/>
                  <a:pt x="58" y="15755"/>
                </a:cubicBezTo>
                <a:lnTo>
                  <a:pt x="0" y="15750"/>
                </a:lnTo>
                <a:lnTo>
                  <a:pt x="0" y="18675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8159"/>
                </a:lnTo>
                <a:lnTo>
                  <a:pt x="21600" y="14712"/>
                </a:lnTo>
                <a:lnTo>
                  <a:pt x="21464" y="14712"/>
                </a:lnTo>
                <a:cubicBezTo>
                  <a:pt x="21389" y="14712"/>
                  <a:pt x="21324" y="14725"/>
                  <a:pt x="21317" y="14743"/>
                </a:cubicBezTo>
                <a:cubicBezTo>
                  <a:pt x="21300" y="14784"/>
                  <a:pt x="21017" y="14784"/>
                  <a:pt x="21000" y="14743"/>
                </a:cubicBezTo>
                <a:cubicBezTo>
                  <a:pt x="20983" y="14702"/>
                  <a:pt x="20765" y="14702"/>
                  <a:pt x="20748" y="14743"/>
                </a:cubicBezTo>
                <a:cubicBezTo>
                  <a:pt x="20741" y="14761"/>
                  <a:pt x="20615" y="14773"/>
                  <a:pt x="20442" y="14773"/>
                </a:cubicBezTo>
                <a:cubicBezTo>
                  <a:pt x="20182" y="14773"/>
                  <a:pt x="20148" y="14766"/>
                  <a:pt x="20135" y="14717"/>
                </a:cubicBezTo>
                <a:cubicBezTo>
                  <a:pt x="20119" y="14655"/>
                  <a:pt x="20120" y="14617"/>
                  <a:pt x="20138" y="14011"/>
                </a:cubicBezTo>
                <a:cubicBezTo>
                  <a:pt x="20149" y="13669"/>
                  <a:pt x="20146" y="13581"/>
                  <a:pt x="20125" y="13587"/>
                </a:cubicBezTo>
                <a:cubicBezTo>
                  <a:pt x="20109" y="13592"/>
                  <a:pt x="20095" y="13560"/>
                  <a:pt x="20091" y="13510"/>
                </a:cubicBezTo>
                <a:cubicBezTo>
                  <a:pt x="20085" y="13432"/>
                  <a:pt x="20076" y="13423"/>
                  <a:pt x="20002" y="13423"/>
                </a:cubicBezTo>
                <a:cubicBezTo>
                  <a:pt x="19933" y="13423"/>
                  <a:pt x="19917" y="13410"/>
                  <a:pt x="19890" y="13331"/>
                </a:cubicBezTo>
                <a:cubicBezTo>
                  <a:pt x="19872" y="13280"/>
                  <a:pt x="19856" y="13182"/>
                  <a:pt x="19856" y="13116"/>
                </a:cubicBezTo>
                <a:cubicBezTo>
                  <a:pt x="19855" y="13047"/>
                  <a:pt x="19839" y="12963"/>
                  <a:pt x="19815" y="12917"/>
                </a:cubicBezTo>
                <a:cubicBezTo>
                  <a:pt x="19792" y="12874"/>
                  <a:pt x="19774" y="12816"/>
                  <a:pt x="19774" y="12789"/>
                </a:cubicBezTo>
                <a:cubicBezTo>
                  <a:pt x="19773" y="12720"/>
                  <a:pt x="19731" y="12666"/>
                  <a:pt x="19678" y="12666"/>
                </a:cubicBezTo>
                <a:cubicBezTo>
                  <a:pt x="19654" y="12666"/>
                  <a:pt x="19615" y="12636"/>
                  <a:pt x="19593" y="12600"/>
                </a:cubicBezTo>
                <a:cubicBezTo>
                  <a:pt x="19565" y="12553"/>
                  <a:pt x="19535" y="12538"/>
                  <a:pt x="19477" y="12544"/>
                </a:cubicBezTo>
                <a:cubicBezTo>
                  <a:pt x="19376" y="12555"/>
                  <a:pt x="19292" y="12439"/>
                  <a:pt x="19276" y="12263"/>
                </a:cubicBezTo>
                <a:lnTo>
                  <a:pt x="19263" y="12140"/>
                </a:lnTo>
                <a:lnTo>
                  <a:pt x="19147" y="12119"/>
                </a:lnTo>
                <a:cubicBezTo>
                  <a:pt x="18935" y="12087"/>
                  <a:pt x="18434" y="12113"/>
                  <a:pt x="18445" y="12155"/>
                </a:cubicBezTo>
                <a:cubicBezTo>
                  <a:pt x="18460" y="12211"/>
                  <a:pt x="18269" y="12330"/>
                  <a:pt x="18224" y="12293"/>
                </a:cubicBezTo>
                <a:cubicBezTo>
                  <a:pt x="18204" y="12277"/>
                  <a:pt x="18177" y="12264"/>
                  <a:pt x="18166" y="12263"/>
                </a:cubicBezTo>
                <a:cubicBezTo>
                  <a:pt x="18118" y="12255"/>
                  <a:pt x="18152" y="12177"/>
                  <a:pt x="18210" y="12160"/>
                </a:cubicBezTo>
                <a:cubicBezTo>
                  <a:pt x="18271" y="12143"/>
                  <a:pt x="18272" y="12144"/>
                  <a:pt x="18224" y="12119"/>
                </a:cubicBezTo>
                <a:cubicBezTo>
                  <a:pt x="18194" y="12104"/>
                  <a:pt x="18166" y="12108"/>
                  <a:pt x="18152" y="12130"/>
                </a:cubicBezTo>
                <a:cubicBezTo>
                  <a:pt x="18139" y="12149"/>
                  <a:pt x="18099" y="12165"/>
                  <a:pt x="18067" y="12165"/>
                </a:cubicBezTo>
                <a:cubicBezTo>
                  <a:pt x="18016" y="12165"/>
                  <a:pt x="18009" y="12176"/>
                  <a:pt x="18009" y="12252"/>
                </a:cubicBezTo>
                <a:cubicBezTo>
                  <a:pt x="18009" y="12301"/>
                  <a:pt x="18003" y="12349"/>
                  <a:pt x="17995" y="12360"/>
                </a:cubicBezTo>
                <a:cubicBezTo>
                  <a:pt x="17974" y="12392"/>
                  <a:pt x="17906" y="12321"/>
                  <a:pt x="17903" y="12263"/>
                </a:cubicBezTo>
                <a:cubicBezTo>
                  <a:pt x="17902" y="12233"/>
                  <a:pt x="17890" y="12283"/>
                  <a:pt x="17876" y="12370"/>
                </a:cubicBezTo>
                <a:lnTo>
                  <a:pt x="17849" y="12523"/>
                </a:lnTo>
                <a:lnTo>
                  <a:pt x="17501" y="12534"/>
                </a:lnTo>
                <a:cubicBezTo>
                  <a:pt x="17186" y="12541"/>
                  <a:pt x="17151" y="12549"/>
                  <a:pt x="17116" y="12605"/>
                </a:cubicBezTo>
                <a:cubicBezTo>
                  <a:pt x="17096" y="12639"/>
                  <a:pt x="17062" y="12666"/>
                  <a:pt x="17042" y="12666"/>
                </a:cubicBezTo>
                <a:cubicBezTo>
                  <a:pt x="17012" y="12666"/>
                  <a:pt x="17002" y="12696"/>
                  <a:pt x="16997" y="12815"/>
                </a:cubicBezTo>
                <a:lnTo>
                  <a:pt x="16990" y="12963"/>
                </a:lnTo>
                <a:lnTo>
                  <a:pt x="16868" y="12984"/>
                </a:lnTo>
                <a:cubicBezTo>
                  <a:pt x="16745" y="12999"/>
                  <a:pt x="16739" y="12999"/>
                  <a:pt x="16725" y="13106"/>
                </a:cubicBezTo>
                <a:cubicBezTo>
                  <a:pt x="16713" y="13189"/>
                  <a:pt x="16718" y="13225"/>
                  <a:pt x="16745" y="13255"/>
                </a:cubicBezTo>
                <a:cubicBezTo>
                  <a:pt x="16777" y="13290"/>
                  <a:pt x="16777" y="13292"/>
                  <a:pt x="16738" y="13316"/>
                </a:cubicBezTo>
                <a:cubicBezTo>
                  <a:pt x="16709" y="13334"/>
                  <a:pt x="16745" y="13346"/>
                  <a:pt x="16854" y="13357"/>
                </a:cubicBezTo>
                <a:lnTo>
                  <a:pt x="17011" y="13372"/>
                </a:lnTo>
                <a:lnTo>
                  <a:pt x="17004" y="13577"/>
                </a:lnTo>
                <a:cubicBezTo>
                  <a:pt x="17001" y="13689"/>
                  <a:pt x="16994" y="13794"/>
                  <a:pt x="16987" y="13812"/>
                </a:cubicBezTo>
                <a:cubicBezTo>
                  <a:pt x="16980" y="13830"/>
                  <a:pt x="16974" y="13876"/>
                  <a:pt x="16977" y="13914"/>
                </a:cubicBezTo>
                <a:cubicBezTo>
                  <a:pt x="16984" y="13999"/>
                  <a:pt x="16929" y="14049"/>
                  <a:pt x="16851" y="14027"/>
                </a:cubicBezTo>
                <a:cubicBezTo>
                  <a:pt x="16809" y="14015"/>
                  <a:pt x="16793" y="14024"/>
                  <a:pt x="16793" y="14057"/>
                </a:cubicBezTo>
                <a:cubicBezTo>
                  <a:pt x="16793" y="14083"/>
                  <a:pt x="16774" y="14138"/>
                  <a:pt x="16752" y="14180"/>
                </a:cubicBezTo>
                <a:cubicBezTo>
                  <a:pt x="16723" y="14236"/>
                  <a:pt x="16711" y="14309"/>
                  <a:pt x="16711" y="14451"/>
                </a:cubicBezTo>
                <a:cubicBezTo>
                  <a:pt x="16711" y="14558"/>
                  <a:pt x="16705" y="14658"/>
                  <a:pt x="16697" y="14676"/>
                </a:cubicBezTo>
                <a:cubicBezTo>
                  <a:pt x="16689" y="14697"/>
                  <a:pt x="16585" y="14712"/>
                  <a:pt x="16418" y="14712"/>
                </a:cubicBezTo>
                <a:cubicBezTo>
                  <a:pt x="16259" y="14712"/>
                  <a:pt x="16142" y="14723"/>
                  <a:pt x="16128" y="14743"/>
                </a:cubicBezTo>
                <a:cubicBezTo>
                  <a:pt x="16116" y="14761"/>
                  <a:pt x="16047" y="14773"/>
                  <a:pt x="15972" y="14768"/>
                </a:cubicBezTo>
                <a:lnTo>
                  <a:pt x="15835" y="14758"/>
                </a:lnTo>
                <a:lnTo>
                  <a:pt x="15832" y="14523"/>
                </a:lnTo>
                <a:cubicBezTo>
                  <a:pt x="15829" y="14394"/>
                  <a:pt x="15816" y="14273"/>
                  <a:pt x="15805" y="14252"/>
                </a:cubicBezTo>
                <a:cubicBezTo>
                  <a:pt x="15791" y="14226"/>
                  <a:pt x="15790" y="14209"/>
                  <a:pt x="15805" y="14195"/>
                </a:cubicBezTo>
                <a:cubicBezTo>
                  <a:pt x="15819" y="14183"/>
                  <a:pt x="15826" y="13977"/>
                  <a:pt x="15825" y="13633"/>
                </a:cubicBezTo>
                <a:cubicBezTo>
                  <a:pt x="15824" y="13110"/>
                  <a:pt x="15823" y="13092"/>
                  <a:pt x="15788" y="13163"/>
                </a:cubicBezTo>
                <a:cubicBezTo>
                  <a:pt x="15758" y="13221"/>
                  <a:pt x="15747" y="13227"/>
                  <a:pt x="15730" y="13193"/>
                </a:cubicBezTo>
                <a:cubicBezTo>
                  <a:pt x="15701" y="13138"/>
                  <a:pt x="15751" y="12948"/>
                  <a:pt x="15795" y="12948"/>
                </a:cubicBezTo>
                <a:cubicBezTo>
                  <a:pt x="15821" y="12948"/>
                  <a:pt x="15825" y="12854"/>
                  <a:pt x="15825" y="12303"/>
                </a:cubicBezTo>
                <a:cubicBezTo>
                  <a:pt x="15825" y="11754"/>
                  <a:pt x="15824" y="11665"/>
                  <a:pt x="15798" y="11680"/>
                </a:cubicBezTo>
                <a:cubicBezTo>
                  <a:pt x="15777" y="11691"/>
                  <a:pt x="15755" y="11657"/>
                  <a:pt x="15733" y="11577"/>
                </a:cubicBezTo>
                <a:cubicBezTo>
                  <a:pt x="15698" y="11450"/>
                  <a:pt x="15697" y="11446"/>
                  <a:pt x="15767" y="11393"/>
                </a:cubicBezTo>
                <a:cubicBezTo>
                  <a:pt x="15813" y="11359"/>
                  <a:pt x="15815" y="11340"/>
                  <a:pt x="15825" y="10856"/>
                </a:cubicBezTo>
                <a:lnTo>
                  <a:pt x="15835" y="10355"/>
                </a:lnTo>
                <a:lnTo>
                  <a:pt x="15917" y="10345"/>
                </a:lnTo>
                <a:cubicBezTo>
                  <a:pt x="15968" y="10339"/>
                  <a:pt x="15996" y="10317"/>
                  <a:pt x="15996" y="10289"/>
                </a:cubicBezTo>
                <a:cubicBezTo>
                  <a:pt x="15996" y="10264"/>
                  <a:pt x="16023" y="10223"/>
                  <a:pt x="16057" y="10197"/>
                </a:cubicBezTo>
                <a:cubicBezTo>
                  <a:pt x="16106" y="10159"/>
                  <a:pt x="16120" y="10127"/>
                  <a:pt x="16125" y="10033"/>
                </a:cubicBezTo>
                <a:lnTo>
                  <a:pt x="16132" y="9915"/>
                </a:lnTo>
                <a:lnTo>
                  <a:pt x="16268" y="9910"/>
                </a:lnTo>
                <a:cubicBezTo>
                  <a:pt x="16343" y="9908"/>
                  <a:pt x="16465" y="9902"/>
                  <a:pt x="16541" y="9900"/>
                </a:cubicBezTo>
                <a:lnTo>
                  <a:pt x="16680" y="9900"/>
                </a:lnTo>
                <a:lnTo>
                  <a:pt x="16684" y="9716"/>
                </a:lnTo>
                <a:cubicBezTo>
                  <a:pt x="16686" y="9616"/>
                  <a:pt x="16696" y="9524"/>
                  <a:pt x="16704" y="9511"/>
                </a:cubicBezTo>
                <a:cubicBezTo>
                  <a:pt x="16720" y="9488"/>
                  <a:pt x="17043" y="9449"/>
                  <a:pt x="17168" y="9455"/>
                </a:cubicBezTo>
                <a:cubicBezTo>
                  <a:pt x="17209" y="9457"/>
                  <a:pt x="17256" y="9437"/>
                  <a:pt x="17280" y="9404"/>
                </a:cubicBezTo>
                <a:cubicBezTo>
                  <a:pt x="17303" y="9373"/>
                  <a:pt x="17327" y="9349"/>
                  <a:pt x="17331" y="9353"/>
                </a:cubicBezTo>
                <a:cubicBezTo>
                  <a:pt x="17336" y="9357"/>
                  <a:pt x="17365" y="9363"/>
                  <a:pt x="17399" y="9363"/>
                </a:cubicBezTo>
                <a:cubicBezTo>
                  <a:pt x="17449" y="9363"/>
                  <a:pt x="17464" y="9349"/>
                  <a:pt x="17464" y="9297"/>
                </a:cubicBezTo>
                <a:cubicBezTo>
                  <a:pt x="17464" y="9257"/>
                  <a:pt x="17480" y="9225"/>
                  <a:pt x="17505" y="9215"/>
                </a:cubicBezTo>
                <a:cubicBezTo>
                  <a:pt x="17539" y="9202"/>
                  <a:pt x="17549" y="9171"/>
                  <a:pt x="17549" y="9061"/>
                </a:cubicBezTo>
                <a:cubicBezTo>
                  <a:pt x="17549" y="8987"/>
                  <a:pt x="17537" y="8919"/>
                  <a:pt x="17525" y="8908"/>
                </a:cubicBezTo>
                <a:cubicBezTo>
                  <a:pt x="17514" y="8897"/>
                  <a:pt x="17505" y="8832"/>
                  <a:pt x="17505" y="8765"/>
                </a:cubicBezTo>
                <a:cubicBezTo>
                  <a:pt x="17505" y="8698"/>
                  <a:pt x="17514" y="8632"/>
                  <a:pt x="17525" y="8622"/>
                </a:cubicBezTo>
                <a:cubicBezTo>
                  <a:pt x="17554" y="8595"/>
                  <a:pt x="17554" y="8398"/>
                  <a:pt x="17525" y="8371"/>
                </a:cubicBezTo>
                <a:cubicBezTo>
                  <a:pt x="17509" y="8356"/>
                  <a:pt x="17509" y="8339"/>
                  <a:pt x="17525" y="8315"/>
                </a:cubicBezTo>
                <a:cubicBezTo>
                  <a:pt x="17538" y="8296"/>
                  <a:pt x="17549" y="8244"/>
                  <a:pt x="17549" y="8202"/>
                </a:cubicBezTo>
                <a:cubicBezTo>
                  <a:pt x="17549" y="8138"/>
                  <a:pt x="17541" y="8134"/>
                  <a:pt x="17515" y="8166"/>
                </a:cubicBezTo>
                <a:cubicBezTo>
                  <a:pt x="17478" y="8213"/>
                  <a:pt x="17462" y="8165"/>
                  <a:pt x="17457" y="8003"/>
                </a:cubicBezTo>
                <a:cubicBezTo>
                  <a:pt x="17455" y="7924"/>
                  <a:pt x="17465" y="7894"/>
                  <a:pt x="17501" y="7870"/>
                </a:cubicBezTo>
                <a:cubicBezTo>
                  <a:pt x="17542" y="7843"/>
                  <a:pt x="17549" y="7815"/>
                  <a:pt x="17549" y="7660"/>
                </a:cubicBezTo>
                <a:cubicBezTo>
                  <a:pt x="17549" y="7531"/>
                  <a:pt x="17538" y="7479"/>
                  <a:pt x="17515" y="7466"/>
                </a:cubicBezTo>
                <a:cubicBezTo>
                  <a:pt x="17498" y="7456"/>
                  <a:pt x="17484" y="7424"/>
                  <a:pt x="17484" y="7399"/>
                </a:cubicBezTo>
                <a:cubicBezTo>
                  <a:pt x="17484" y="7375"/>
                  <a:pt x="17466" y="7352"/>
                  <a:pt x="17444" y="7343"/>
                </a:cubicBezTo>
                <a:cubicBezTo>
                  <a:pt x="17409" y="7330"/>
                  <a:pt x="17401" y="7294"/>
                  <a:pt x="17396" y="7128"/>
                </a:cubicBezTo>
                <a:cubicBezTo>
                  <a:pt x="17390" y="6947"/>
                  <a:pt x="17385" y="6925"/>
                  <a:pt x="17338" y="6909"/>
                </a:cubicBezTo>
                <a:cubicBezTo>
                  <a:pt x="17278" y="6887"/>
                  <a:pt x="17248" y="6755"/>
                  <a:pt x="17266" y="6602"/>
                </a:cubicBezTo>
                <a:lnTo>
                  <a:pt x="17277" y="6499"/>
                </a:lnTo>
                <a:lnTo>
                  <a:pt x="17140" y="6499"/>
                </a:lnTo>
                <a:cubicBezTo>
                  <a:pt x="17059" y="6499"/>
                  <a:pt x="16999" y="6485"/>
                  <a:pt x="16990" y="6464"/>
                </a:cubicBezTo>
                <a:cubicBezTo>
                  <a:pt x="16982" y="6443"/>
                  <a:pt x="16976" y="6345"/>
                  <a:pt x="16977" y="6244"/>
                </a:cubicBezTo>
                <a:lnTo>
                  <a:pt x="16977" y="6060"/>
                </a:lnTo>
                <a:lnTo>
                  <a:pt x="16895" y="6060"/>
                </a:lnTo>
                <a:cubicBezTo>
                  <a:pt x="16828" y="6060"/>
                  <a:pt x="16808" y="6049"/>
                  <a:pt x="16800" y="5998"/>
                </a:cubicBezTo>
                <a:cubicBezTo>
                  <a:pt x="16791" y="5951"/>
                  <a:pt x="16779" y="5942"/>
                  <a:pt x="16759" y="5968"/>
                </a:cubicBezTo>
                <a:cubicBezTo>
                  <a:pt x="16723" y="6012"/>
                  <a:pt x="16708" y="5970"/>
                  <a:pt x="16691" y="5784"/>
                </a:cubicBezTo>
                <a:cubicBezTo>
                  <a:pt x="16678" y="5651"/>
                  <a:pt x="16669" y="5635"/>
                  <a:pt x="16612" y="5620"/>
                </a:cubicBezTo>
                <a:cubicBezTo>
                  <a:pt x="16563" y="5607"/>
                  <a:pt x="16549" y="5582"/>
                  <a:pt x="16541" y="5507"/>
                </a:cubicBezTo>
                <a:cubicBezTo>
                  <a:pt x="16531" y="5428"/>
                  <a:pt x="16519" y="5415"/>
                  <a:pt x="16466" y="5415"/>
                </a:cubicBezTo>
                <a:cubicBezTo>
                  <a:pt x="16410" y="5415"/>
                  <a:pt x="16403" y="5403"/>
                  <a:pt x="16394" y="5308"/>
                </a:cubicBezTo>
                <a:cubicBezTo>
                  <a:pt x="16385" y="5209"/>
                  <a:pt x="16377" y="5200"/>
                  <a:pt x="16309" y="5201"/>
                </a:cubicBezTo>
                <a:cubicBezTo>
                  <a:pt x="16112" y="5204"/>
                  <a:pt x="16079" y="5214"/>
                  <a:pt x="16084" y="5252"/>
                </a:cubicBezTo>
                <a:cubicBezTo>
                  <a:pt x="16087" y="5276"/>
                  <a:pt x="16061" y="5291"/>
                  <a:pt x="16016" y="5298"/>
                </a:cubicBezTo>
                <a:cubicBezTo>
                  <a:pt x="15976" y="5303"/>
                  <a:pt x="15932" y="5326"/>
                  <a:pt x="15917" y="5344"/>
                </a:cubicBezTo>
                <a:cubicBezTo>
                  <a:pt x="15898" y="5368"/>
                  <a:pt x="15884" y="5352"/>
                  <a:pt x="15870" y="5298"/>
                </a:cubicBezTo>
                <a:cubicBezTo>
                  <a:pt x="15853" y="5237"/>
                  <a:pt x="15851" y="5253"/>
                  <a:pt x="15852" y="5385"/>
                </a:cubicBezTo>
                <a:cubicBezTo>
                  <a:pt x="15854" y="5473"/>
                  <a:pt x="15847" y="5564"/>
                  <a:pt x="15839" y="5584"/>
                </a:cubicBezTo>
                <a:cubicBezTo>
                  <a:pt x="15831" y="5604"/>
                  <a:pt x="15783" y="5620"/>
                  <a:pt x="15733" y="5620"/>
                </a:cubicBezTo>
                <a:cubicBezTo>
                  <a:pt x="15660" y="5620"/>
                  <a:pt x="15640" y="5630"/>
                  <a:pt x="15631" y="5681"/>
                </a:cubicBezTo>
                <a:cubicBezTo>
                  <a:pt x="15625" y="5716"/>
                  <a:pt x="15609" y="5742"/>
                  <a:pt x="15594" y="5737"/>
                </a:cubicBezTo>
                <a:cubicBezTo>
                  <a:pt x="15560" y="5727"/>
                  <a:pt x="15543" y="5867"/>
                  <a:pt x="15573" y="5911"/>
                </a:cubicBezTo>
                <a:cubicBezTo>
                  <a:pt x="15588" y="5933"/>
                  <a:pt x="15587" y="5965"/>
                  <a:pt x="15573" y="6003"/>
                </a:cubicBezTo>
                <a:cubicBezTo>
                  <a:pt x="15556" y="6051"/>
                  <a:pt x="15526" y="6060"/>
                  <a:pt x="15416" y="6060"/>
                </a:cubicBezTo>
                <a:lnTo>
                  <a:pt x="15284" y="6060"/>
                </a:lnTo>
                <a:lnTo>
                  <a:pt x="15277" y="6274"/>
                </a:lnTo>
                <a:lnTo>
                  <a:pt x="15270" y="6484"/>
                </a:lnTo>
                <a:lnTo>
                  <a:pt x="15188" y="6494"/>
                </a:lnTo>
                <a:cubicBezTo>
                  <a:pt x="15142" y="6500"/>
                  <a:pt x="15093" y="6518"/>
                  <a:pt x="15079" y="6535"/>
                </a:cubicBezTo>
                <a:cubicBezTo>
                  <a:pt x="15063" y="6555"/>
                  <a:pt x="15051" y="6557"/>
                  <a:pt x="15042" y="6535"/>
                </a:cubicBezTo>
                <a:cubicBezTo>
                  <a:pt x="15019" y="6480"/>
                  <a:pt x="14991" y="6496"/>
                  <a:pt x="14984" y="6571"/>
                </a:cubicBezTo>
                <a:cubicBezTo>
                  <a:pt x="14974" y="6669"/>
                  <a:pt x="14832" y="6693"/>
                  <a:pt x="14800" y="6602"/>
                </a:cubicBezTo>
                <a:cubicBezTo>
                  <a:pt x="14783" y="6554"/>
                  <a:pt x="14788" y="6528"/>
                  <a:pt x="14820" y="6484"/>
                </a:cubicBezTo>
                <a:cubicBezTo>
                  <a:pt x="14843" y="6453"/>
                  <a:pt x="14861" y="6410"/>
                  <a:pt x="14861" y="6387"/>
                </a:cubicBezTo>
                <a:cubicBezTo>
                  <a:pt x="14861" y="6302"/>
                  <a:pt x="14769" y="6087"/>
                  <a:pt x="14721" y="6060"/>
                </a:cubicBezTo>
                <a:cubicBezTo>
                  <a:pt x="14679" y="6036"/>
                  <a:pt x="14672" y="6008"/>
                  <a:pt x="14670" y="5881"/>
                </a:cubicBezTo>
                <a:cubicBezTo>
                  <a:pt x="14669" y="5798"/>
                  <a:pt x="14668" y="5704"/>
                  <a:pt x="14670" y="5676"/>
                </a:cubicBezTo>
                <a:cubicBezTo>
                  <a:pt x="14673" y="5634"/>
                  <a:pt x="14652" y="5631"/>
                  <a:pt x="14551" y="5635"/>
                </a:cubicBezTo>
                <a:cubicBezTo>
                  <a:pt x="14484" y="5638"/>
                  <a:pt x="14419" y="5625"/>
                  <a:pt x="14405" y="5610"/>
                </a:cubicBezTo>
                <a:cubicBezTo>
                  <a:pt x="14389" y="5592"/>
                  <a:pt x="14377" y="5507"/>
                  <a:pt x="14377" y="5395"/>
                </a:cubicBezTo>
                <a:lnTo>
                  <a:pt x="14377" y="5211"/>
                </a:lnTo>
                <a:lnTo>
                  <a:pt x="14299" y="5206"/>
                </a:lnTo>
                <a:cubicBezTo>
                  <a:pt x="14256" y="5204"/>
                  <a:pt x="14194" y="5203"/>
                  <a:pt x="14159" y="5201"/>
                </a:cubicBezTo>
                <a:lnTo>
                  <a:pt x="14095" y="5195"/>
                </a:lnTo>
                <a:lnTo>
                  <a:pt x="14091" y="4843"/>
                </a:lnTo>
                <a:lnTo>
                  <a:pt x="14088" y="4490"/>
                </a:lnTo>
                <a:lnTo>
                  <a:pt x="14166" y="4398"/>
                </a:lnTo>
                <a:cubicBezTo>
                  <a:pt x="14209" y="4348"/>
                  <a:pt x="14259" y="4301"/>
                  <a:pt x="14278" y="4290"/>
                </a:cubicBezTo>
                <a:cubicBezTo>
                  <a:pt x="14304" y="4277"/>
                  <a:pt x="14315" y="4229"/>
                  <a:pt x="14319" y="4122"/>
                </a:cubicBezTo>
                <a:cubicBezTo>
                  <a:pt x="14324" y="4021"/>
                  <a:pt x="14336" y="3968"/>
                  <a:pt x="14353" y="3973"/>
                </a:cubicBezTo>
                <a:cubicBezTo>
                  <a:pt x="14385" y="3983"/>
                  <a:pt x="14387" y="3899"/>
                  <a:pt x="14357" y="3871"/>
                </a:cubicBezTo>
                <a:cubicBezTo>
                  <a:pt x="14330" y="3846"/>
                  <a:pt x="14330" y="3615"/>
                  <a:pt x="14357" y="3590"/>
                </a:cubicBezTo>
                <a:cubicBezTo>
                  <a:pt x="14385" y="3563"/>
                  <a:pt x="14385" y="2589"/>
                  <a:pt x="14357" y="2547"/>
                </a:cubicBezTo>
                <a:cubicBezTo>
                  <a:pt x="14345" y="2529"/>
                  <a:pt x="14330" y="2445"/>
                  <a:pt x="14323" y="2357"/>
                </a:cubicBezTo>
                <a:cubicBezTo>
                  <a:pt x="14313" y="2234"/>
                  <a:pt x="14300" y="2191"/>
                  <a:pt x="14268" y="2178"/>
                </a:cubicBezTo>
                <a:cubicBezTo>
                  <a:pt x="14246" y="2169"/>
                  <a:pt x="14234" y="2150"/>
                  <a:pt x="14241" y="2132"/>
                </a:cubicBezTo>
                <a:cubicBezTo>
                  <a:pt x="14248" y="2115"/>
                  <a:pt x="14245" y="2092"/>
                  <a:pt x="14234" y="2081"/>
                </a:cubicBezTo>
                <a:cubicBezTo>
                  <a:pt x="14223" y="2071"/>
                  <a:pt x="14217" y="2040"/>
                  <a:pt x="14224" y="2015"/>
                </a:cubicBezTo>
                <a:cubicBezTo>
                  <a:pt x="14235" y="1974"/>
                  <a:pt x="14199" y="1956"/>
                  <a:pt x="14142" y="1969"/>
                </a:cubicBezTo>
                <a:cubicBezTo>
                  <a:pt x="14110" y="1976"/>
                  <a:pt x="14093" y="1848"/>
                  <a:pt x="14088" y="1590"/>
                </a:cubicBezTo>
                <a:cubicBezTo>
                  <a:pt x="14084" y="1443"/>
                  <a:pt x="14080" y="1323"/>
                  <a:pt x="14077" y="1319"/>
                </a:cubicBezTo>
                <a:cubicBezTo>
                  <a:pt x="14075" y="1316"/>
                  <a:pt x="13999" y="1309"/>
                  <a:pt x="13907" y="1304"/>
                </a:cubicBezTo>
                <a:lnTo>
                  <a:pt x="13737" y="1294"/>
                </a:lnTo>
                <a:lnTo>
                  <a:pt x="13720" y="1166"/>
                </a:lnTo>
                <a:cubicBezTo>
                  <a:pt x="13709" y="1097"/>
                  <a:pt x="13695" y="1039"/>
                  <a:pt x="13692" y="1033"/>
                </a:cubicBezTo>
                <a:cubicBezTo>
                  <a:pt x="13687" y="1020"/>
                  <a:pt x="13624" y="1000"/>
                  <a:pt x="13573" y="997"/>
                </a:cubicBezTo>
                <a:cubicBezTo>
                  <a:pt x="13552" y="996"/>
                  <a:pt x="13531" y="970"/>
                  <a:pt x="13526" y="936"/>
                </a:cubicBezTo>
                <a:cubicBezTo>
                  <a:pt x="13516" y="884"/>
                  <a:pt x="13493" y="872"/>
                  <a:pt x="13376" y="864"/>
                </a:cubicBezTo>
                <a:cubicBezTo>
                  <a:pt x="13243" y="855"/>
                  <a:pt x="13236" y="852"/>
                  <a:pt x="13236" y="777"/>
                </a:cubicBezTo>
                <a:cubicBezTo>
                  <a:pt x="13236" y="691"/>
                  <a:pt x="13193" y="620"/>
                  <a:pt x="13137" y="619"/>
                </a:cubicBezTo>
                <a:cubicBezTo>
                  <a:pt x="13101" y="618"/>
                  <a:pt x="13049" y="516"/>
                  <a:pt x="13069" y="486"/>
                </a:cubicBezTo>
                <a:cubicBezTo>
                  <a:pt x="13075" y="477"/>
                  <a:pt x="13050" y="463"/>
                  <a:pt x="13015" y="455"/>
                </a:cubicBezTo>
                <a:cubicBezTo>
                  <a:pt x="12979" y="447"/>
                  <a:pt x="12945" y="452"/>
                  <a:pt x="12940" y="465"/>
                </a:cubicBezTo>
                <a:cubicBezTo>
                  <a:pt x="12934" y="479"/>
                  <a:pt x="12916" y="480"/>
                  <a:pt x="12899" y="470"/>
                </a:cubicBezTo>
                <a:cubicBezTo>
                  <a:pt x="12862" y="450"/>
                  <a:pt x="12771" y="440"/>
                  <a:pt x="12630" y="435"/>
                </a:cubicBezTo>
                <a:cubicBezTo>
                  <a:pt x="12543" y="432"/>
                  <a:pt x="12528" y="421"/>
                  <a:pt x="12510" y="353"/>
                </a:cubicBezTo>
                <a:cubicBezTo>
                  <a:pt x="12499" y="310"/>
                  <a:pt x="12477" y="269"/>
                  <a:pt x="12463" y="266"/>
                </a:cubicBezTo>
                <a:cubicBezTo>
                  <a:pt x="12448" y="263"/>
                  <a:pt x="12426" y="258"/>
                  <a:pt x="12415" y="256"/>
                </a:cubicBezTo>
                <a:cubicBezTo>
                  <a:pt x="12403" y="254"/>
                  <a:pt x="12383" y="242"/>
                  <a:pt x="12371" y="230"/>
                </a:cubicBezTo>
                <a:cubicBezTo>
                  <a:pt x="12358" y="218"/>
                  <a:pt x="12300" y="221"/>
                  <a:pt x="12241" y="235"/>
                </a:cubicBezTo>
                <a:cubicBezTo>
                  <a:pt x="12123" y="263"/>
                  <a:pt x="12071" y="238"/>
                  <a:pt x="12071" y="148"/>
                </a:cubicBezTo>
                <a:cubicBezTo>
                  <a:pt x="12071" y="67"/>
                  <a:pt x="12097" y="46"/>
                  <a:pt x="12234" y="31"/>
                </a:cubicBezTo>
                <a:cubicBezTo>
                  <a:pt x="12299" y="23"/>
                  <a:pt x="12355" y="8"/>
                  <a:pt x="12360" y="0"/>
                </a:cubicBezTo>
                <a:lnTo>
                  <a:pt x="11352" y="0"/>
                </a:lnTo>
                <a:close/>
                <a:moveTo>
                  <a:pt x="13192" y="460"/>
                </a:moveTo>
                <a:cubicBezTo>
                  <a:pt x="13164" y="460"/>
                  <a:pt x="13160" y="468"/>
                  <a:pt x="13181" y="506"/>
                </a:cubicBezTo>
                <a:cubicBezTo>
                  <a:pt x="13196" y="532"/>
                  <a:pt x="13211" y="552"/>
                  <a:pt x="13216" y="552"/>
                </a:cubicBezTo>
                <a:cubicBezTo>
                  <a:pt x="13220" y="552"/>
                  <a:pt x="13222" y="532"/>
                  <a:pt x="13222" y="506"/>
                </a:cubicBezTo>
                <a:cubicBezTo>
                  <a:pt x="13222" y="480"/>
                  <a:pt x="13210" y="460"/>
                  <a:pt x="13192" y="460"/>
                </a:cubicBezTo>
                <a:close/>
                <a:moveTo>
                  <a:pt x="7233" y="12191"/>
                </a:moveTo>
                <a:cubicBezTo>
                  <a:pt x="7230" y="12183"/>
                  <a:pt x="7226" y="12226"/>
                  <a:pt x="7226" y="12303"/>
                </a:cubicBezTo>
                <a:cubicBezTo>
                  <a:pt x="7226" y="12407"/>
                  <a:pt x="7232" y="12453"/>
                  <a:pt x="7236" y="12406"/>
                </a:cubicBezTo>
                <a:cubicBezTo>
                  <a:pt x="7241" y="12358"/>
                  <a:pt x="7241" y="12273"/>
                  <a:pt x="7236" y="12216"/>
                </a:cubicBezTo>
                <a:cubicBezTo>
                  <a:pt x="7235" y="12202"/>
                  <a:pt x="7234" y="12194"/>
                  <a:pt x="7233" y="12191"/>
                </a:cubicBezTo>
                <a:close/>
                <a:moveTo>
                  <a:pt x="19835" y="12539"/>
                </a:moveTo>
                <a:cubicBezTo>
                  <a:pt x="19824" y="12539"/>
                  <a:pt x="19815" y="12552"/>
                  <a:pt x="19815" y="12569"/>
                </a:cubicBezTo>
                <a:cubicBezTo>
                  <a:pt x="19815" y="12587"/>
                  <a:pt x="19824" y="12605"/>
                  <a:pt x="19835" y="12605"/>
                </a:cubicBezTo>
                <a:cubicBezTo>
                  <a:pt x="19847" y="12605"/>
                  <a:pt x="19856" y="12587"/>
                  <a:pt x="19856" y="12569"/>
                </a:cubicBezTo>
                <a:cubicBezTo>
                  <a:pt x="19856" y="12552"/>
                  <a:pt x="19847" y="12539"/>
                  <a:pt x="19835" y="12539"/>
                </a:cubicBezTo>
                <a:close/>
                <a:moveTo>
                  <a:pt x="17042" y="12544"/>
                </a:moveTo>
                <a:cubicBezTo>
                  <a:pt x="17034" y="12543"/>
                  <a:pt x="17025" y="12544"/>
                  <a:pt x="17018" y="12549"/>
                </a:cubicBezTo>
                <a:cubicBezTo>
                  <a:pt x="17001" y="12559"/>
                  <a:pt x="17007" y="12568"/>
                  <a:pt x="17031" y="12569"/>
                </a:cubicBezTo>
                <a:cubicBezTo>
                  <a:pt x="17053" y="12571"/>
                  <a:pt x="17066" y="12564"/>
                  <a:pt x="17059" y="12554"/>
                </a:cubicBezTo>
                <a:cubicBezTo>
                  <a:pt x="17055" y="12549"/>
                  <a:pt x="17049" y="12544"/>
                  <a:pt x="17042" y="12544"/>
                </a:cubicBezTo>
                <a:close/>
                <a:moveTo>
                  <a:pt x="170" y="15561"/>
                </a:moveTo>
                <a:cubicBezTo>
                  <a:pt x="147" y="15561"/>
                  <a:pt x="126" y="15574"/>
                  <a:pt x="126" y="15591"/>
                </a:cubicBezTo>
                <a:cubicBezTo>
                  <a:pt x="126" y="15609"/>
                  <a:pt x="140" y="15622"/>
                  <a:pt x="157" y="15622"/>
                </a:cubicBezTo>
                <a:cubicBezTo>
                  <a:pt x="173" y="15622"/>
                  <a:pt x="194" y="15609"/>
                  <a:pt x="201" y="15591"/>
                </a:cubicBezTo>
                <a:cubicBezTo>
                  <a:pt x="208" y="15574"/>
                  <a:pt x="194" y="15561"/>
                  <a:pt x="170" y="15561"/>
                </a:cubicBezTo>
                <a:close/>
              </a:path>
            </a:pathLst>
          </a:cu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eelOff" invX="1"/>
      </p:transition>
    </mc:Choice>
    <mc:Choice xmlns:p15="http://schemas.microsoft.com/office/powerpoint/2012/main"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Снимок экрана 2023-03-15 в 13.27.58.png" descr="Снимок экрана 2023-03-15 в 13.27.58.png"/>
          <p:cNvPicPr>
            <a:picLocks/>
          </p:cNvPicPr>
          <p:nvPr/>
        </p:nvPicPr>
        <p:blipFill>
          <a:blip r:embed="rId2">
            <a:alphaModFix amt="64156"/>
            <a:extLst/>
          </a:blip>
          <a:srcRect l="53850"/>
          <a:stretch>
            <a:fillRect/>
          </a:stretch>
        </p:blipFill>
        <p:spPr>
          <a:xfrm>
            <a:off x="0" y="20637"/>
            <a:ext cx="13004963" cy="9712248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Треугольник"/>
          <p:cNvSpPr/>
          <p:nvPr/>
        </p:nvSpPr>
        <p:spPr>
          <a:xfrm>
            <a:off x="8588301" y="4599684"/>
            <a:ext cx="3764339" cy="2760631"/>
          </a:xfrm>
          <a:prstGeom prst="triangle">
            <a:avLst/>
          </a:prstGeom>
          <a:solidFill>
            <a:srgbClr val="00B0F0">
              <a:alpha val="41964"/>
            </a:srgbClr>
          </a:solidFill>
          <a:ln w="25400">
            <a:solidFill>
              <a:srgbClr val="000066">
                <a:alpha val="41964"/>
              </a:srgbClr>
            </a:solidFill>
          </a:ln>
        </p:spPr>
        <p:txBody>
          <a:bodyPr lIns="50800" tIns="50800" rIns="50800" bIns="50800" anchor="ctr"/>
          <a:lstStyle/>
          <a:p>
            <a:pPr defTabSz="457200">
              <a:defRPr sz="22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pic>
        <p:nvPicPr>
          <p:cNvPr id="225" name="http://xn--e1awesz.xn--p1ai/wp-content/uploads/2021/01/60.png" descr="http://xn--e1awesz.xn--p1ai/wp-content/uploads/2021/01/6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16404" y="7354102"/>
            <a:ext cx="2632553" cy="1845539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Недостаток бюджета"/>
          <p:cNvSpPr/>
          <p:nvPr/>
        </p:nvSpPr>
        <p:spPr>
          <a:xfrm>
            <a:off x="2771080" y="371309"/>
            <a:ext cx="7462640" cy="958980"/>
          </a:xfrm>
          <a:prstGeom prst="rect">
            <a:avLst/>
          </a:prstGeom>
          <a:gradFill>
            <a:gsLst>
              <a:gs pos="0">
                <a:srgbClr val="FFFFFF">
                  <a:alpha val="57908"/>
                </a:srgbClr>
              </a:gs>
              <a:gs pos="100000">
                <a:srgbClr val="C6E57B">
                  <a:alpha val="7414"/>
                </a:srgbClr>
              </a:gs>
            </a:gsLst>
            <a:lin ang="5444912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lnSpc>
                <a:spcPct val="90000"/>
              </a:lnSpc>
              <a:spcBef>
                <a:spcPts val="3200"/>
              </a:spcBef>
              <a:defRPr sz="4400" b="1" u="sng">
                <a:solidFill>
                  <a:srgbClr val="005A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Недостаток бюджета</a:t>
            </a:r>
          </a:p>
        </p:txBody>
      </p:sp>
      <p:sp>
        <p:nvSpPr>
          <p:cNvPr id="227" name="дефицит"/>
          <p:cNvSpPr txBox="1"/>
          <p:nvPr/>
        </p:nvSpPr>
        <p:spPr>
          <a:xfrm>
            <a:off x="5412178" y="1487318"/>
            <a:ext cx="2180444" cy="688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3200"/>
              </a:spcBef>
              <a:defRPr sz="4200" b="1">
                <a:solidFill>
                  <a:srgbClr val="CB22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дефицит</a:t>
            </a:r>
          </a:p>
        </p:txBody>
      </p:sp>
      <p:sp>
        <p:nvSpPr>
          <p:cNvPr id="228" name="Треугольник"/>
          <p:cNvSpPr/>
          <p:nvPr/>
        </p:nvSpPr>
        <p:spPr>
          <a:xfrm>
            <a:off x="1648467" y="3294901"/>
            <a:ext cx="2607154" cy="1925245"/>
          </a:xfrm>
          <a:prstGeom prst="triangle">
            <a:avLst/>
          </a:prstGeom>
          <a:solidFill>
            <a:srgbClr val="00B0F0">
              <a:alpha val="41964"/>
            </a:srgbClr>
          </a:solidFill>
          <a:ln w="25400">
            <a:solidFill>
              <a:srgbClr val="000066">
                <a:alpha val="41964"/>
              </a:srgbClr>
            </a:solidFill>
          </a:ln>
        </p:spPr>
        <p:txBody>
          <a:bodyPr lIns="50800" tIns="50800" rIns="50800" bIns="50800" anchor="ctr"/>
          <a:lstStyle/>
          <a:p>
            <a:pPr defTabSz="457200">
              <a:defRPr sz="22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29" name="доходы"/>
          <p:cNvSpPr txBox="1"/>
          <p:nvPr/>
        </p:nvSpPr>
        <p:spPr>
          <a:xfrm>
            <a:off x="1980298" y="4507938"/>
            <a:ext cx="1943492" cy="73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200"/>
              </a:spcBef>
              <a:defRPr sz="4500" b="1">
                <a:solidFill>
                  <a:srgbClr val="CB22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доходы</a:t>
            </a:r>
          </a:p>
        </p:txBody>
      </p:sp>
      <p:sp>
        <p:nvSpPr>
          <p:cNvPr id="230" name="Прямоугольник"/>
          <p:cNvSpPr/>
          <p:nvPr/>
        </p:nvSpPr>
        <p:spPr>
          <a:xfrm>
            <a:off x="6654800" y="3069570"/>
            <a:ext cx="103858" cy="3379894"/>
          </a:xfrm>
          <a:prstGeom prst="rect">
            <a:avLst/>
          </a:prstGeom>
          <a:solidFill>
            <a:srgbClr val="F4F4F4">
              <a:alpha val="46371"/>
            </a:srgbClr>
          </a:solidFill>
          <a:ln w="25400">
            <a:solidFill>
              <a:srgbClr val="000066">
                <a:alpha val="46371"/>
              </a:srgbClr>
            </a:solidFill>
          </a:ln>
        </p:spPr>
        <p:txBody>
          <a:bodyPr lIns="50800" tIns="50800" rIns="50800" bIns="50800" anchor="ctr"/>
          <a:lstStyle/>
          <a:p>
            <a:pPr defTabSz="457200">
              <a:defRPr sz="22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31" name="Линия"/>
          <p:cNvSpPr/>
          <p:nvPr/>
        </p:nvSpPr>
        <p:spPr>
          <a:xfrm>
            <a:off x="2918177" y="3295049"/>
            <a:ext cx="7577104" cy="1300166"/>
          </a:xfrm>
          <a:prstGeom prst="line">
            <a:avLst/>
          </a:prstGeom>
          <a:ln w="12700">
            <a:solidFill>
              <a:schemeClr val="accent1">
                <a:lumOff val="135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" name="расходы"/>
          <p:cNvSpPr txBox="1"/>
          <p:nvPr/>
        </p:nvSpPr>
        <p:spPr>
          <a:xfrm>
            <a:off x="9354175" y="6306141"/>
            <a:ext cx="2232590" cy="73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200"/>
              </a:spcBef>
              <a:defRPr sz="4500" b="1">
                <a:solidFill>
                  <a:srgbClr val="CB22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расходы</a:t>
            </a:r>
          </a:p>
        </p:txBody>
      </p:sp>
      <p:pic>
        <p:nvPicPr>
          <p:cNvPr id="233" name="1620285611_7-phonoteka_org-p-fon-dlya-prezentatsii-finansovaya-gramotno-7.jpeg" descr="1620285611_7-phonoteka_org-p-fon-dlya-prezentatsii-finansovaya-gramotno-7.jpeg"/>
          <p:cNvPicPr>
            <a:picLocks noChangeAspect="1"/>
          </p:cNvPicPr>
          <p:nvPr/>
        </p:nvPicPr>
        <p:blipFill>
          <a:blip r:embed="rId4">
            <a:extLst/>
          </a:blip>
          <a:srcRect l="19023" t="11886" r="24521" b="17794"/>
          <a:stretch>
            <a:fillRect/>
          </a:stretch>
        </p:blipFill>
        <p:spPr>
          <a:xfrm flipH="1">
            <a:off x="2491587" y="499824"/>
            <a:ext cx="1396857" cy="187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9" h="21586" extrusionOk="0">
                <a:moveTo>
                  <a:pt x="15477" y="3"/>
                </a:moveTo>
                <a:cubicBezTo>
                  <a:pt x="14721" y="20"/>
                  <a:pt x="14213" y="105"/>
                  <a:pt x="13724" y="263"/>
                </a:cubicBezTo>
                <a:cubicBezTo>
                  <a:pt x="12531" y="646"/>
                  <a:pt x="11482" y="1475"/>
                  <a:pt x="11160" y="2278"/>
                </a:cubicBezTo>
                <a:cubicBezTo>
                  <a:pt x="10957" y="2785"/>
                  <a:pt x="10981" y="3002"/>
                  <a:pt x="11343" y="3915"/>
                </a:cubicBezTo>
                <a:cubicBezTo>
                  <a:pt x="11818" y="5113"/>
                  <a:pt x="11848" y="5440"/>
                  <a:pt x="11544" y="6199"/>
                </a:cubicBezTo>
                <a:cubicBezTo>
                  <a:pt x="11374" y="6623"/>
                  <a:pt x="11385" y="6829"/>
                  <a:pt x="11593" y="7152"/>
                </a:cubicBezTo>
                <a:cubicBezTo>
                  <a:pt x="11937" y="7687"/>
                  <a:pt x="12982" y="8203"/>
                  <a:pt x="13949" y="8319"/>
                </a:cubicBezTo>
                <a:cubicBezTo>
                  <a:pt x="14213" y="8350"/>
                  <a:pt x="14409" y="8399"/>
                  <a:pt x="14552" y="8460"/>
                </a:cubicBezTo>
                <a:cubicBezTo>
                  <a:pt x="14756" y="8493"/>
                  <a:pt x="14822" y="8564"/>
                  <a:pt x="14832" y="8716"/>
                </a:cubicBezTo>
                <a:cubicBezTo>
                  <a:pt x="14919" y="8891"/>
                  <a:pt x="15134" y="8948"/>
                  <a:pt x="15751" y="8948"/>
                </a:cubicBezTo>
                <a:cubicBezTo>
                  <a:pt x="16469" y="8948"/>
                  <a:pt x="16597" y="8904"/>
                  <a:pt x="16597" y="8661"/>
                </a:cubicBezTo>
                <a:cubicBezTo>
                  <a:pt x="16597" y="8585"/>
                  <a:pt x="16664" y="8495"/>
                  <a:pt x="16762" y="8401"/>
                </a:cubicBezTo>
                <a:cubicBezTo>
                  <a:pt x="16762" y="8399"/>
                  <a:pt x="16761" y="8398"/>
                  <a:pt x="16762" y="8396"/>
                </a:cubicBezTo>
                <a:cubicBezTo>
                  <a:pt x="16763" y="8395"/>
                  <a:pt x="16772" y="8389"/>
                  <a:pt x="16774" y="8387"/>
                </a:cubicBezTo>
                <a:cubicBezTo>
                  <a:pt x="16905" y="8265"/>
                  <a:pt x="17100" y="8135"/>
                  <a:pt x="17358" y="8013"/>
                </a:cubicBezTo>
                <a:cubicBezTo>
                  <a:pt x="17776" y="7816"/>
                  <a:pt x="18354" y="7422"/>
                  <a:pt x="18643" y="7138"/>
                </a:cubicBezTo>
                <a:cubicBezTo>
                  <a:pt x="18999" y="6790"/>
                  <a:pt x="19278" y="6652"/>
                  <a:pt x="19502" y="6705"/>
                </a:cubicBezTo>
                <a:cubicBezTo>
                  <a:pt x="20008" y="6825"/>
                  <a:pt x="20859" y="6248"/>
                  <a:pt x="20859" y="5784"/>
                </a:cubicBezTo>
                <a:cubicBezTo>
                  <a:pt x="20859" y="5567"/>
                  <a:pt x="20766" y="5313"/>
                  <a:pt x="20646" y="5223"/>
                </a:cubicBezTo>
                <a:cubicBezTo>
                  <a:pt x="20485" y="5103"/>
                  <a:pt x="20539" y="4939"/>
                  <a:pt x="20871" y="4590"/>
                </a:cubicBezTo>
                <a:cubicBezTo>
                  <a:pt x="21405" y="4029"/>
                  <a:pt x="21600" y="2727"/>
                  <a:pt x="21261" y="1959"/>
                </a:cubicBezTo>
                <a:cubicBezTo>
                  <a:pt x="20990" y="1345"/>
                  <a:pt x="19384" y="204"/>
                  <a:pt x="18722" y="153"/>
                </a:cubicBezTo>
                <a:cubicBezTo>
                  <a:pt x="17237" y="40"/>
                  <a:pt x="16233" y="-14"/>
                  <a:pt x="15477" y="3"/>
                </a:cubicBezTo>
                <a:close/>
                <a:moveTo>
                  <a:pt x="11209" y="8410"/>
                </a:moveTo>
                <a:cubicBezTo>
                  <a:pt x="10325" y="8440"/>
                  <a:pt x="7358" y="8744"/>
                  <a:pt x="6691" y="8889"/>
                </a:cubicBezTo>
                <a:cubicBezTo>
                  <a:pt x="6145" y="9007"/>
                  <a:pt x="6135" y="9353"/>
                  <a:pt x="6630" y="10512"/>
                </a:cubicBezTo>
                <a:cubicBezTo>
                  <a:pt x="6789" y="10883"/>
                  <a:pt x="6920" y="11282"/>
                  <a:pt x="7008" y="11615"/>
                </a:cubicBezTo>
                <a:cubicBezTo>
                  <a:pt x="7011" y="11626"/>
                  <a:pt x="7011" y="11637"/>
                  <a:pt x="7014" y="11647"/>
                </a:cubicBezTo>
                <a:cubicBezTo>
                  <a:pt x="7067" y="11853"/>
                  <a:pt x="7105" y="12037"/>
                  <a:pt x="7105" y="12144"/>
                </a:cubicBezTo>
                <a:cubicBezTo>
                  <a:pt x="7107" y="12461"/>
                  <a:pt x="7295" y="12843"/>
                  <a:pt x="7586" y="13138"/>
                </a:cubicBezTo>
                <a:cubicBezTo>
                  <a:pt x="7847" y="13402"/>
                  <a:pt x="8116" y="13803"/>
                  <a:pt x="8183" y="14032"/>
                </a:cubicBezTo>
                <a:cubicBezTo>
                  <a:pt x="8250" y="14260"/>
                  <a:pt x="8385" y="14486"/>
                  <a:pt x="8487" y="14533"/>
                </a:cubicBezTo>
                <a:cubicBezTo>
                  <a:pt x="8590" y="14580"/>
                  <a:pt x="9435" y="14541"/>
                  <a:pt x="10363" y="14446"/>
                </a:cubicBezTo>
                <a:cubicBezTo>
                  <a:pt x="11291" y="14352"/>
                  <a:pt x="12130" y="14281"/>
                  <a:pt x="12226" y="14287"/>
                </a:cubicBezTo>
                <a:cubicBezTo>
                  <a:pt x="12238" y="14288"/>
                  <a:pt x="12250" y="14297"/>
                  <a:pt x="12268" y="14319"/>
                </a:cubicBezTo>
                <a:cubicBezTo>
                  <a:pt x="12316" y="14340"/>
                  <a:pt x="12369" y="14450"/>
                  <a:pt x="12421" y="14588"/>
                </a:cubicBezTo>
                <a:cubicBezTo>
                  <a:pt x="12563" y="14872"/>
                  <a:pt x="12750" y="15326"/>
                  <a:pt x="12932" y="15860"/>
                </a:cubicBezTo>
                <a:cubicBezTo>
                  <a:pt x="13226" y="16719"/>
                  <a:pt x="13608" y="17672"/>
                  <a:pt x="13784" y="17980"/>
                </a:cubicBezTo>
                <a:cubicBezTo>
                  <a:pt x="13961" y="18287"/>
                  <a:pt x="14059" y="18572"/>
                  <a:pt x="13998" y="18618"/>
                </a:cubicBezTo>
                <a:cubicBezTo>
                  <a:pt x="13975" y="18635"/>
                  <a:pt x="13870" y="18649"/>
                  <a:pt x="13742" y="18659"/>
                </a:cubicBezTo>
                <a:cubicBezTo>
                  <a:pt x="13835" y="18711"/>
                  <a:pt x="13922" y="18775"/>
                  <a:pt x="14004" y="18869"/>
                </a:cubicBezTo>
                <a:cubicBezTo>
                  <a:pt x="14253" y="19153"/>
                  <a:pt x="14269" y="19276"/>
                  <a:pt x="14089" y="19439"/>
                </a:cubicBezTo>
                <a:cubicBezTo>
                  <a:pt x="13919" y="19591"/>
                  <a:pt x="13915" y="19722"/>
                  <a:pt x="14071" y="19940"/>
                </a:cubicBezTo>
                <a:cubicBezTo>
                  <a:pt x="14204" y="20126"/>
                  <a:pt x="14195" y="20261"/>
                  <a:pt x="13973" y="20533"/>
                </a:cubicBezTo>
                <a:cubicBezTo>
                  <a:pt x="14110" y="20470"/>
                  <a:pt x="14234" y="20439"/>
                  <a:pt x="14308" y="20474"/>
                </a:cubicBezTo>
                <a:cubicBezTo>
                  <a:pt x="14732" y="20669"/>
                  <a:pt x="18099" y="20662"/>
                  <a:pt x="18460" y="20464"/>
                </a:cubicBezTo>
                <a:cubicBezTo>
                  <a:pt x="18779" y="20290"/>
                  <a:pt x="18778" y="20252"/>
                  <a:pt x="18387" y="19758"/>
                </a:cubicBezTo>
                <a:lnTo>
                  <a:pt x="17973" y="19233"/>
                </a:lnTo>
                <a:lnTo>
                  <a:pt x="18442" y="18472"/>
                </a:lnTo>
                <a:cubicBezTo>
                  <a:pt x="19077" y="17449"/>
                  <a:pt x="19256" y="16681"/>
                  <a:pt x="19489" y="13936"/>
                </a:cubicBezTo>
                <a:cubicBezTo>
                  <a:pt x="19692" y="11561"/>
                  <a:pt x="19617" y="10977"/>
                  <a:pt x="18996" y="10074"/>
                </a:cubicBezTo>
                <a:cubicBezTo>
                  <a:pt x="18846" y="9856"/>
                  <a:pt x="18503" y="9567"/>
                  <a:pt x="18235" y="9436"/>
                </a:cubicBezTo>
                <a:cubicBezTo>
                  <a:pt x="17765" y="9206"/>
                  <a:pt x="17723" y="9211"/>
                  <a:pt x="16993" y="9650"/>
                </a:cubicBezTo>
                <a:lnTo>
                  <a:pt x="16232" y="10106"/>
                </a:lnTo>
                <a:lnTo>
                  <a:pt x="15921" y="9782"/>
                </a:lnTo>
                <a:lnTo>
                  <a:pt x="15605" y="9454"/>
                </a:lnTo>
                <a:lnTo>
                  <a:pt x="15294" y="9792"/>
                </a:lnTo>
                <a:lnTo>
                  <a:pt x="14990" y="10124"/>
                </a:lnTo>
                <a:lnTo>
                  <a:pt x="14545" y="9719"/>
                </a:lnTo>
                <a:lnTo>
                  <a:pt x="14101" y="9313"/>
                </a:lnTo>
                <a:lnTo>
                  <a:pt x="13297" y="9636"/>
                </a:lnTo>
                <a:cubicBezTo>
                  <a:pt x="13013" y="9750"/>
                  <a:pt x="12745" y="9830"/>
                  <a:pt x="12561" y="9869"/>
                </a:cubicBezTo>
                <a:lnTo>
                  <a:pt x="12488" y="9919"/>
                </a:lnTo>
                <a:lnTo>
                  <a:pt x="12463" y="9892"/>
                </a:lnTo>
                <a:cubicBezTo>
                  <a:pt x="12405" y="9900"/>
                  <a:pt x="12361" y="9901"/>
                  <a:pt x="12341" y="9892"/>
                </a:cubicBezTo>
                <a:cubicBezTo>
                  <a:pt x="12263" y="9855"/>
                  <a:pt x="12083" y="9525"/>
                  <a:pt x="11946" y="9158"/>
                </a:cubicBezTo>
                <a:cubicBezTo>
                  <a:pt x="11808" y="8790"/>
                  <a:pt x="11585" y="8454"/>
                  <a:pt x="11446" y="8415"/>
                </a:cubicBezTo>
                <a:cubicBezTo>
                  <a:pt x="11418" y="8406"/>
                  <a:pt x="11335" y="8406"/>
                  <a:pt x="11209" y="8410"/>
                </a:cubicBezTo>
                <a:close/>
                <a:moveTo>
                  <a:pt x="4432" y="16129"/>
                </a:moveTo>
                <a:cubicBezTo>
                  <a:pt x="4229" y="16235"/>
                  <a:pt x="4007" y="16290"/>
                  <a:pt x="3891" y="16275"/>
                </a:cubicBezTo>
                <a:cubicBezTo>
                  <a:pt x="4044" y="16207"/>
                  <a:pt x="4226" y="16159"/>
                  <a:pt x="4432" y="16129"/>
                </a:cubicBezTo>
                <a:close/>
                <a:moveTo>
                  <a:pt x="6064" y="16279"/>
                </a:moveTo>
                <a:cubicBezTo>
                  <a:pt x="6116" y="16384"/>
                  <a:pt x="6168" y="16569"/>
                  <a:pt x="6210" y="16762"/>
                </a:cubicBezTo>
                <a:cubicBezTo>
                  <a:pt x="6362" y="16573"/>
                  <a:pt x="6302" y="16400"/>
                  <a:pt x="6064" y="16279"/>
                </a:cubicBezTo>
                <a:close/>
                <a:moveTo>
                  <a:pt x="11982" y="18691"/>
                </a:moveTo>
                <a:cubicBezTo>
                  <a:pt x="11943" y="18708"/>
                  <a:pt x="11894" y="18715"/>
                  <a:pt x="11842" y="18718"/>
                </a:cubicBezTo>
                <a:cubicBezTo>
                  <a:pt x="11886" y="18708"/>
                  <a:pt x="11931" y="18698"/>
                  <a:pt x="11982" y="18691"/>
                </a:cubicBezTo>
                <a:close/>
                <a:moveTo>
                  <a:pt x="6831" y="19001"/>
                </a:moveTo>
                <a:cubicBezTo>
                  <a:pt x="6779" y="19007"/>
                  <a:pt x="6705" y="19033"/>
                  <a:pt x="6624" y="19083"/>
                </a:cubicBezTo>
                <a:cubicBezTo>
                  <a:pt x="6465" y="19182"/>
                  <a:pt x="6332" y="19332"/>
                  <a:pt x="6332" y="19411"/>
                </a:cubicBezTo>
                <a:cubicBezTo>
                  <a:pt x="6332" y="19492"/>
                  <a:pt x="6462" y="19475"/>
                  <a:pt x="6624" y="19375"/>
                </a:cubicBezTo>
                <a:cubicBezTo>
                  <a:pt x="6784" y="19276"/>
                  <a:pt x="6917" y="19131"/>
                  <a:pt x="6917" y="19051"/>
                </a:cubicBezTo>
                <a:cubicBezTo>
                  <a:pt x="6917" y="19011"/>
                  <a:pt x="6884" y="18995"/>
                  <a:pt x="6831" y="19001"/>
                </a:cubicBezTo>
                <a:close/>
                <a:moveTo>
                  <a:pt x="451" y="19566"/>
                </a:moveTo>
                <a:cubicBezTo>
                  <a:pt x="148" y="19706"/>
                  <a:pt x="10" y="19819"/>
                  <a:pt x="0" y="19949"/>
                </a:cubicBezTo>
                <a:cubicBezTo>
                  <a:pt x="82" y="19847"/>
                  <a:pt x="224" y="19726"/>
                  <a:pt x="451" y="19566"/>
                </a:cubicBezTo>
                <a:close/>
                <a:moveTo>
                  <a:pt x="11051" y="19949"/>
                </a:moveTo>
                <a:cubicBezTo>
                  <a:pt x="10922" y="19953"/>
                  <a:pt x="10722" y="20067"/>
                  <a:pt x="10594" y="20246"/>
                </a:cubicBezTo>
                <a:cubicBezTo>
                  <a:pt x="10480" y="20405"/>
                  <a:pt x="10462" y="20533"/>
                  <a:pt x="10551" y="20533"/>
                </a:cubicBezTo>
                <a:cubicBezTo>
                  <a:pt x="10757" y="20533"/>
                  <a:pt x="11179" y="20220"/>
                  <a:pt x="11179" y="20068"/>
                </a:cubicBezTo>
                <a:cubicBezTo>
                  <a:pt x="11179" y="19984"/>
                  <a:pt x="11128" y="19947"/>
                  <a:pt x="11051" y="19949"/>
                </a:cubicBezTo>
                <a:close/>
                <a:moveTo>
                  <a:pt x="4323" y="20592"/>
                </a:moveTo>
                <a:cubicBezTo>
                  <a:pt x="4308" y="20641"/>
                  <a:pt x="4278" y="20696"/>
                  <a:pt x="4244" y="20752"/>
                </a:cubicBezTo>
                <a:cubicBezTo>
                  <a:pt x="4302" y="20734"/>
                  <a:pt x="4370" y="20736"/>
                  <a:pt x="4445" y="20770"/>
                </a:cubicBezTo>
                <a:cubicBezTo>
                  <a:pt x="4634" y="20855"/>
                  <a:pt x="4638" y="20832"/>
                  <a:pt x="4463" y="20670"/>
                </a:cubicBezTo>
                <a:cubicBezTo>
                  <a:pt x="4431" y="20640"/>
                  <a:pt x="4382" y="20614"/>
                  <a:pt x="4323" y="20592"/>
                </a:cubicBezTo>
                <a:close/>
                <a:moveTo>
                  <a:pt x="13255" y="21408"/>
                </a:moveTo>
                <a:cubicBezTo>
                  <a:pt x="13219" y="21475"/>
                  <a:pt x="13196" y="21530"/>
                  <a:pt x="13212" y="21550"/>
                </a:cubicBezTo>
                <a:cubicBezTo>
                  <a:pt x="13222" y="21562"/>
                  <a:pt x="13225" y="21574"/>
                  <a:pt x="13230" y="21586"/>
                </a:cubicBezTo>
                <a:cubicBezTo>
                  <a:pt x="13258" y="21535"/>
                  <a:pt x="13268" y="21475"/>
                  <a:pt x="13255" y="2140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Choice xmlns:p15="http://schemas.microsoft.com/office/powerpoint/2012/main" xmlns="" xmlns:m="http://schemas.openxmlformats.org/officeDocument/2006/math" xmlns:a14="http://schemas.microsoft.com/office/drawing/2010/main" xmlns:p14="http://schemas.microsoft.com/office/powerpoint/2010/main" Requires="p14">
      <p:transition spd="slow" advClick="1" p14:dur="1250">
        <p:wipe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Снимок экрана 2023-03-15 в 13.27.58.png" descr="Снимок экрана 2023-03-15 в 13.27.58.png"/>
          <p:cNvPicPr>
            <a:picLocks/>
          </p:cNvPicPr>
          <p:nvPr/>
        </p:nvPicPr>
        <p:blipFill>
          <a:blip r:embed="rId2">
            <a:alphaModFix amt="64156"/>
            <a:extLst/>
          </a:blip>
          <a:srcRect l="53850"/>
          <a:stretch>
            <a:fillRect/>
          </a:stretch>
        </p:blipFill>
        <p:spPr>
          <a:xfrm>
            <a:off x="0" y="20637"/>
            <a:ext cx="13004963" cy="9712248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Треугольник"/>
          <p:cNvSpPr/>
          <p:nvPr/>
        </p:nvSpPr>
        <p:spPr>
          <a:xfrm>
            <a:off x="8849136" y="2994621"/>
            <a:ext cx="2970879" cy="2094967"/>
          </a:xfrm>
          <a:prstGeom prst="triangle">
            <a:avLst/>
          </a:prstGeom>
          <a:solidFill>
            <a:srgbClr val="00B0F0">
              <a:alpha val="41964"/>
            </a:srgbClr>
          </a:solidFill>
          <a:ln w="25400">
            <a:solidFill>
              <a:srgbClr val="000066">
                <a:alpha val="41964"/>
              </a:srgbClr>
            </a:solidFill>
          </a:ln>
        </p:spPr>
        <p:txBody>
          <a:bodyPr lIns="50800" tIns="50800" rIns="50800" bIns="50800" anchor="ctr"/>
          <a:lstStyle/>
          <a:p>
            <a:pPr defTabSz="457200">
              <a:defRPr sz="22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pic>
        <p:nvPicPr>
          <p:cNvPr id="237" name="http://xn--e1awesz.xn--p1ai/wp-content/uploads/2021/01/60.png" descr="http://xn--e1awesz.xn--p1ai/wp-content/uploads/2021/01/6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6920" y="7316187"/>
            <a:ext cx="2632553" cy="184554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Избыточный бюджет"/>
          <p:cNvSpPr/>
          <p:nvPr/>
        </p:nvSpPr>
        <p:spPr>
          <a:xfrm>
            <a:off x="2771080" y="371309"/>
            <a:ext cx="7462640" cy="958980"/>
          </a:xfrm>
          <a:prstGeom prst="rect">
            <a:avLst/>
          </a:prstGeom>
          <a:gradFill>
            <a:gsLst>
              <a:gs pos="0">
                <a:srgbClr val="FFFFFF">
                  <a:alpha val="57908"/>
                </a:srgbClr>
              </a:gs>
              <a:gs pos="100000">
                <a:srgbClr val="C6E57B">
                  <a:alpha val="7414"/>
                </a:srgbClr>
              </a:gs>
            </a:gsLst>
            <a:lin ang="5444912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lnSpc>
                <a:spcPct val="90000"/>
              </a:lnSpc>
              <a:spcBef>
                <a:spcPts val="3200"/>
              </a:spcBef>
              <a:defRPr sz="4400" b="1" u="sng">
                <a:solidFill>
                  <a:srgbClr val="005A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Избыточный бюджет</a:t>
            </a:r>
          </a:p>
        </p:txBody>
      </p:sp>
      <p:sp>
        <p:nvSpPr>
          <p:cNvPr id="239" name="профицит"/>
          <p:cNvSpPr txBox="1"/>
          <p:nvPr/>
        </p:nvSpPr>
        <p:spPr>
          <a:xfrm>
            <a:off x="5233379" y="1487318"/>
            <a:ext cx="2538042" cy="688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3200"/>
              </a:spcBef>
              <a:defRPr sz="4200" b="1">
                <a:solidFill>
                  <a:srgbClr val="CB22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профицит</a:t>
            </a:r>
          </a:p>
        </p:txBody>
      </p:sp>
      <p:sp>
        <p:nvSpPr>
          <p:cNvPr id="240" name="Треугольник"/>
          <p:cNvSpPr/>
          <p:nvPr/>
        </p:nvSpPr>
        <p:spPr>
          <a:xfrm>
            <a:off x="990202" y="4463717"/>
            <a:ext cx="3923685" cy="2754522"/>
          </a:xfrm>
          <a:prstGeom prst="triangle">
            <a:avLst/>
          </a:prstGeom>
          <a:solidFill>
            <a:srgbClr val="00B0F0">
              <a:alpha val="41964"/>
            </a:srgbClr>
          </a:solidFill>
          <a:ln w="25400">
            <a:solidFill>
              <a:srgbClr val="000066">
                <a:alpha val="41964"/>
              </a:srgbClr>
            </a:solidFill>
          </a:ln>
        </p:spPr>
        <p:txBody>
          <a:bodyPr lIns="50800" tIns="50800" rIns="50800" bIns="50800" anchor="ctr"/>
          <a:lstStyle/>
          <a:p>
            <a:pPr defTabSz="457200">
              <a:defRPr sz="22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41" name="доходы"/>
          <p:cNvSpPr txBox="1"/>
          <p:nvPr/>
        </p:nvSpPr>
        <p:spPr>
          <a:xfrm>
            <a:off x="1980299" y="6167120"/>
            <a:ext cx="1943491" cy="73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200"/>
              </a:spcBef>
              <a:defRPr sz="4500" b="1">
                <a:solidFill>
                  <a:srgbClr val="CB22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доходы</a:t>
            </a:r>
          </a:p>
        </p:txBody>
      </p:sp>
      <p:sp>
        <p:nvSpPr>
          <p:cNvPr id="242" name="Прямоугольник"/>
          <p:cNvSpPr/>
          <p:nvPr/>
        </p:nvSpPr>
        <p:spPr>
          <a:xfrm>
            <a:off x="6654800" y="3663570"/>
            <a:ext cx="103858" cy="3379894"/>
          </a:xfrm>
          <a:prstGeom prst="rect">
            <a:avLst/>
          </a:prstGeom>
          <a:solidFill>
            <a:srgbClr val="F4F4F4">
              <a:alpha val="46371"/>
            </a:srgbClr>
          </a:solidFill>
          <a:ln w="25400">
            <a:solidFill>
              <a:srgbClr val="000066">
                <a:alpha val="46371"/>
              </a:srgbClr>
            </a:solidFill>
          </a:ln>
        </p:spPr>
        <p:txBody>
          <a:bodyPr lIns="50800" tIns="50800" rIns="50800" bIns="50800" anchor="ctr"/>
          <a:lstStyle/>
          <a:p>
            <a:pPr defTabSz="457200">
              <a:defRPr sz="22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243" name="Линия"/>
          <p:cNvSpPr/>
          <p:nvPr/>
        </p:nvSpPr>
        <p:spPr>
          <a:xfrm flipV="1">
            <a:off x="3634166" y="3793752"/>
            <a:ext cx="6145125" cy="1617143"/>
          </a:xfrm>
          <a:prstGeom prst="line">
            <a:avLst/>
          </a:prstGeom>
          <a:ln w="12700">
            <a:solidFill>
              <a:schemeClr val="accent1">
                <a:lumOff val="135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4" name="расходы"/>
          <p:cNvSpPr txBox="1"/>
          <p:nvPr/>
        </p:nvSpPr>
        <p:spPr>
          <a:xfrm>
            <a:off x="9218280" y="4233462"/>
            <a:ext cx="2232591" cy="73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200"/>
              </a:spcBef>
              <a:defRPr sz="4500" b="1">
                <a:solidFill>
                  <a:srgbClr val="CB22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расходы</a:t>
            </a:r>
          </a:p>
        </p:txBody>
      </p:sp>
      <p:pic>
        <p:nvPicPr>
          <p:cNvPr id="245" name="1620285578_2-phonoteka_org-p-fon-dlya-prezentatsii-finansovaya-gramotno-2.png" descr="1620285578_2-phonoteka_org-p-fon-dlya-prezentatsii-finansovaya-gramotno-2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692804" y="871181"/>
            <a:ext cx="1943491" cy="1920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Choice xmlns:p15="http://schemas.microsoft.com/office/powerpoint/2012/main" xmlns="" xmlns:m="http://schemas.openxmlformats.org/officeDocument/2006/math" xmlns:a14="http://schemas.microsoft.com/office/drawing/2010/main" xmlns:p14="http://schemas.microsoft.com/office/powerpoint/2010/main" Requires="p14">
      <p:transition spd="slow" advClick="1" p14:dur="1250">
        <p:wipe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99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99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46</Words>
  <Application>Microsoft Office PowerPoint</Application>
  <PresentationFormat>Произвольный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31_ColorGradientLight</vt:lpstr>
      <vt:lpstr>Слайд 1</vt:lpstr>
      <vt:lpstr>Тема урока: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Windows User</cp:lastModifiedBy>
  <cp:revision>2</cp:revision>
  <dcterms:modified xsi:type="dcterms:W3CDTF">2023-03-20T06:29:13Z</dcterms:modified>
</cp:coreProperties>
</file>