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61" r:id="rId2"/>
    <p:sldId id="263" r:id="rId3"/>
    <p:sldId id="269" r:id="rId4"/>
    <p:sldId id="265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E9DE8B-2984-4D7D-9D83-A7D04050E7F4}">
          <p14:sldIdLst>
            <p14:sldId id="261"/>
            <p14:sldId id="263"/>
            <p14:sldId id="269"/>
          </p14:sldIdLst>
        </p14:section>
        <p14:section name="Раздел без заголовка" id="{3BF636AD-05E1-4FE0-B7F0-2CDC4751188F}">
          <p14:sldIdLst>
            <p14:sldId id="265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5" initials="2" lastIdx="1" clrIdx="0">
    <p:extLst>
      <p:ext uri="{19B8F6BF-5375-455C-9EA6-DF929625EA0E}">
        <p15:presenceInfo xmlns:p15="http://schemas.microsoft.com/office/powerpoint/2012/main" userId="2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B281E-B8C2-45CF-A30F-1F8ACE04B241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2236-2504-4B88-A730-4970C12B3F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13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8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15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98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4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07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2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22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75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727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4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E012BD9-9D49-4652-B0CC-3E94361036F6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0346C9E1-8AF5-4B70-956F-F54F00537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92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3CFBF-0C0A-C07D-BC42-425435D6D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72CE8-3BA1-E362-1DC0-BF8D8E21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</a:rPr>
              <a:t>Изготовление салфетки «сердце» в технике макраме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FA5883-77AA-E221-E223-E2B4A2561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8692" y="5533534"/>
            <a:ext cx="5448694" cy="1324466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Презентацию подготовила: </a:t>
            </a:r>
          </a:p>
          <a:p>
            <a:r>
              <a:rPr lang="ru-RU" b="1" dirty="0">
                <a:solidFill>
                  <a:schemeClr val="bg1"/>
                </a:solidFill>
              </a:rPr>
              <a:t>Педагог дополнительного образования</a:t>
            </a:r>
          </a:p>
          <a:p>
            <a:r>
              <a:rPr lang="ru-RU" b="1" dirty="0">
                <a:solidFill>
                  <a:schemeClr val="bg1"/>
                </a:solidFill>
              </a:rPr>
              <a:t>МОУ «</a:t>
            </a:r>
            <a:r>
              <a:rPr lang="ru-RU" b="1" dirty="0" err="1">
                <a:solidFill>
                  <a:schemeClr val="bg1"/>
                </a:solidFill>
              </a:rPr>
              <a:t>Тихманьгская</a:t>
            </a:r>
            <a:r>
              <a:rPr lang="ru-RU" b="1" dirty="0">
                <a:solidFill>
                  <a:schemeClr val="bg1"/>
                </a:solidFill>
              </a:rPr>
              <a:t> СШ»</a:t>
            </a:r>
          </a:p>
          <a:p>
            <a:r>
              <a:rPr lang="ru-RU" b="1" dirty="0">
                <a:solidFill>
                  <a:schemeClr val="bg1"/>
                </a:solidFill>
              </a:rPr>
              <a:t>Русанова Ксения Васильевна</a:t>
            </a:r>
          </a:p>
        </p:txBody>
      </p:sp>
    </p:spTree>
    <p:extLst>
      <p:ext uri="{BB962C8B-B14F-4D97-AF65-F5344CB8AC3E}">
        <p14:creationId xmlns:p14="http://schemas.microsoft.com/office/powerpoint/2010/main" val="238129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6D055-47D3-5EFF-9811-981C4369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D579A0-2ACD-46B1-D66A-BEDE4D63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793" y="1437588"/>
            <a:ext cx="5717276" cy="3982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2DB2F-295F-846A-E4CF-5C996020E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088844-2C35-43AF-2B42-D3B5D4232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На крайние нити с обеих сторон снова крепим репсовым узлом по 2 нити    длиной 30 см.</a:t>
            </a:r>
          </a:p>
          <a:p>
            <a:r>
              <a:rPr lang="ru-RU" b="1" dirty="0">
                <a:solidFill>
                  <a:srgbClr val="FFC000"/>
                </a:solidFill>
              </a:rPr>
              <a:t>Убираем в сторону.</a:t>
            </a:r>
          </a:p>
        </p:txBody>
      </p:sp>
    </p:spTree>
    <p:extLst>
      <p:ext uri="{BB962C8B-B14F-4D97-AF65-F5344CB8AC3E}">
        <p14:creationId xmlns:p14="http://schemas.microsoft.com/office/powerpoint/2010/main" val="2331894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6CFA-3A5B-DBBC-A771-AC0B20C7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389EF-B235-7DE6-9E03-53A953CBC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486" y="1437588"/>
            <a:ext cx="6017631" cy="39828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8B3D-9171-B7DF-514A-86A01CFF8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2656F1-E516-E95C-2207-6BF66DC01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Убираем по две нити с обеих сторон и провязываем 7 узлов</a:t>
            </a:r>
          </a:p>
        </p:txBody>
      </p:sp>
    </p:spTree>
    <p:extLst>
      <p:ext uri="{BB962C8B-B14F-4D97-AF65-F5344CB8AC3E}">
        <p14:creationId xmlns:p14="http://schemas.microsoft.com/office/powerpoint/2010/main" val="201054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26113-11BF-E6F6-C637-BDC2BF43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6B694E-52CF-D15F-93AB-97B2F3DE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9" y="1437587"/>
            <a:ext cx="6081610" cy="3982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D3251-03E6-59EB-E5A3-F4B5DBBF3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1DB978-F9BC-2861-CAD1-6A1947852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Возвращаем на место нити и провязываем      8 узлов</a:t>
            </a:r>
          </a:p>
        </p:txBody>
      </p:sp>
    </p:spTree>
    <p:extLst>
      <p:ext uri="{BB962C8B-B14F-4D97-AF65-F5344CB8AC3E}">
        <p14:creationId xmlns:p14="http://schemas.microsoft.com/office/powerpoint/2010/main" val="1593543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C0F2B-BFF7-BE7C-FADB-987B26223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6B224C-1EED-4A7F-837D-FB121CCF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44" y="1437588"/>
            <a:ext cx="6184384" cy="39828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762AD-046E-058E-18A3-5E87E77BE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0221D2-BE7D-92AC-4953-7283B549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С обеих сторон убираем по 2 нити и провязываем 7 узлов</a:t>
            </a:r>
          </a:p>
        </p:txBody>
      </p:sp>
    </p:spTree>
    <p:extLst>
      <p:ext uri="{BB962C8B-B14F-4D97-AF65-F5344CB8AC3E}">
        <p14:creationId xmlns:p14="http://schemas.microsoft.com/office/powerpoint/2010/main" val="119815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A96F3-CB42-CA9C-A36F-E199088AD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30B743-9AED-1286-791F-E800072F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826" y="1459534"/>
            <a:ext cx="5503049" cy="3982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D2681-1B2F-416C-4E80-BBCFB1217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87585B-1E5A-8DC4-7043-C8483B6A9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Снова с обеих сторон убираем по 2 нити и провязываем 6 узлов</a:t>
            </a:r>
          </a:p>
        </p:txBody>
      </p:sp>
    </p:spTree>
    <p:extLst>
      <p:ext uri="{BB962C8B-B14F-4D97-AF65-F5344CB8AC3E}">
        <p14:creationId xmlns:p14="http://schemas.microsoft.com/office/powerpoint/2010/main" val="257237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3DE56-568E-5B10-F878-58332F95E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527658-0F58-4AFB-1E5C-4073E012C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949" y="1437588"/>
            <a:ext cx="5313348" cy="39828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BE2FB-A0C9-181A-274B-83BFEB728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82045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C3CD7D-6FBC-B0F4-ED57-189E50CB9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С обеих сторон убираем по 2 нити и провязываем 5 узлов</a:t>
            </a: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35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CDB09-EE9D-D634-654A-A8F5D1E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71386C-6621-8771-211F-9607647B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352" y="1450608"/>
            <a:ext cx="5290076" cy="39698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34861-2AC1-95BF-9DFD-626BB1DF5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B2CE13-4AA3-B593-9AC1-54E69778B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Снова убираем по        2 нити и провязываем    4 узла</a:t>
            </a:r>
          </a:p>
        </p:txBody>
      </p:sp>
    </p:spTree>
    <p:extLst>
      <p:ext uri="{BB962C8B-B14F-4D97-AF65-F5344CB8AC3E}">
        <p14:creationId xmlns:p14="http://schemas.microsoft.com/office/powerpoint/2010/main" val="1879339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ED508-0771-A4D0-4FDE-4AB8EFAC0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9E7A9-FFEE-FFF1-864C-48FB97B5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57" y="1437590"/>
            <a:ext cx="5313488" cy="3982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8A63F-6D0D-37CB-68EB-A42799A7E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75146F-521F-AA89-EC89-A2AF97312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Снова убираем по        2 нити и провязываем   3 узла</a:t>
            </a:r>
          </a:p>
        </p:txBody>
      </p:sp>
    </p:spTree>
    <p:extLst>
      <p:ext uri="{BB962C8B-B14F-4D97-AF65-F5344CB8AC3E}">
        <p14:creationId xmlns:p14="http://schemas.microsoft.com/office/powerpoint/2010/main" val="2082264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1C42D-31BE-C975-205A-A314A1A91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7848A1-13B3-824D-37F6-7B491175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69" y="1437590"/>
            <a:ext cx="5364252" cy="40231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08B5A-E677-117D-2B2D-7B9980B57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DCB306-9F45-EF6E-0AA0-698CFB2EA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Убираем ещё 2 нити с обеих сторон и провязываем 2 узла</a:t>
            </a:r>
          </a:p>
        </p:txBody>
      </p:sp>
    </p:spTree>
    <p:extLst>
      <p:ext uri="{BB962C8B-B14F-4D97-AF65-F5344CB8AC3E}">
        <p14:creationId xmlns:p14="http://schemas.microsoft.com/office/powerpoint/2010/main" val="71907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5B141-015D-3D5D-D89C-11FD5DCE4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636020-F16A-0FA7-A282-9688DEEC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70" y="1442560"/>
            <a:ext cx="5388638" cy="39778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86D67-3F63-35A9-A574-0D8E92140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077320-5650-AAB7-3AF9-D8BD322AD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Ещё раз убираем по     2 нити с обеих сторон  и провязываем 1 узел</a:t>
            </a: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7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C1295-F591-F529-B553-1F6D7BF9A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8E851B-BF63-E7B5-BBD1-5FF3D646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153" y="1423447"/>
            <a:ext cx="5806639" cy="40252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B8624-A57F-3895-5533-B7CBFAED6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5" y="1319752"/>
            <a:ext cx="6702187" cy="436461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EEDB89-019C-8D51-85DB-C2C38860C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4758" y="1968881"/>
            <a:ext cx="2752627" cy="2920237"/>
          </a:xfrm>
        </p:spPr>
        <p:txBody>
          <a:bodyPr/>
          <a:lstStyle/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Необходимые материалы:</a:t>
            </a:r>
          </a:p>
          <a:p>
            <a:r>
              <a:rPr lang="ru-RU" b="1" dirty="0">
                <a:solidFill>
                  <a:srgbClr val="FFC000"/>
                </a:solidFill>
              </a:rPr>
              <a:t>-Хлопковые нити</a:t>
            </a:r>
          </a:p>
          <a:p>
            <a:r>
              <a:rPr lang="ru-RU" b="1" dirty="0">
                <a:solidFill>
                  <a:srgbClr val="FFC000"/>
                </a:solidFill>
              </a:rPr>
              <a:t>-ножницы</a:t>
            </a:r>
          </a:p>
        </p:txBody>
      </p:sp>
    </p:spTree>
    <p:extLst>
      <p:ext uri="{BB962C8B-B14F-4D97-AF65-F5344CB8AC3E}">
        <p14:creationId xmlns:p14="http://schemas.microsoft.com/office/powerpoint/2010/main" val="3041784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BE6D2-34FE-B34E-F64E-608430826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02DFD-3814-BA24-B481-FFC61D3B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835" y="1437590"/>
            <a:ext cx="5438821" cy="4040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84281-4C82-1187-7FC7-23898F595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C889C8-852E-B151-9D6F-759D4F075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Ножницами разрезаем нити. Берём дополнительную нить и снизу начинаем плести свободными концами репсовые узлы по краю изделия.</a:t>
            </a: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97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78541-2B19-FAA2-8780-74F81234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49ED2-9EE9-FAEC-2548-C6362E75D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69" y="1421008"/>
            <a:ext cx="5367301" cy="40234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0BCF7-EEE8-A4C3-1704-4F2BA5D71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BFD1AF-02DC-CBD9-1542-5B44C1698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Обрезаем все лишние нити, предавая форму сердца.</a:t>
            </a:r>
          </a:p>
          <a:p>
            <a:r>
              <a:rPr lang="ru-RU" b="1" dirty="0">
                <a:solidFill>
                  <a:srgbClr val="FFC000"/>
                </a:solidFill>
              </a:rPr>
              <a:t>Расчёсываем.</a:t>
            </a: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Наше «сердце» готово.</a:t>
            </a:r>
          </a:p>
          <a:p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2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C256D-E31D-B4B0-E354-A9D954BDB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AB5DC-10EE-5086-2E1B-C833A1484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5" y="1319752"/>
            <a:ext cx="6702187" cy="4364611"/>
          </a:xfrm>
        </p:spPr>
        <p:txBody>
          <a:bodyPr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42C9B7-3601-CE16-EA09-ECD8829F0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4758" y="1968881"/>
            <a:ext cx="2752627" cy="2920237"/>
          </a:xfrm>
        </p:spPr>
        <p:txBody>
          <a:bodyPr/>
          <a:lstStyle/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Навешиваем  на основу 16 нитей по    1 м.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E68F66-85CB-7EF8-F428-4B5309E00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07" y="1374020"/>
            <a:ext cx="5722751" cy="40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0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10881-FC77-FD19-622E-2A6769E8A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EB33C-4AEE-4DF6-A28C-8A46ECF95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F2060A-459C-BA69-659D-EB9DF5892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Провязываем 4 квадратных узла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B20CF-CC15-1D9F-4B96-A119436A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89" y="1395165"/>
            <a:ext cx="5223363" cy="402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7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9067E-8DB4-D79E-9ACF-2E73540B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F9B27B-0CEE-A680-25EB-C2242BCB1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588" y="1411186"/>
            <a:ext cx="5631564" cy="40092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D086D-EE0C-E467-A6F9-99DCCB6AE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E7E4C3-EB6F-1836-0E52-09DF30363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В следующем ряду провязываем 6 квадратных узлов</a:t>
            </a:r>
          </a:p>
        </p:txBody>
      </p:sp>
    </p:spTree>
    <p:extLst>
      <p:ext uri="{BB962C8B-B14F-4D97-AF65-F5344CB8AC3E}">
        <p14:creationId xmlns:p14="http://schemas.microsoft.com/office/powerpoint/2010/main" val="1003728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0C243-1924-A06A-7455-0384561F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89E0C-1142-5DCF-9176-B6246E4A9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47" y="1422648"/>
            <a:ext cx="4877425" cy="39977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279FC-5070-5906-99FD-B68D9ED8A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5FEDC-66F8-6C2E-EB76-9D014E247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Затем провязываем       8 квадратных узлов</a:t>
            </a:r>
          </a:p>
        </p:txBody>
      </p:sp>
    </p:spTree>
    <p:extLst>
      <p:ext uri="{BB962C8B-B14F-4D97-AF65-F5344CB8AC3E}">
        <p14:creationId xmlns:p14="http://schemas.microsoft.com/office/powerpoint/2010/main" val="1965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3DA40-187F-CD0A-0CF1-27179FBA2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102DC7-A618-FB5E-673C-E400BC9AC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35" y="1437670"/>
            <a:ext cx="5800741" cy="39827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7E5DE-2B70-793E-78BB-03F9D875B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360D1A-E0F8-B311-553D-6C5CD9427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На крайние нити с обеих сторон крепим репсовым узлом по       2 нити длиной 30 см.</a:t>
            </a:r>
          </a:p>
          <a:p>
            <a:r>
              <a:rPr lang="ru-RU" b="1" dirty="0">
                <a:solidFill>
                  <a:srgbClr val="FFC000"/>
                </a:solidFill>
              </a:rPr>
              <a:t>Убираем в сторону.</a:t>
            </a:r>
          </a:p>
          <a:p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7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85B8-47AF-9367-DA8E-A174F0C0E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3FE52-D0B4-A6B2-FF08-CA430736A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308" y="1433956"/>
            <a:ext cx="5846520" cy="39828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864B4-76B0-0B57-37B5-67586E6DA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61D66C-0C88-DB30-C74C-A29C55DD5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С обеих сторон убираем по две нити и провязываем 7 узлов, соединяя две половинки</a:t>
            </a:r>
          </a:p>
        </p:txBody>
      </p:sp>
    </p:spTree>
    <p:extLst>
      <p:ext uri="{BB962C8B-B14F-4D97-AF65-F5344CB8AC3E}">
        <p14:creationId xmlns:p14="http://schemas.microsoft.com/office/powerpoint/2010/main" val="2238739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64CE-F955-4971-8FD3-D106FBC54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07083D-74E5-7A21-59E8-EDA29F72D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678" y="1437588"/>
            <a:ext cx="5724150" cy="39828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58B98-2A0C-13B9-7E55-2EA555650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06" y="1253764"/>
            <a:ext cx="9558780" cy="4355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DF880-3416-B356-FCB7-5EA3ADB3A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152" y="1437590"/>
            <a:ext cx="2960234" cy="3982822"/>
          </a:xfrm>
        </p:spPr>
        <p:txBody>
          <a:bodyPr/>
          <a:lstStyle/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Возвращаем на место по 2 нити с обеих сторон и провязываем   8 узлов</a:t>
            </a:r>
          </a:p>
          <a:p>
            <a:endParaRPr lang="ru-RU" b="1" dirty="0">
              <a:solidFill>
                <a:srgbClr val="FFC000"/>
              </a:solidFill>
            </a:endParaRPr>
          </a:p>
          <a:p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21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118</TotalTime>
  <Words>257</Words>
  <Application>Microsoft Office PowerPoint</Application>
  <PresentationFormat>Широкоэкранный</PresentationFormat>
  <Paragraphs>134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Савон</vt:lpstr>
      <vt:lpstr>Изготовление салфетки «сердце» в технике макраме</vt:lpstr>
      <vt:lpstr>                                                                  </vt:lpstr>
      <vt:lpstr>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25</dc:creator>
  <cp:lastModifiedBy>25</cp:lastModifiedBy>
  <cp:revision>3</cp:revision>
  <dcterms:created xsi:type="dcterms:W3CDTF">2025-02-18T05:14:50Z</dcterms:created>
  <dcterms:modified xsi:type="dcterms:W3CDTF">2025-02-18T08:37:09Z</dcterms:modified>
</cp:coreProperties>
</file>