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6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8" r:id="rId21"/>
    <p:sldId id="290" r:id="rId22"/>
    <p:sldId id="289" r:id="rId23"/>
    <p:sldId id="291" r:id="rId24"/>
    <p:sldId id="292" r:id="rId25"/>
    <p:sldId id="293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76" autoAdjust="0"/>
  </p:normalViewPr>
  <p:slideViewPr>
    <p:cSldViewPr>
      <p:cViewPr varScale="1">
        <p:scale>
          <a:sx n="41" d="100"/>
          <a:sy n="41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</p:grpSp>
      <p:sp>
        <p:nvSpPr>
          <p:cNvPr id="90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noProof="0" smtClean="0"/>
              <a:t>Образец заголовка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de-DE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FC2CA3-A4CB-49C8-B88A-2B1304754B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8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AFC8-557B-4374-8671-E27C01F060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286D-4E99-4FA6-AA55-F40C244BE8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2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D305-4911-496B-A31D-7ACA89C5FA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0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4A3D-A329-4CF5-A4AF-6EDC44239A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2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35B3-024F-4FD9-9F3D-4F1D9E55F1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40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4034-5DAB-4DF2-9A60-20CB6F8A73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54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2609C-ECAB-4A9C-8BCA-FBA40EABEA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8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AF83-B442-4312-81EE-9A73263778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82CC6-102E-49AF-B406-B8535E320F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4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119E-E040-4231-93EA-2EBBD03F44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Образец текста</a:t>
            </a:r>
          </a:p>
          <a:p>
            <a:pPr lvl="1"/>
            <a:r>
              <a:rPr lang="de-DE" altLang="ru-RU" smtClean="0"/>
              <a:t>Второй уровень</a:t>
            </a:r>
          </a:p>
          <a:p>
            <a:pPr lvl="2"/>
            <a:r>
              <a:rPr lang="de-DE" altLang="ru-RU" smtClean="0"/>
              <a:t>Третий уровень</a:t>
            </a:r>
          </a:p>
          <a:p>
            <a:pPr lvl="3"/>
            <a:r>
              <a:rPr lang="de-DE" altLang="ru-RU" smtClean="0"/>
              <a:t>Четвертый уровень</a:t>
            </a:r>
          </a:p>
          <a:p>
            <a:pPr lvl="4"/>
            <a:r>
              <a:rPr lang="de-DE" alt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CE080FF8-8AED-4FC2-87A6-2BB18329E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0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slide" Target="slide18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19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914400" y="5981700"/>
            <a:ext cx="160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Щекино 2016г</a:t>
            </a:r>
            <a:endParaRPr lang="de-DE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8086" y="667047"/>
            <a:ext cx="56136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133600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dirty="0" smtClean="0"/>
              <a:t>Направление на север- юг показывает?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partkid.com/images/415/start-training-today-and-stop-visiting-the-someday-isle-self-x1eem4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92187"/>
            <a:ext cx="6143625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8933" y="3352800"/>
            <a:ext cx="35032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Покинула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удача!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s://thetomatos.com/wp-content/uploads/2016/02/cartoon-pirate-ship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08100"/>
            <a:ext cx="54403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31068" y="1556623"/>
            <a:ext cx="30619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стал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пиратом!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6600" y="2514600"/>
            <a:ext cx="7502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5400" dirty="0" smtClean="0">
                <a:latin typeface="Calibri"/>
                <a:ea typeface="Calibri"/>
                <a:cs typeface="Times New Roman"/>
              </a:rPr>
              <a:t>Что такое градусная сеть? </a:t>
            </a:r>
            <a:endParaRPr lang="ru-RU" alt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409" y="667047"/>
            <a:ext cx="49211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2 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ipartkid.com/images/415/start-training-today-and-stop-visiting-the-someday-isle-self-x1eem4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88987"/>
            <a:ext cx="6143625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8933" y="3352800"/>
            <a:ext cx="35032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Покинула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удача!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7409" y="667047"/>
            <a:ext cx="49211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 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2514600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dirty="0"/>
              <a:t>Продолжите фразу: </a:t>
            </a:r>
          </a:p>
          <a:p>
            <a:pPr algn="ctr" eaLnBrk="1" hangingPunct="1"/>
            <a:r>
              <a:rPr lang="ru-RU" altLang="ru-RU" sz="4400" dirty="0"/>
              <a:t>«Длина параллелей от экватора к </a:t>
            </a:r>
            <a:r>
              <a:rPr lang="ru-RU" altLang="ru-RU" sz="4400" dirty="0" smtClean="0"/>
              <a:t>полюсам…»</a:t>
            </a:r>
            <a:endParaRPr lang="ru-RU" alt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0896" y="667047"/>
            <a:ext cx="4748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6600" y="2514600"/>
            <a:ext cx="7502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5400" dirty="0" smtClean="0">
                <a:latin typeface="Calibri"/>
                <a:ea typeface="Calibri"/>
                <a:cs typeface="Times New Roman"/>
              </a:rPr>
              <a:t>Латинское слово «меридиан»</a:t>
            </a:r>
            <a:r>
              <a:rPr lang="ru-RU" sz="5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5400" dirty="0" smtClean="0">
                <a:latin typeface="Calibri"/>
                <a:ea typeface="Calibri"/>
                <a:cs typeface="Times New Roman"/>
              </a:rPr>
              <a:t>означает ?</a:t>
            </a:r>
            <a:endParaRPr lang="ru-RU" alt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https://thetomatos.com/wp-content/uploads/2016/02/cartoon-pirate-ship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68" y="1219200"/>
            <a:ext cx="52578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31068" y="1556623"/>
            <a:ext cx="30619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стал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пиратом!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4285" y="667047"/>
            <a:ext cx="5267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85799" y="2133600"/>
            <a:ext cx="7502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400" dirty="0" smtClean="0"/>
              <a:t>Дайте определение понятию «Параллель»</a:t>
            </a:r>
            <a:endParaRPr lang="ru-RU" altLang="ru-RU" sz="44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lipartkid.com/images/415/start-training-today-and-stop-visiting-the-someday-isle-self-x1eem4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914400"/>
            <a:ext cx="6143625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8933" y="3352800"/>
            <a:ext cx="35032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Покинула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удача!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8" name="Picture 7" descr="http://cliparts.co/cliparts/8i6/5ae/8i65aeA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354581"/>
            <a:ext cx="1150144" cy="1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92142"/>
              </p:ext>
            </p:extLst>
          </p:nvPr>
        </p:nvGraphicFramePr>
        <p:xfrm>
          <a:off x="1414461" y="1674812"/>
          <a:ext cx="7196139" cy="4841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228"/>
                <a:gridCol w="1439228"/>
                <a:gridCol w="1413030"/>
                <a:gridCol w="1465425"/>
                <a:gridCol w="1439228"/>
              </a:tblGrid>
              <a:tr h="968375">
                <a:tc>
                  <a:txBody>
                    <a:bodyPr/>
                    <a:lstStyle/>
                    <a:p>
                      <a:pPr algn="ctr"/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3" action="ppaction://hlinksldjump"/>
                        </a:rPr>
                        <a:t>7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8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5" action="ppaction://hlinksldjump"/>
                        </a:rPr>
                        <a:t>9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10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7" action="ppaction://hlinksldjump"/>
                        </a:rPr>
                        <a:t>12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8" action="ppaction://hlinksldjump"/>
                        </a:rPr>
                        <a:t>13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9" action="ppaction://hlinksldjump"/>
                        </a:rPr>
                        <a:t>14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0" action="ppaction://hlinksldjump"/>
                        </a:rPr>
                        <a:t>15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17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2" action="ppaction://hlinksldjump"/>
                        </a:rPr>
                        <a:t>18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3" action="ppaction://hlinksldjump"/>
                        </a:rPr>
                        <a:t>19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4" action="ppaction://hlinksldjump"/>
                        </a:rPr>
                        <a:t>20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5" action="ppaction://hlinksldjump"/>
                        </a:rPr>
                        <a:t>22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6" action="ppaction://hlinksldjump"/>
                        </a:rPr>
                        <a:t>23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7" action="ppaction://hlinksldjump"/>
                        </a:rPr>
                        <a:t>24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8" action="ppaction://hlinksldjump"/>
                        </a:rPr>
                        <a:t>25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0" marR="91450" anchor="ctr"/>
                </a:tc>
              </a:tr>
            </a:tbl>
          </a:graphicData>
        </a:graphic>
      </p:graphicFrame>
      <p:pic>
        <p:nvPicPr>
          <p:cNvPr id="6" name="Picture 11" descr="http://www.gfxtrra.com/uploads/posts/2014-12/1418997048_content11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47979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http://m.gifmania.ru/Animated-Gifs-Lyudi/Animations-Professions/Images-Pirates/Pirates-60501.gif"/>
          <p:cNvPicPr>
            <a:picLocks noChangeAspect="1" noChangeArrowheads="1" noCrop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097" y="155470"/>
            <a:ext cx="1485900" cy="201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077" y="741065"/>
            <a:ext cx="27238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19.12.2023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2895600"/>
            <a:ext cx="544469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Географические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координаты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5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20313" r="33529" b="19270"/>
          <a:stretch/>
        </p:blipFill>
        <p:spPr bwMode="auto">
          <a:xfrm>
            <a:off x="25400" y="1"/>
            <a:ext cx="91567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5278" r="31381" b="13541"/>
          <a:stretch/>
        </p:blipFill>
        <p:spPr bwMode="auto">
          <a:xfrm>
            <a:off x="25400" y="97374"/>
            <a:ext cx="9118600" cy="676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25173" r="32846" b="17881"/>
          <a:stretch/>
        </p:blipFill>
        <p:spPr bwMode="auto">
          <a:xfrm>
            <a:off x="0" y="1166858"/>
            <a:ext cx="9144000" cy="56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600" y="533400"/>
            <a:ext cx="7327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Географические координаты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5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0" y="667047"/>
            <a:ext cx="5529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1 балл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85800" y="2133600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400" dirty="0" smtClean="0"/>
              <a:t>Где встречаются все меридианы?</a:t>
            </a:r>
            <a:endParaRPr lang="ru-RU" altLang="ru-RU" sz="44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0"/>
            <a:ext cx="9144000" cy="68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610" y="914400"/>
            <a:ext cx="51776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на дом: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971800"/>
            <a:ext cx="791056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1. Прочитать параграфы 18-19</a:t>
            </a:r>
          </a:p>
          <a:p>
            <a:r>
              <a:rPr lang="ru-RU" sz="2800" dirty="0" smtClean="0"/>
              <a:t>2. Выполнить </a:t>
            </a:r>
            <a:r>
              <a:rPr lang="ru-RU" sz="2800" dirty="0"/>
              <a:t>задание 3 стр. 64 </a:t>
            </a:r>
            <a:endParaRPr lang="ru-RU" sz="2800" dirty="0" smtClean="0"/>
          </a:p>
          <a:p>
            <a:r>
              <a:rPr lang="ru-RU" sz="2800" dirty="0" smtClean="0"/>
              <a:t>используя </a:t>
            </a:r>
            <a:r>
              <a:rPr lang="ru-RU" sz="2800" dirty="0"/>
              <a:t>карту в приложении </a:t>
            </a:r>
            <a:r>
              <a:rPr lang="ru-RU" sz="2800" dirty="0" smtClean="0"/>
              <a:t>учеб. </a:t>
            </a:r>
            <a:r>
              <a:rPr lang="ru-RU" sz="2800" dirty="0"/>
              <a:t>стр.180-181   </a:t>
            </a:r>
          </a:p>
        </p:txBody>
      </p:sp>
    </p:spTree>
    <p:extLst>
      <p:ext uri="{BB962C8B-B14F-4D97-AF65-F5344CB8AC3E}">
        <p14:creationId xmlns:p14="http://schemas.microsoft.com/office/powerpoint/2010/main" val="2572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029200"/>
            <a:ext cx="6096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Если вы считаете, что поняли тему урока, то покажите зеленый   прямоугольник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3429000"/>
            <a:ext cx="61087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Если </a:t>
            </a:r>
            <a:r>
              <a:rPr lang="ru-RU" sz="2800" dirty="0"/>
              <a:t>вы считаете, что не достаточно усвоили материал, то  покажите желтый прямоугольник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1828800"/>
            <a:ext cx="61087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Если </a:t>
            </a:r>
            <a:r>
              <a:rPr lang="ru-RU" sz="2800" dirty="0"/>
              <a:t>вы считаете, что не поняли тему урока, то покажите красный прямоугольник.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3429000"/>
            <a:ext cx="1752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0400" y="1955798"/>
            <a:ext cx="1752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6900" y="5029200"/>
            <a:ext cx="1752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85343" y="667047"/>
            <a:ext cx="36452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Рефлекция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85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g-fotki.yandex.ru/get/9220/181450557.7c/0_acb57_a2254291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09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3900" y="1732657"/>
            <a:ext cx="3746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в плену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s://thetomatos.com/wp-content/uploads/2016/02/cartoon-pirate-ship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20837"/>
            <a:ext cx="5181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31068" y="1556623"/>
            <a:ext cx="30619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стал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пиратом!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4285" y="667047"/>
            <a:ext cx="5267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4 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133600"/>
            <a:ext cx="68961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000" dirty="0" smtClean="0"/>
              <a:t>Через пригород Лондона </a:t>
            </a:r>
            <a:r>
              <a:rPr lang="ru-RU" sz="4000" dirty="0" err="1" smtClean="0"/>
              <a:t>Грᴎнвᴎч</a:t>
            </a:r>
            <a:r>
              <a:rPr lang="ru-RU" sz="4000" dirty="0"/>
              <a:t>, </a:t>
            </a:r>
            <a:r>
              <a:rPr lang="ru-RU" sz="4000" dirty="0" smtClean="0"/>
              <a:t>где в 1645 году основана астрономическая обсерватория </a:t>
            </a:r>
            <a:r>
              <a:rPr lang="ru-RU" sz="4000" dirty="0" err="1" smtClean="0"/>
              <a:t>проходᴎт</a:t>
            </a:r>
            <a:r>
              <a:rPr lang="ru-RU" sz="4000" dirty="0" smtClean="0"/>
              <a:t>…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img-fotki.yandex.ru/get/6425/181450557.53/0_a1f29_3898afc6_orig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84521"/>
            <a:ext cx="6629400" cy="5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55604" y="1733550"/>
            <a:ext cx="323518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Выбирай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номер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723" y="667047"/>
            <a:ext cx="5440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5 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133600"/>
            <a:ext cx="7086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400" dirty="0" smtClean="0">
                <a:latin typeface="Calibri"/>
                <a:ea typeface="Calibri"/>
                <a:cs typeface="Times New Roman"/>
              </a:rPr>
              <a:t>Сколько градусов составляет расстояние 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>от экватора до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>полюсов? </a:t>
            </a:r>
            <a:endParaRPr lang="ru-RU" alt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cliparts.co/cliparts/8i6/5ae/8i65aeA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981075"/>
            <a:ext cx="47244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33900" y="1732657"/>
            <a:ext cx="3746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в плену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r14.imgfast.net/users/1411/83/75/60/avatars/9-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523875"/>
            <a:ext cx="1457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4285" y="667047"/>
            <a:ext cx="5267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3622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36600" y="2514600"/>
            <a:ext cx="7502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5400" dirty="0" smtClean="0">
                <a:latin typeface="Calibri"/>
                <a:ea typeface="Calibri"/>
                <a:cs typeface="Times New Roman"/>
              </a:rPr>
              <a:t>Сколько составляет длина экватора? </a:t>
            </a:r>
            <a:endParaRPr lang="ru-RU" alt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1309</TotalTime>
  <Words>218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Квадрант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Hp</cp:lastModifiedBy>
  <cp:revision>74</cp:revision>
  <cp:lastPrinted>1601-01-01T00:00:00Z</cp:lastPrinted>
  <dcterms:created xsi:type="dcterms:W3CDTF">1601-01-01T00:00:00Z</dcterms:created>
  <dcterms:modified xsi:type="dcterms:W3CDTF">2023-12-18T11:09:19Z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