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58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0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2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1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2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1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5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0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1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54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dioweb.ru/news/item/2850-kak-privivki-vliyayut-na-organizm-otvechayut-spetsialisty-minzdrava-rossii" TargetMode="External"/><Relationship Id="rId2" Type="http://schemas.openxmlformats.org/officeDocument/2006/relationships/hyperlink" Target="http://www.cmsch94.ru/immunoprofilaktika/44-ya-privivok-ne-boy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ampionat.com/lifestyle/article-4492073-istoriya-privivok-kak-i-kogda-poyavilis-vakciny-ot-boleznej-sozdanie-razvitie-kakie-est-sejchas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060848"/>
            <a:ext cx="7543800" cy="136174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</a:rPr>
              <a:t>Исследовательский проект  </a:t>
            </a:r>
            <a:br>
              <a:rPr lang="ru-RU" sz="4800" b="1" dirty="0">
                <a:solidFill>
                  <a:schemeClr val="accent2"/>
                </a:solidFill>
              </a:rPr>
            </a:br>
            <a:r>
              <a:rPr lang="ru-RU" sz="4800" b="1" dirty="0">
                <a:solidFill>
                  <a:schemeClr val="accent2"/>
                </a:solidFill>
              </a:rPr>
              <a:t>"Я прививки не боюсь"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960" y="4341490"/>
            <a:ext cx="7543800" cy="211184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1800" cap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Выполнили: </a:t>
            </a:r>
            <a:r>
              <a:rPr lang="ru-RU" sz="1800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ученицы </a:t>
            </a:r>
            <a:r>
              <a:rPr lang="ru-RU" sz="1800" cap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4-П </a:t>
            </a:r>
            <a:r>
              <a:rPr lang="ru-RU" sz="1800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</a:p>
          <a:p>
            <a:pPr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1800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Зайцева В</a:t>
            </a:r>
            <a:r>
              <a:rPr lang="ru-RU" sz="1800" cap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арвара</a:t>
            </a:r>
          </a:p>
          <a:p>
            <a:pPr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1800" cap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Нестеренко Ника</a:t>
            </a:r>
          </a:p>
          <a:p>
            <a:pPr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1800" cap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1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Авдонина Александра </a:t>
            </a:r>
            <a:r>
              <a:rPr lang="ru-RU" sz="1800" cap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Александровна</a:t>
            </a:r>
            <a:endParaRPr lang="ru-RU" sz="1800" cap="non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1400" cap="none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2024</a:t>
            </a:r>
            <a:endParaRPr lang="ru-RU" sz="1400" cap="non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46688" y="476672"/>
            <a:ext cx="3096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Школа № </a:t>
            </a:r>
            <a:r>
              <a:rPr lang="ru-RU" altLang="ru-RU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altLang="ru-RU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58969"/>
            <a:ext cx="1093788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34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828641"/>
          </a:xfrm>
        </p:spPr>
        <p:txBody>
          <a:bodyPr/>
          <a:lstStyle/>
          <a:p>
            <a:r>
              <a:rPr lang="ru-RU" sz="4300" dirty="0">
                <a:solidFill>
                  <a:schemeClr val="accent2"/>
                </a:solidFill>
              </a:rPr>
              <a:t>Буклет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20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25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980728"/>
            <a:ext cx="7543800" cy="54060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Список </a:t>
            </a:r>
            <a:r>
              <a:rPr lang="ru-RU" dirty="0" err="1" smtClean="0">
                <a:solidFill>
                  <a:schemeClr val="accent2"/>
                </a:solidFill>
              </a:rPr>
              <a:t>интернет-ресурсов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231338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www.cmsch94.ru/immunoprofilaktika/44-ya-privivok-ne-boyus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cardioweb.ru/news/item/2850-kak-privivki-vliyayut-na-organizm-otvechayut-spetsialisty-minzdrava-rossii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www.championat.com/lifestyle/article-4492073-istoriya-privivok-kak-i-kogda-poyavilis-vakciny-ot-boleznej-sozdanie-razvitie-kakie-est-sejchas.html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25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ru-RU" sz="4300" dirty="0">
                <a:solidFill>
                  <a:schemeClr val="accent2"/>
                </a:solidFill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2876904" cy="28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7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92696"/>
            <a:ext cx="7543800" cy="622116"/>
          </a:xfrm>
        </p:spPr>
        <p:txBody>
          <a:bodyPr>
            <a:normAutofit fontScale="90000"/>
          </a:bodyPr>
          <a:lstStyle/>
          <a:p>
            <a:r>
              <a:rPr lang="ru-RU" altLang="ru-RU" sz="5300" dirty="0">
                <a:solidFill>
                  <a:schemeClr val="accent2"/>
                </a:solidFill>
              </a:rPr>
              <a:t>Оглавление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2960" y="1844824"/>
            <a:ext cx="7997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Введение…………………………………………………………….……...3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Актуальность, цели 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задачи проекта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………………………….…...4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2.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прививок……………….……………………………………...5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3. </a:t>
            </a:r>
            <a:r>
              <a:rPr lang="ru-RU" altLang="ru-RU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Антипрививочное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движение и его аргументы……………………...6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4.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Важность прививок для общества …………………………..………7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5.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 и результаты………………………………………….8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Заключение…………………………………………………………………9</a:t>
            </a:r>
          </a:p>
          <a:p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Информационный буклет  ………………..…………………………… 10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Список </a:t>
            </a:r>
            <a:r>
              <a:rPr lang="ru-RU" altLang="ru-RU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……………………………….……..............11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79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2960" y="908720"/>
            <a:ext cx="7543800" cy="828641"/>
          </a:xfrm>
        </p:spPr>
        <p:txBody>
          <a:bodyPr>
            <a:normAutofit/>
          </a:bodyPr>
          <a:lstStyle/>
          <a:p>
            <a:r>
              <a:rPr lang="ru-RU" altLang="ru-RU" sz="5300" dirty="0" smtClean="0">
                <a:solidFill>
                  <a:schemeClr val="accent2"/>
                </a:solidFill>
              </a:rPr>
              <a:t>Введение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2960" y="1844824"/>
            <a:ext cx="8141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2960" y="2274838"/>
            <a:ext cx="7709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 давних времен во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мире то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в другом месте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вспыхивали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нередко приводящие к смерти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людей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Озадачившись этим, ученые стали развивать науку об иммунитете – о защите организма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тому или иному инфекционному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заболеванию.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Иммунитет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образование в крови особых защитных веществ, которые убивают возбудителей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болезни. Если иммунитет слабеет, то человек заболевает. А чтобы он был сильным были придуманы  и разработаны прививки.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Прививка необходима человеку, так как она стимулирует организм к выработке антител, которые защищают человека многие годы или всю жизнь.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42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347" y="476672"/>
            <a:ext cx="75438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Актуальность, цели и задачи </a:t>
            </a:r>
            <a:r>
              <a:rPr lang="ru-RU" dirty="0" smtClean="0"/>
              <a:t> </a:t>
            </a:r>
            <a:r>
              <a:rPr lang="ru-RU" dirty="0">
                <a:solidFill>
                  <a:schemeClr val="accent2"/>
                </a:solidFill>
              </a:rPr>
              <a:t>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7709481" cy="4247562"/>
          </a:xfrm>
        </p:spPr>
        <p:txBody>
          <a:bodyPr>
            <a:normAutofit lnSpcReduction="10000"/>
          </a:bodyPr>
          <a:lstStyle/>
          <a:p>
            <a:pPr marL="1143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данного исследования заключается в том, что отношение к прививкам имеет прямое влияние на здоровье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человека. Знать об этом важно,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это может спасти жизнь и избавить от необходимости в тяжелом и дорогостоящем лечении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Недостаточный уровень вакцинации может привести к возникновению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эпидемий, серьезным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осложнениям для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и несет прямую угрозу жизни и здоровья населения!</a:t>
            </a: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9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исследования – изучить вакцинацию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9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исследования:</a:t>
            </a: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Рассмотреть историю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прививок. </a:t>
            </a:r>
            <a:endParaRPr lang="ru-RU" sz="19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Изучить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антипрививочное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движение и его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аргументы.</a:t>
            </a:r>
            <a:endParaRPr lang="ru-RU" sz="19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важность прививок для 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общества.</a:t>
            </a:r>
            <a:endParaRPr lang="ru-RU" sz="19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Провести практический этап исследования.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33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068" y="296103"/>
            <a:ext cx="7543800" cy="972657"/>
          </a:xfrm>
        </p:spPr>
        <p:txBody>
          <a:bodyPr/>
          <a:lstStyle/>
          <a:p>
            <a:r>
              <a:rPr lang="ru-RU" sz="4300" dirty="0">
                <a:solidFill>
                  <a:schemeClr val="accent2"/>
                </a:solidFill>
              </a:rPr>
              <a:t>История</a:t>
            </a:r>
            <a:r>
              <a:rPr lang="ru-RU" dirty="0"/>
              <a:t> </a:t>
            </a:r>
            <a:r>
              <a:rPr lang="ru-RU" sz="4300" dirty="0">
                <a:solidFill>
                  <a:schemeClr val="accent2"/>
                </a:solidFill>
              </a:rPr>
              <a:t>прививок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118" y="2204864"/>
            <a:ext cx="5122912" cy="3456384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Впервые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принципе иммунизации было упомянуто ещё в Древнем Китае. </a:t>
            </a:r>
            <a:endParaRPr lang="ru-RU" sz="19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 в 1796 году  в Англии  врач Эдвард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Дженнер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впервые выполнил первую прививку от оспы, но ему потребовалось несколько лет, чтобы доказать ценность и прививки и получить признание научного общества.</a:t>
            </a:r>
          </a:p>
          <a:p>
            <a:pPr marL="11430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В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 19 века учеными была установлена связь между бактериями и болезнями и тогда они начали разрабатывать соответствующие вакцины.</a:t>
            </a:r>
          </a:p>
          <a:p>
            <a:pPr marL="11430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следующих десятилетий прививки стали все более распространены и применялись для предотвращения различных инфекционных заболеваний.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65732"/>
            <a:ext cx="3096344" cy="206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69" y="4005064"/>
            <a:ext cx="3086763" cy="226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18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975" y="354566"/>
            <a:ext cx="7543800" cy="1270188"/>
          </a:xfrm>
        </p:spPr>
        <p:txBody>
          <a:bodyPr>
            <a:normAutofit/>
          </a:bodyPr>
          <a:lstStyle/>
          <a:p>
            <a:r>
              <a:rPr lang="ru-RU" sz="4300" dirty="0" err="1">
                <a:solidFill>
                  <a:schemeClr val="accent2"/>
                </a:solidFill>
              </a:rPr>
              <a:t>Антипрививочное</a:t>
            </a:r>
            <a:r>
              <a:rPr lang="ru-RU" sz="4300" dirty="0">
                <a:solidFill>
                  <a:schemeClr val="accent2"/>
                </a:solidFill>
              </a:rPr>
              <a:t> движение и его аргументы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114" y="3880776"/>
            <a:ext cx="4273933" cy="223966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 1: Прививки вызывают аутоиммунные заболевания. </a:t>
            </a:r>
          </a:p>
          <a:p>
            <a:pPr marL="114300" indent="0">
              <a:buNone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 2: Прививки содержат опасные ингредиенты.</a:t>
            </a:r>
          </a:p>
          <a:p>
            <a:pPr marL="114300" indent="0">
              <a:buNone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 3: Прививки вызывают аутизм.</a:t>
            </a:r>
          </a:p>
          <a:p>
            <a:pPr marL="114300" indent="0">
              <a:buNone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 4: Естественный иммунитет лучше прививочного.</a:t>
            </a:r>
          </a:p>
          <a:p>
            <a:pPr marL="114300" indent="0">
              <a:buNone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 5: Прививки лишены эффекта. 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52" y="1844824"/>
            <a:ext cx="3312368" cy="215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52" y="4218112"/>
            <a:ext cx="3312368" cy="20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7883" y="1844824"/>
            <a:ext cx="43161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Противники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прививок были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всегда, со временем они объединились в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антипрививочное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движение. Активисты движения призывают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отказываться от вакцинации считая прививки абсолютным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злом. Рассмотрим некоторые основные их  ложные утверждения: 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6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53496" cy="910148"/>
          </a:xfrm>
        </p:spPr>
        <p:txBody>
          <a:bodyPr/>
          <a:lstStyle/>
          <a:p>
            <a:r>
              <a:rPr lang="ru-RU" sz="4300" dirty="0">
                <a:solidFill>
                  <a:schemeClr val="accent2"/>
                </a:solidFill>
              </a:rPr>
              <a:t>Важность</a:t>
            </a:r>
            <a:r>
              <a:rPr lang="ru-RU" dirty="0"/>
              <a:t> </a:t>
            </a:r>
            <a:r>
              <a:rPr lang="ru-RU" sz="4300" dirty="0">
                <a:solidFill>
                  <a:schemeClr val="accent2"/>
                </a:solidFill>
              </a:rPr>
              <a:t>прививок для общества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72" y="1700808"/>
            <a:ext cx="8310500" cy="151216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Прививки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одним из самых эффективных методов предотвращения инфекционных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заболеваний. Бояться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прививок – значит игнорировать все достижения современной медицины в области защиты от инфекционных заболеваний.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Минздравом РФ был разработан календарь прививок, который устанавливает очередность вакцинации по возрасту и типу вакцин, так как многие инфекции опасны для детей до года.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6" b="19209"/>
          <a:stretch/>
        </p:blipFill>
        <p:spPr bwMode="auto">
          <a:xfrm>
            <a:off x="1225940" y="3208053"/>
            <a:ext cx="6624736" cy="29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24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09232"/>
            <a:ext cx="7543800" cy="766132"/>
          </a:xfrm>
        </p:spPr>
        <p:txBody>
          <a:bodyPr/>
          <a:lstStyle/>
          <a:p>
            <a:r>
              <a:rPr lang="ru-RU" sz="4300" dirty="0">
                <a:solidFill>
                  <a:schemeClr val="accent2"/>
                </a:solidFill>
              </a:rPr>
              <a:t>Анкетирование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9" y="1772816"/>
            <a:ext cx="2776749" cy="170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22" y="1772816"/>
            <a:ext cx="2880320" cy="168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9" y="3573016"/>
            <a:ext cx="277994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21" y="3608623"/>
            <a:ext cx="2880321" cy="183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822960" y="836712"/>
            <a:ext cx="7876357" cy="10801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нашей исследовательской работы был проведен социологический опрос учащихся нашей школы с целью установления их мнения о значении прививок и отношении к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вакцинации. Вопросы и их ответы приведены ниже на рисунках: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93342" y="5598073"/>
            <a:ext cx="7876357" cy="66445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 опроса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сделать вывод, что учащиеся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общее представление 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вакцинации, большинство из них осведомлены о том, что такое вакцинация и с какой целью она проводится.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9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910148"/>
          </a:xfrm>
        </p:spPr>
        <p:txBody>
          <a:bodyPr/>
          <a:lstStyle/>
          <a:p>
            <a:r>
              <a:rPr lang="ru-RU" sz="4300" dirty="0">
                <a:solidFill>
                  <a:schemeClr val="accent2"/>
                </a:solidFill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023426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 перед прививками является часто неправильно основанным и необоснованным.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 перед прививками может быть вызван различными факторами, такими как мифы и дезинформация в интернете, личный опыт или негативные отзывы окружающих.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Коллективный иммунитет важен для тех, у кого есть медицинские противопоказания к прививкам, таких как аллергия на компоненты вакцины или ослабленная иммунная система.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осознавать, что решение делать или не делать прививки – это личное решение каждого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39248121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</TotalTime>
  <Words>706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 3</vt:lpstr>
      <vt:lpstr>Ретро</vt:lpstr>
      <vt:lpstr>Исследовательский проект   "Я прививки не боюсь"</vt:lpstr>
      <vt:lpstr>Оглавление:</vt:lpstr>
      <vt:lpstr>Введение:</vt:lpstr>
      <vt:lpstr>Актуальность, цели и задачи  исследования</vt:lpstr>
      <vt:lpstr>История прививок</vt:lpstr>
      <vt:lpstr>Антипрививочное движение и его аргументы</vt:lpstr>
      <vt:lpstr>Важность прививок для общества</vt:lpstr>
      <vt:lpstr>Анкетирование</vt:lpstr>
      <vt:lpstr>Заключение</vt:lpstr>
      <vt:lpstr>Буклет</vt:lpstr>
      <vt:lpstr>Список интернет-ресурсов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  "Я прививки не боюсь"</dc:title>
  <dc:creator>User</dc:creator>
  <cp:lastModifiedBy>Мария Зайцева</cp:lastModifiedBy>
  <cp:revision>20</cp:revision>
  <dcterms:created xsi:type="dcterms:W3CDTF">2024-01-15T07:06:36Z</dcterms:created>
  <dcterms:modified xsi:type="dcterms:W3CDTF">2024-01-16T09:33:12Z</dcterms:modified>
</cp:coreProperties>
</file>