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slide" Target="slides/slide17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42b05a7f410daf2d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42b05a7f410daf2d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42b05a7f410daf2d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42b05a7f410daf2d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42b05a7f410daf2d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42b05a7f410daf2d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42b05a7f410daf2d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42b05a7f410daf2d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42b05a7f410daf2d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42b05a7f410daf2d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42b05a7f410daf2d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42b05a7f410daf2d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42b05a7f410daf2d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42b05a7f410daf2d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42b05a7f410daf2d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42b05a7f410daf2d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42b05a7f410daf2d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42b05a7f410daf2d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42b05a7f410daf2d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42b05a7f410daf2d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42b05a7f410daf2d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42b05a7f410daf2d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42b05a7f410daf2d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42b05a7f410daf2d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42b05a7f410daf2d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42b05a7f410daf2d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42b05a7f410daf2d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42b05a7f410daf2d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42b05a7f410daf2d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42b05a7f410daf2d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42b05a7f410daf2d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42b05a7f410daf2d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42b05a7f410daf2d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42b05a7f410daf2d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744575"/>
            <a:ext cx="8520600" cy="3865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744575"/>
            <a:ext cx="8520600" cy="41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0"/>
            <a:ext cx="9144001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2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0" name="Google Shape;11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0"/>
            <a:ext cx="8679901" cy="4991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6" name="Google Shape;11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0"/>
            <a:ext cx="8679901" cy="4991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2" name="Google Shape;12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0"/>
            <a:ext cx="8679901" cy="4991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8" name="Google Shape;12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0"/>
            <a:ext cx="8991599" cy="49911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4" name="Google Shape;13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88650"/>
            <a:ext cx="8991599" cy="480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0" name="Google Shape;14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0"/>
            <a:ext cx="8991599" cy="499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6" name="Google Shape;14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0"/>
            <a:ext cx="8991602" cy="4991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9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2" name="Google Shape;15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90800"/>
            <a:ext cx="8991602" cy="480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0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8" name="Google Shape;15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0"/>
            <a:ext cx="8991602" cy="49910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82875"/>
            <a:ext cx="9144001" cy="4960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0"/>
            <a:ext cx="8520597" cy="4991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4" name="Google Shape;7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25425"/>
            <a:ext cx="8991599" cy="4765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0" name="Google Shape;8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0"/>
            <a:ext cx="8991599" cy="4991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6" name="Google Shape;8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0"/>
            <a:ext cx="8991599" cy="4991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2" name="Google Shape;9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0"/>
            <a:ext cx="8991603" cy="4991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8" name="Google Shape;9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0"/>
            <a:ext cx="8991598" cy="499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4" name="Google Shape;10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0"/>
            <a:ext cx="8991599" cy="4991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