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3" r:id="rId3"/>
    <p:sldId id="258" r:id="rId4"/>
    <p:sldId id="259" r:id="rId5"/>
    <p:sldId id="260" r:id="rId6"/>
    <p:sldId id="262" r:id="rId7"/>
    <p:sldId id="277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64" r:id="rId16"/>
    <p:sldId id="273" r:id="rId17"/>
    <p:sldId id="271" r:id="rId18"/>
    <p:sldId id="274" r:id="rId19"/>
    <p:sldId id="275" r:id="rId20"/>
    <p:sldId id="279" r:id="rId21"/>
    <p:sldId id="276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26" y="-100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1A4DE71-C6E2-41AF-BAD6-A9BE0A25F5E3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E843BF6-0FAB-4A75-B8F4-00493D2BE7BA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7979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DE71-C6E2-41AF-BAD6-A9BE0A25F5E3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3BF6-0FAB-4A75-B8F4-00493D2BE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62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DE71-C6E2-41AF-BAD6-A9BE0A25F5E3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3BF6-0FAB-4A75-B8F4-00493D2BE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44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DE71-C6E2-41AF-BAD6-A9BE0A25F5E3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3BF6-0FAB-4A75-B8F4-00493D2BE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43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A4DE71-C6E2-41AF-BAD6-A9BE0A25F5E3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843BF6-0FAB-4A75-B8F4-00493D2BE7B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32272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DE71-C6E2-41AF-BAD6-A9BE0A25F5E3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3BF6-0FAB-4A75-B8F4-00493D2BE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36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DE71-C6E2-41AF-BAD6-A9BE0A25F5E3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3BF6-0FAB-4A75-B8F4-00493D2BE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430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DE71-C6E2-41AF-BAD6-A9BE0A25F5E3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3BF6-0FAB-4A75-B8F4-00493D2BE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50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4DE71-C6E2-41AF-BAD6-A9BE0A25F5E3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43BF6-0FAB-4A75-B8F4-00493D2BE7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5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A4DE71-C6E2-41AF-BAD6-A9BE0A25F5E3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843BF6-0FAB-4A75-B8F4-00493D2BE7B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391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A4DE71-C6E2-41AF-BAD6-A9BE0A25F5E3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843BF6-0FAB-4A75-B8F4-00493D2BE7B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0957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1A4DE71-C6E2-41AF-BAD6-A9BE0A25F5E3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0E843BF6-0FAB-4A75-B8F4-00493D2BE7B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397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5561" y="-258792"/>
            <a:ext cx="8563155" cy="5261126"/>
          </a:xfrm>
        </p:spPr>
        <p:txBody>
          <a:bodyPr>
            <a:normAutofit/>
          </a:bodyPr>
          <a:lstStyle/>
          <a:p>
            <a:pPr algn="ctr"/>
            <a:r>
              <a:rPr lang="ru-RU" sz="4000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ринг </a:t>
            </a:r>
            <a:br>
              <a:rPr lang="ru-RU" sz="4000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225-летию</a:t>
            </a:r>
            <a:br>
              <a:rPr lang="ru-RU" sz="4000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cap="none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рождения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Yu Gothic Medium" panose="020B0500000000000000" pitchFamily="34" charset="-128"/>
                <a:cs typeface="Times New Roman" panose="02020603050405020304" pitchFamily="18" charset="0"/>
              </a:rPr>
              <a:t>«</a:t>
            </a:r>
            <a:r>
              <a:rPr lang="ru-RU" sz="4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Yu Gothic Medium" panose="020B0500000000000000" pitchFamily="34" charset="-128"/>
                <a:cs typeface="Times New Roman" panose="02020603050405020304" pitchFamily="18" charset="0"/>
              </a:rPr>
              <a:t>Пушкин</a:t>
            </a:r>
            <a:r>
              <a:rPr 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Yu Gothic Medium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ru-RU" sz="4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Yu Gothic Medium" panose="020B0500000000000000" pitchFamily="34" charset="-128"/>
                <a:cs typeface="Times New Roman" panose="02020603050405020304" pitchFamily="18" charset="0"/>
              </a:rPr>
              <a:t>-</a:t>
            </a:r>
            <a:r>
              <a:rPr lang="en-US" sz="4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Yu Gothic Medium" panose="020B0500000000000000" pitchFamily="34" charset="-128"/>
                <a:cs typeface="Times New Roman" panose="02020603050405020304" pitchFamily="18" charset="0"/>
              </a:rPr>
              <a:t> </a:t>
            </a:r>
            <a:r>
              <a:rPr lang="ru-RU" sz="4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Yu Gothic Medium" panose="020B0500000000000000" pitchFamily="34" charset="-128"/>
                <a:cs typeface="Times New Roman" panose="02020603050405020304" pitchFamily="18" charset="0"/>
              </a:rPr>
              <a:t>это </a:t>
            </a:r>
            <a:r>
              <a:rPr lang="ru-RU" sz="40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Yu Gothic Medium" panose="020B0500000000000000" pitchFamily="34" charset="-128"/>
                <a:cs typeface="Times New Roman" panose="02020603050405020304" pitchFamily="18" charset="0"/>
              </a:rPr>
              <a:t>лучшее, что есть в каждом из на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ea typeface="Yu Gothic Medium" panose="020B0500000000000000" pitchFamily="34" charset="-128"/>
                <a:cs typeface="Times New Roman" panose="02020603050405020304" pitchFamily="18" charset="0"/>
              </a:rPr>
              <a:t>с…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3" y="0"/>
            <a:ext cx="3240702" cy="4164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585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1268" y="215660"/>
            <a:ext cx="10101532" cy="5651740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Я </a:t>
            </a:r>
            <a:r>
              <a:rPr lang="ru-RU" dirty="0"/>
              <a:t>к вам пишу – чего же боле?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Что </a:t>
            </a:r>
            <a:r>
              <a:rPr lang="ru-RU" dirty="0"/>
              <a:t>я могу еще сказать?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Теперь</a:t>
            </a:r>
            <a:r>
              <a:rPr lang="ru-RU" dirty="0"/>
              <a:t>, я знаю, в вашей воле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Меня </a:t>
            </a:r>
            <a:r>
              <a:rPr lang="ru-RU" dirty="0"/>
              <a:t>презреньем наказать.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Но </a:t>
            </a:r>
            <a:r>
              <a:rPr lang="ru-RU" dirty="0"/>
              <a:t>вы, к моей несчастной доле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Хоть </a:t>
            </a:r>
            <a:r>
              <a:rPr lang="ru-RU" dirty="0"/>
              <a:t>каплю жалости храня,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Вы </a:t>
            </a:r>
            <a:r>
              <a:rPr lang="ru-RU" dirty="0"/>
              <a:t>не оставите меня.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931" y="353683"/>
            <a:ext cx="6493338" cy="3571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464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7532" y="198408"/>
            <a:ext cx="10015268" cy="5668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Буря мглою небо кроет,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Вихри снежные крутя;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То, как зверь, она завоет,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заплачет, как дитя,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по кровле обветшалой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Вдруг соломой зашумит,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То, как путник запоздалый,</a:t>
            </a: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нам в окошко застучит.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088" y="395377"/>
            <a:ext cx="6339943" cy="4478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633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7147" y="163902"/>
            <a:ext cx="10075653" cy="570349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Я </a:t>
            </a:r>
            <a:r>
              <a:rPr lang="ru-RU" dirty="0"/>
              <a:t>памятник воздвиг себе нерукотворный,</a:t>
            </a:r>
          </a:p>
          <a:p>
            <a:pPr marL="0" indent="0">
              <a:buNone/>
            </a:pPr>
            <a:r>
              <a:rPr lang="ru-RU" dirty="0"/>
              <a:t>К нему не зарастёт народная тропа...»</a:t>
            </a:r>
          </a:p>
          <a:p>
            <a:pPr marL="0" indent="0">
              <a:buNone/>
            </a:pPr>
            <a:r>
              <a:rPr lang="ru-RU" dirty="0" smtClean="0"/>
              <a:t>Вознёсся </a:t>
            </a:r>
            <a:r>
              <a:rPr lang="ru-RU" dirty="0"/>
              <a:t>выше он главою непокорной</a:t>
            </a:r>
          </a:p>
          <a:p>
            <a:pPr marL="0" indent="0">
              <a:buNone/>
            </a:pPr>
            <a:r>
              <a:rPr lang="ru-RU" dirty="0"/>
              <a:t>Александрийского </a:t>
            </a:r>
            <a:r>
              <a:rPr lang="ru-RU" dirty="0" smtClean="0"/>
              <a:t>столпа.</a:t>
            </a:r>
          </a:p>
          <a:p>
            <a:pPr marL="0" indent="0">
              <a:buNone/>
            </a:pPr>
            <a:r>
              <a:rPr lang="ru-RU" dirty="0">
                <a:latin typeface="YS Text"/>
              </a:rPr>
              <a:t>Нет, весь я не умру </a:t>
            </a:r>
            <a:r>
              <a:rPr lang="ru-RU" dirty="0" smtClean="0">
                <a:latin typeface="YS Text"/>
              </a:rPr>
              <a:t>— </a:t>
            </a:r>
            <a:r>
              <a:rPr lang="ru-RU" dirty="0">
                <a:latin typeface="YS Text"/>
              </a:rPr>
              <a:t>душа в заветной </a:t>
            </a:r>
            <a:r>
              <a:rPr lang="ru-RU" dirty="0" smtClean="0">
                <a:latin typeface="YS Text"/>
              </a:rPr>
              <a:t>лире</a:t>
            </a:r>
          </a:p>
          <a:p>
            <a:pPr marL="0" indent="0">
              <a:buNone/>
            </a:pPr>
            <a:r>
              <a:rPr lang="ru-RU" dirty="0" smtClean="0">
                <a:latin typeface="YS Text"/>
              </a:rPr>
              <a:t>Мой </a:t>
            </a:r>
            <a:r>
              <a:rPr lang="ru-RU" dirty="0">
                <a:latin typeface="YS Text"/>
              </a:rPr>
              <a:t>прах переживет и тленья убежит</a:t>
            </a:r>
            <a:r>
              <a:rPr lang="ru-RU" dirty="0" smtClean="0">
                <a:latin typeface="YS Text"/>
              </a:rPr>
              <a:t>—</a:t>
            </a:r>
          </a:p>
          <a:p>
            <a:pPr marL="0" indent="0">
              <a:buNone/>
            </a:pPr>
            <a:r>
              <a:rPr lang="ru-RU" dirty="0" smtClean="0">
                <a:latin typeface="YS Text"/>
              </a:rPr>
              <a:t>И </a:t>
            </a:r>
            <a:r>
              <a:rPr lang="ru-RU" dirty="0">
                <a:latin typeface="YS Text"/>
              </a:rPr>
              <a:t>славен буду я, доколь в подлунном </a:t>
            </a:r>
            <a:r>
              <a:rPr lang="ru-RU" dirty="0" smtClean="0">
                <a:latin typeface="YS Text"/>
              </a:rPr>
              <a:t>мире</a:t>
            </a:r>
          </a:p>
          <a:p>
            <a:pPr marL="0" indent="0">
              <a:buNone/>
            </a:pPr>
            <a:r>
              <a:rPr lang="ru-RU" dirty="0" smtClean="0">
                <a:latin typeface="YS Text"/>
              </a:rPr>
              <a:t>Жив </a:t>
            </a:r>
            <a:r>
              <a:rPr lang="ru-RU" dirty="0">
                <a:latin typeface="YS Text"/>
              </a:rPr>
              <a:t>будет хоть один пиит.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325" y="274607"/>
            <a:ext cx="4562475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30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7442" y="30610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Любви, надежды, тихой славы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Недолго нежил нас обман,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Исчезли юные забавы,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сон, как утренний туман;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в нас горит еще желанье,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гнетом власти роковой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Нетерпеливою душой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Отчизны внемлем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призыванье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ждем с томленьем упованья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Минуты вольности святой,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ждет любовник молодой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Минуты верного свиданья.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069" y="378125"/>
            <a:ext cx="5102368" cy="3572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5904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1766" y="923026"/>
            <a:ext cx="9351034" cy="12486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гейм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антураж»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676" y="609599"/>
            <a:ext cx="10403456" cy="48509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перед вами изображения предметов и явлений, связанных с тем или иным произведением Пушкина. Ваша задача-написать их названия, рассказать, как эти изображения связаны с сюжетом. Здесь зашифрованы 4 произведения, к каждому - по три картинки. Время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выполнение-2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минуты, по истечении которых команда сдает свой ответ членам жюри. 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40014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124" y="349371"/>
            <a:ext cx="10092905" cy="772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860" y="-139884"/>
            <a:ext cx="3724979" cy="24812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282" y="122129"/>
            <a:ext cx="3590855" cy="21276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220" y="1222476"/>
            <a:ext cx="2456901" cy="41517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" r="-4563" b="50925"/>
          <a:stretch/>
        </p:blipFill>
        <p:spPr>
          <a:xfrm>
            <a:off x="802126" y="2213633"/>
            <a:ext cx="2662942" cy="13962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8420" y="44012"/>
            <a:ext cx="2737341" cy="27190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017" y="3395026"/>
            <a:ext cx="1837222" cy="15730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3258" y="4123514"/>
            <a:ext cx="2755631" cy="10303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2722" y="4297047"/>
            <a:ext cx="2355529" cy="15703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8568" y="5144376"/>
            <a:ext cx="2920237" cy="19508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568" y="4809334"/>
            <a:ext cx="3017782" cy="20118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7991" y="4972262"/>
            <a:ext cx="3487214" cy="18594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4351" y="2358544"/>
            <a:ext cx="253746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6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633" y="3558396"/>
            <a:ext cx="9836518" cy="203152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«Станционный смотритель»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65" y="808998"/>
            <a:ext cx="2755631" cy="10303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691" y="827396"/>
            <a:ext cx="2359356" cy="1572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586" y="808998"/>
            <a:ext cx="3487214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7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08851" y="3942120"/>
            <a:ext cx="10152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Ответ: «Барышня-крестьянка»</a:t>
            </a:r>
            <a:endParaRPr lang="ru-RU" sz="4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7815" y="740365"/>
            <a:ext cx="2737341" cy="27251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808" y="598795"/>
            <a:ext cx="3196232" cy="2739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668" y="685800"/>
            <a:ext cx="3724979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«Выстрел»</a:t>
            </a:r>
            <a:endParaRPr lang="ru-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28" y="490756"/>
            <a:ext cx="3017782" cy="2011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670" y="562235"/>
            <a:ext cx="3590855" cy="21276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406" y="849042"/>
            <a:ext cx="2920237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7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4555" y="3648973"/>
            <a:ext cx="9601200" cy="14859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Ответ: «Пиковая дама»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129" y="895618"/>
            <a:ext cx="3827017" cy="39668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818294"/>
            <a:ext cx="2456901" cy="41517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046" y="777004"/>
            <a:ext cx="2859538" cy="2117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207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6455" y="569345"/>
            <a:ext cx="10242610" cy="5789762"/>
          </a:xfrm>
        </p:spPr>
        <p:txBody>
          <a:bodyPr/>
          <a:lstStyle/>
          <a:p>
            <a:pPr marL="0" indent="0" algn="ctr">
              <a:buNone/>
            </a:pPr>
            <a:endParaRPr lang="ru-RU" sz="4000" cap="all" dirty="0" smtClean="0">
              <a:solidFill>
                <a:srgbClr val="191B0E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 </a:t>
            </a:r>
            <a:r>
              <a:rPr lang="ru-RU" sz="4000" cap="all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гейм</a:t>
            </a:r>
            <a:br>
              <a:rPr lang="ru-RU" sz="4000" cap="all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000" cap="all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4000" cap="all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200" cap="all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«Вся жизнь- один чудесный миг»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257" t="9410" r="10393" b="20967"/>
          <a:stretch/>
        </p:blipFill>
        <p:spPr>
          <a:xfrm>
            <a:off x="2035833" y="59991"/>
            <a:ext cx="2001328" cy="2366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97" y="2976922"/>
            <a:ext cx="4572000" cy="24669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732" y="2655093"/>
            <a:ext cx="3810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1541" t="56603" r="39780" b="12983"/>
          <a:stretch/>
        </p:blipFill>
        <p:spPr>
          <a:xfrm>
            <a:off x="7424468" y="200252"/>
            <a:ext cx="4451232" cy="2085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351" y="5101244"/>
            <a:ext cx="3594340" cy="1767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635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гейм: «Ты – мне, я –тебе» 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0317" y="1429407"/>
            <a:ext cx="10142483" cy="4437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задает заранее подготовленный один  вопрос команде-сопернику.    За  правильный ответ команды получают 1 балл.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421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739" y="871057"/>
            <a:ext cx="10153291" cy="207680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1 минуту напишите как можно больше  названий эпических произведений и имен героев А. С. Пушкина, которые пишут друг другу письма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( 0, 5 б за каждое название произведения;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0,5 б за имена героев)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6657" y="103517"/>
            <a:ext cx="8445258" cy="6901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гейм «Чтение сего письма возбудило во мне разные чувствования…»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389" y="4239885"/>
            <a:ext cx="3763540" cy="2618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454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280359"/>
            <a:ext cx="9601200" cy="14859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гейм «Дальше-дальше…»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6377" y="1276709"/>
            <a:ext cx="10196423" cy="459069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Условие: за одну минуту команда должна дать как можно больше правильных ответов на вопросы ведущего.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3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367" y="64697"/>
            <a:ext cx="10722632" cy="1626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по изображениям напишите по 3 факта к  каждому этапу жизни поэта.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(+1 балл за дополнительные факты)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785667"/>
            <a:ext cx="11050438" cy="4761781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1.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Детство (1799-1811)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2.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Лицей (1811-1817)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01" y="1927996"/>
            <a:ext cx="1618318" cy="1078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53438" y="1927996"/>
            <a:ext cx="1577935" cy="1216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192" y="1927996"/>
            <a:ext cx="1196849" cy="1475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779" y="1832379"/>
            <a:ext cx="1463264" cy="166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781" y="1832379"/>
            <a:ext cx="1857485" cy="1411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4301" y="3779807"/>
            <a:ext cx="1792073" cy="1116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0608" y="3773402"/>
            <a:ext cx="2114970" cy="1097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13988" t="21132" r="10828" b="13836"/>
          <a:stretch/>
        </p:blipFill>
        <p:spPr>
          <a:xfrm>
            <a:off x="6082581" y="3799927"/>
            <a:ext cx="2356762" cy="152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6346" y="3805654"/>
            <a:ext cx="2643743" cy="1498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264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906" y="163902"/>
            <a:ext cx="10058400" cy="570349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3.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 (1817-1820 годы)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Южная ссылка (1820-1824)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464" y="241538"/>
            <a:ext cx="2446596" cy="1771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987" y="163901"/>
            <a:ext cx="1771291" cy="1771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205" y="163902"/>
            <a:ext cx="2361721" cy="17712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849" y="3303917"/>
            <a:ext cx="2580862" cy="1630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2870" y="3303917"/>
            <a:ext cx="1362973" cy="17252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21924" y="3303917"/>
            <a:ext cx="1312751" cy="18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0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4025" y="2886603"/>
            <a:ext cx="7933107" cy="3522823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Михайловское (1824-1826)</a:t>
            </a:r>
          </a:p>
          <a:p>
            <a:pPr algn="l"/>
            <a:endParaRPr lang="ru-RU" dirty="0"/>
          </a:p>
          <a:p>
            <a:pPr algn="l"/>
            <a:endParaRPr lang="ru-RU" dirty="0" smtClean="0"/>
          </a:p>
          <a:p>
            <a:pPr algn="l"/>
            <a:endParaRPr lang="ru-RU" dirty="0"/>
          </a:p>
          <a:p>
            <a:pPr algn="l"/>
            <a:endParaRPr lang="ru-RU" dirty="0" smtClean="0"/>
          </a:p>
          <a:p>
            <a:pPr algn="l"/>
            <a:endParaRPr lang="ru-RU" dirty="0"/>
          </a:p>
          <a:p>
            <a:pPr algn="l"/>
            <a:endParaRPr lang="ru-RU" dirty="0" smtClean="0"/>
          </a:p>
          <a:p>
            <a:pPr algn="l"/>
            <a:endParaRPr lang="ru-RU" dirty="0"/>
          </a:p>
          <a:p>
            <a:pPr algn="l"/>
            <a:r>
              <a:rPr lang="ru-RU" dirty="0" smtClean="0"/>
              <a:t>6. Болдинская осень (1830 г)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682" t="19859" r="4540" b="11085"/>
          <a:stretch/>
        </p:blipFill>
        <p:spPr>
          <a:xfrm>
            <a:off x="1254025" y="1157196"/>
            <a:ext cx="2343190" cy="1335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187" y="1212491"/>
            <a:ext cx="2471471" cy="16476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22241" y="1212491"/>
            <a:ext cx="27246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Мой первый друг, мой друг бесценный!</a:t>
            </a:r>
          </a:p>
          <a:p>
            <a:r>
              <a:rPr lang="ru-RU" dirty="0" smtClean="0"/>
              <a:t>И я судьбу благословил,</a:t>
            </a:r>
          </a:p>
          <a:p>
            <a:r>
              <a:rPr lang="ru-RU" dirty="0" smtClean="0"/>
              <a:t>Когда…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025" y="3411556"/>
            <a:ext cx="2120840" cy="1593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51069" t="16981" r="723" b="8302"/>
          <a:stretch/>
        </p:blipFill>
        <p:spPr>
          <a:xfrm>
            <a:off x="3597215" y="3361057"/>
            <a:ext cx="1981418" cy="2303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10230" t="15722" r="13210" b="28051"/>
          <a:stretch/>
        </p:blipFill>
        <p:spPr>
          <a:xfrm>
            <a:off x="5947160" y="3411556"/>
            <a:ext cx="2090603" cy="1984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1210" y="3411556"/>
            <a:ext cx="2531118" cy="1916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24181" t="3655" r="15064"/>
          <a:stretch/>
        </p:blipFill>
        <p:spPr>
          <a:xfrm>
            <a:off x="8718103" y="877885"/>
            <a:ext cx="2030410" cy="2146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8157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3026" y="94891"/>
            <a:ext cx="10049774" cy="577250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Последние годы жизни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(1831-1837) </a:t>
            </a: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24" y="940277"/>
            <a:ext cx="4393721" cy="3295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16747" y="92302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"С детских лет путешествия были моею</a:t>
            </a: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любимою мечтою"</a:t>
            </a:r>
          </a:p>
          <a:p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А.С.Пушкин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649" y="1906437"/>
            <a:ext cx="3616719" cy="2554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747" y="4573433"/>
            <a:ext cx="3176515" cy="212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0819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436" y="2776671"/>
            <a:ext cx="8029128" cy="13046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22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3630" y="120771"/>
            <a:ext cx="10179170" cy="57466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1.Вечор,ты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помнишь ,вьюга злилась…….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мутном небе мгла носилась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Луна, как бледное пятно,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Сквозь тучи мрачные желтела,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ты печальная сидела —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нынче… погляди в окно: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546" y="174685"/>
            <a:ext cx="5991045" cy="3994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523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5389" y="163902"/>
            <a:ext cx="10860656" cy="5831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2. Мой первый </a:t>
            </a:r>
            <a:r>
              <a:rPr lang="ru-RU" dirty="0" smtClean="0"/>
              <a:t>друг, мой </a:t>
            </a:r>
            <a:r>
              <a:rPr lang="ru-RU" dirty="0"/>
              <a:t>друг бесценный!.........</a:t>
            </a:r>
          </a:p>
          <a:p>
            <a:pPr marL="0" indent="0">
              <a:buNone/>
            </a:pPr>
            <a:r>
              <a:rPr lang="ru-RU" dirty="0" smtClean="0"/>
              <a:t>И </a:t>
            </a:r>
            <a:r>
              <a:rPr lang="ru-RU" dirty="0"/>
              <a:t>я судьбу </a:t>
            </a:r>
            <a:r>
              <a:rPr lang="ru-RU" dirty="0" smtClean="0"/>
              <a:t>благословил,</a:t>
            </a:r>
          </a:p>
          <a:p>
            <a:pPr marL="0" indent="0">
              <a:buNone/>
            </a:pPr>
            <a:r>
              <a:rPr lang="ru-RU" dirty="0" smtClean="0"/>
              <a:t>Когда </a:t>
            </a:r>
            <a:r>
              <a:rPr lang="ru-RU" dirty="0"/>
              <a:t>мой двор уединенный,</a:t>
            </a:r>
          </a:p>
          <a:p>
            <a:pPr marL="0" indent="0">
              <a:buNone/>
            </a:pPr>
            <a:r>
              <a:rPr lang="ru-RU" dirty="0"/>
              <a:t>Печальным снегом занесенный,</a:t>
            </a:r>
          </a:p>
          <a:p>
            <a:pPr marL="0" indent="0">
              <a:buNone/>
            </a:pPr>
            <a:r>
              <a:rPr lang="ru-RU" dirty="0"/>
              <a:t>Твой колокольчик огласил.</a:t>
            </a:r>
          </a:p>
          <a:p>
            <a:pPr marL="0" indent="0">
              <a:buNone/>
            </a:pPr>
            <a:r>
              <a:rPr lang="ru-RU" dirty="0"/>
              <a:t>Молю святое провиденье:</a:t>
            </a:r>
          </a:p>
          <a:p>
            <a:pPr marL="0" indent="0">
              <a:buNone/>
            </a:pPr>
            <a:r>
              <a:rPr lang="ru-RU" dirty="0"/>
              <a:t>Да голос мой душе твоей</a:t>
            </a:r>
          </a:p>
          <a:p>
            <a:pPr marL="0" indent="0">
              <a:buNone/>
            </a:pPr>
            <a:r>
              <a:rPr lang="ru-RU" dirty="0"/>
              <a:t>Дарует то же утешенье,</a:t>
            </a:r>
          </a:p>
          <a:p>
            <a:pPr marL="0" indent="0">
              <a:buNone/>
            </a:pPr>
            <a:r>
              <a:rPr lang="ru-RU" dirty="0"/>
              <a:t>Да озарит он заточенье</a:t>
            </a:r>
          </a:p>
          <a:p>
            <a:pPr marL="0" indent="0">
              <a:buNone/>
            </a:pPr>
            <a:r>
              <a:rPr lang="ru-RU" dirty="0"/>
              <a:t>Лучом лицейских ясных дней</a:t>
            </a:r>
            <a:r>
              <a:rPr lang="ru-RU" dirty="0" smtClean="0"/>
              <a:t>!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                                                             </a:t>
            </a:r>
            <a:r>
              <a:rPr lang="ru-RU" dirty="0" smtClean="0"/>
              <a:t>Николай </a:t>
            </a:r>
            <a:r>
              <a:rPr lang="ru-RU" dirty="0" err="1"/>
              <a:t>Ге</a:t>
            </a:r>
            <a:r>
              <a:rPr lang="ru-RU" dirty="0"/>
              <a:t> «Пушкин в селе Михайловском»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158" y="763347"/>
            <a:ext cx="6785887" cy="4481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804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456</TotalTime>
  <Words>476</Words>
  <Application>Microsoft Office PowerPoint</Application>
  <PresentationFormat>Произвольный</PresentationFormat>
  <Paragraphs>125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Crop</vt:lpstr>
      <vt:lpstr>Литературный ринг  к 225-летию со дня рождения  «Пушкин - это лучшее, что есть в каждом из нас…»</vt:lpstr>
      <vt:lpstr>Презентация PowerPoint</vt:lpstr>
      <vt:lpstr>Задание: по изображениям напишите по 3 факта к  каждому этапу жизни поэта. (+1 балл за дополнительные факты)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3 гейм  «Литературный антураж»  </vt:lpstr>
      <vt:lpstr>       </vt:lpstr>
      <vt:lpstr>Ответ: «Станционный смотритель»</vt:lpstr>
      <vt:lpstr>Презентация PowerPoint</vt:lpstr>
      <vt:lpstr>Презентация PowerPoint</vt:lpstr>
      <vt:lpstr>Ответ: «Пиковая дама»</vt:lpstr>
      <vt:lpstr>4 гейм: «Ты – мне, я –тебе» </vt:lpstr>
      <vt:lpstr>За 1 минуту напишите как можно больше  названий эпических произведений и имен героев А. С. Пушкина, которые пишут друг другу письма  ( 0, 5 б за каждое название произведения;  0,5 б за имена героев)</vt:lpstr>
      <vt:lpstr>6 гейм «Дальше-дальше…»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Литературный ринг к 225-летию со дня рождения  «Пушкин-это лучшее, что есть в каждом из нас…»</dc:title>
  <dc:creator>D!akov RePack</dc:creator>
  <cp:lastModifiedBy>Надежда Пронская</cp:lastModifiedBy>
  <cp:revision>47</cp:revision>
  <dcterms:created xsi:type="dcterms:W3CDTF">2024-03-13T11:27:47Z</dcterms:created>
  <dcterms:modified xsi:type="dcterms:W3CDTF">2025-02-10T11:31:26Z</dcterms:modified>
</cp:coreProperties>
</file>