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7"/>
  </p:notesMasterIdLst>
  <p:sldIdLst>
    <p:sldId id="256" r:id="rId2"/>
    <p:sldId id="274" r:id="rId3"/>
    <p:sldId id="275" r:id="rId4"/>
    <p:sldId id="257" r:id="rId5"/>
    <p:sldId id="265" r:id="rId6"/>
    <p:sldId id="259" r:id="rId7"/>
    <p:sldId id="260" r:id="rId8"/>
    <p:sldId id="261" r:id="rId9"/>
    <p:sldId id="262" r:id="rId10"/>
    <p:sldId id="267" r:id="rId11"/>
    <p:sldId id="272" r:id="rId12"/>
    <p:sldId id="269" r:id="rId13"/>
    <p:sldId id="270" r:id="rId14"/>
    <p:sldId id="268" r:id="rId15"/>
    <p:sldId id="266" r:id="rId16"/>
    <p:sldId id="271" r:id="rId17"/>
    <p:sldId id="263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8" d="100"/>
          <a:sy n="108" d="100"/>
        </p:scale>
        <p:origin x="16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5D7DE1-EF78-4DC8-854F-A672E2788EB9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DC702D-5EDA-4DA1-A701-6A2B37587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DC702D-5EDA-4DA1-A701-6A2B375876F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C0679-97A1-4711-8D38-24ABD2F5FD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DC702D-5EDA-4DA1-A701-6A2B375876F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DC702D-5EDA-4DA1-A701-6A2B375876F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5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B44EF-3071-4A94-AF03-7E57F90B0706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A56B7-0381-46D3-BDF9-C9A2E99EC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0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C0870-0580-4AD1-A672-8F6986BCE733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9414E-4789-4263-B19A-D1D77E6D15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82E6D-DC71-41D3-AEB7-EDC8EB7F9631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3214E-6759-494D-B9C7-717C9D8941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7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884AD-9B47-4EC0-8E23-2BC8D2EE02A8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B1CC4-FFC9-45D3-AA79-AB76A97894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5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C6F50-3E38-4F81-AD3B-E8140F1F36FF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DB02E-3C7A-47DB-9501-A0B243CB12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E1CC9-B4AB-46F4-BF5F-294F6709BFDF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B9ACC-9E9C-4EAD-BD2D-EFB231A0B6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5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40257-5EAC-4AD7-8976-595C2E691302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A04E0-B4F8-4610-884A-33B09D9ABE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5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980C7-2C19-4DC2-9FA4-EBC0DDD8BEDF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5618C-69C3-4657-9AEA-48CCA94B1A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2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5CA44-EB62-474B-B19E-EC725A9A861E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A1229-E87B-406D-BD94-9E2E2F09A1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6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5EE246-56F8-4AF5-B777-44FA3BE7374D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A8AF-38A4-43D2-8A69-76F530FFC4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85182-D367-4047-812A-3E52A75F9BEA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82799-C34A-4903-98A8-BCE94F2AA6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6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EB9EEE-49C3-4B4B-9644-6BAFB95EBA31}" type="datetimeFigureOut">
              <a:rPr lang="ru-RU" smtClean="0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4996B1-1D0C-460B-8348-89DF1F4342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1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573016"/>
            <a:ext cx="6270848" cy="9955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/>
              <a:t>Оружие </a:t>
            </a:r>
            <a:r>
              <a:rPr lang="en-US" sz="6600" b="1" dirty="0" smtClean="0"/>
              <a:t> </a:t>
            </a:r>
            <a:r>
              <a:rPr lang="ru-RU" sz="6600" b="1" dirty="0" smtClean="0"/>
              <a:t>  побед</a:t>
            </a:r>
            <a:r>
              <a:rPr lang="ru-RU" sz="6600" b="1" dirty="0"/>
              <a:t>ы</a:t>
            </a:r>
            <a:r>
              <a:rPr lang="ru-RU" sz="6600" b="1" dirty="0" smtClean="0"/>
              <a:t> 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05273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157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427168" cy="651098"/>
          </a:xfrm>
        </p:spPr>
        <p:txBody>
          <a:bodyPr/>
          <a:lstStyle/>
          <a:p>
            <a:r>
              <a:rPr lang="ru-RU" sz="2800" b="1" dirty="0" smtClean="0"/>
              <a:t>РУЧНОЙ ПУЛЕМЕТ ДП (ДЕГТЯРЕВА ПЕХОТНЫЙ)</a:t>
            </a:r>
            <a:r>
              <a:rPr lang="ru-RU" dirty="0" smtClean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628800"/>
            <a:ext cx="3816424" cy="504056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 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Ручной пулемёт, разработанный В. А. Дегтярёвым и принятый на вооружение РККА в 1927 году. ДП стал одним из первых образцов стрелкового оружия, созданных в СССР. Пулемёт массово использовался в качестве основного оружия огневой поддержки пехоты звена взвод-рота вплоть до конца Великой Отечественной войны. По окончании войны пулемёт ДП и его модернизированный вариант ДПМ, созданный по опыту боевых действий в 1943—44 годах, были сняты с вооружения Советской Армии и широко поставлялись дружественным СССР странам.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6626" name="Picture 2" descr="ДП (пуле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4704574" cy="365911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6131024" cy="70792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/>
              <a:t>ПИСТОЛЕТ-ПУЛЕМЕТ ДЕГТЯРЕВА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644008" y="1340768"/>
            <a:ext cx="4330824" cy="540060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Первый пистолет-пулемёт, принятый на вооружение Красной Армии.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Пистолет-пулемёт Дегтярёва был достаточно типичным представителем первого поколения этого вида оружия. Использовался в Финской кампании 1939-40 годов, а также на начальном этапе Великой Отечественной войны.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Первые работы по созданию пистолетов-пулемётов начались в СССР ещё в середине 1920-х годов. 27 октября 1925 года Комиссией по вооружению Красной армии была предусмотрена желательность вооружения подобным типом оружия младшего и среднего командного состава.  </a:t>
            </a:r>
            <a:endParaRPr lang="ru-RU" sz="1400" dirty="0" smtClean="0"/>
          </a:p>
        </p:txBody>
      </p:sp>
      <p:pic>
        <p:nvPicPr>
          <p:cNvPr id="31746" name="Picture 2" descr="ПП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5735581" cy="16977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275040" cy="507082"/>
          </a:xfrm>
        </p:spPr>
        <p:txBody>
          <a:bodyPr/>
          <a:lstStyle/>
          <a:p>
            <a:r>
              <a:rPr lang="ru-RU" sz="2800" b="1" dirty="0" smtClean="0"/>
              <a:t>ПУЛЕМЕТ ДТ</a:t>
            </a:r>
            <a:r>
              <a:rPr lang="ru-RU" sz="2800" dirty="0" smtClean="0"/>
              <a:t> (</a:t>
            </a:r>
            <a:r>
              <a:rPr lang="ru-RU" sz="2800" b="1" dirty="0" smtClean="0"/>
              <a:t>ДЕГТЯРЕВА ТАНКОВЫЙ</a:t>
            </a:r>
            <a:r>
              <a:rPr lang="ru-RU" sz="2800" dirty="0" smtClean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437112"/>
            <a:ext cx="8435280" cy="2088231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  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Танковый пулемёт ДТ поступил на вооружение Красной Армии в 1929 году под обозначением «7,62-мм танковый пулемёт системы Дегтярева обр. 1929 г.» (ДТ-29). Он был по сути модификацией сконструированного в 1927 году 7,62-мм ручного пулемёта ДП. Разработка этой модификации была осуществлена Г. С. Шпагиным с учётом особенностей установки пулемёта в тесном боевом отделении танка или бронеавтомобиля.</a:t>
            </a:r>
            <a:endParaRPr lang="ru-RU" sz="23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674" name="Picture 2" descr="Пулемет Д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716" y="1772816"/>
            <a:ext cx="7261305" cy="17281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6192688" cy="4320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                </a:t>
            </a:r>
            <a:r>
              <a:rPr lang="ru-RU" sz="3100" b="1" dirty="0" smtClean="0"/>
              <a:t>ПУЛЕМЕТ МАКСИМА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9262" y="1727681"/>
            <a:ext cx="4176463" cy="5256583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/>
              <a:t>    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Пулемёт Максима образца 1910 года — станковый пулемёт, вариант американского пулемёта Максима широко использовавшийся российской и советской армиями во время Первой мировой и Второй мировой войн. Пулемёт «Максим» использовался для поражения открытых групповых живых целей и огневых средств противника на расстоянии до 1000 м. К 1899 году пулемёты «Максим» были переделаны под калибр 7,62×54 мм русской винтовки </a:t>
            </a:r>
            <a:r>
              <a:rPr lang="ru-RU" sz="23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Мосина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от 10,67 мм </a:t>
            </a:r>
            <a:r>
              <a:rPr lang="ru-RU" sz="23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калибрa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винтовки </a:t>
            </a:r>
            <a:r>
              <a:rPr lang="ru-RU" sz="23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Бердана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под официальным наименованием «7,62-мм станковый пулемёт».</a:t>
            </a:r>
            <a:endParaRPr lang="ru-RU" sz="23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9698" name="Picture 2" descr="Пулемет Максима образца 1910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35" y="2276872"/>
            <a:ext cx="4508327" cy="25922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484784"/>
            <a:ext cx="3888432" cy="504056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В 1928 году штаб РККА поставил вопрос о необходимости нового станкового пулемёта взамен стоявшего на вооружении пулемёта системы Максима образца 1910 года, значительная масса и водяная система охлаждения которого не соответствовали принципам ведения мобильной войны.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В 1930 году к работе над созданием станкового пулемёта приступил известный оружейный конструктор Василий Алексеевич Дегтярёв, создатель принятого на вооружение Красной Армии в 1927 году ручного пулемёта ДП.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7650" name="Picture 2" descr="Пулемет ДС-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930355" cy="349795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1979712" y="836712"/>
            <a:ext cx="5401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Constantia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СТАНКОВЫЙ ПУЛЕМЕТ С-39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988840"/>
            <a:ext cx="3250704" cy="438943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12,7 мм крупнокалиберный пулемет Дегтярева- Шпагина обр. 1938 года появился в результате модернизации крупнокалиберного станкового пулемета ДК (Дегтярев Крупнокалиберный). Разработкой пулемета (ДК) занимался известный оружейник В.А. Дегтярев. Пулемет создавался, в первую очередь, для борьбы с воздушными целями.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5602" name="Picture 2" descr="Крупнокалиберный станковый пулемёт ДШ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56811"/>
            <a:ext cx="5328592" cy="331438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1043608" y="764704"/>
            <a:ext cx="691356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КРУПНОКАЛИБЕРНЫЙ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СТАНКОВЫЙ ПУЛЕМЕТ ДШК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dirty="0">
                <a:latin typeface="Constantia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0792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/>
              <a:t>                        ТАНКОВЫЙ ПУЛЕМЕТ СГ-43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77072"/>
            <a:ext cx="8640960" cy="252028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     </a:t>
            </a: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Танковый пулемёт СГ-43 был разработан оружейником П.М. Горюновым </a:t>
            </a:r>
            <a:r>
              <a:rPr lang="ru-RU" sz="29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сучастием</a:t>
            </a: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М.М. Горюнова и В.Е. Воронкова на </a:t>
            </a:r>
            <a:r>
              <a:rPr lang="ru-RU" sz="29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Ковровском</a:t>
            </a: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механическом заводе. Принят на вооружение 15 мая 1943 года. Поступать в войска СГ-43 начал во второй половине 1943 года.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Пулемет СГ-43 с воздушной системой охлаждения ствола по тактико-техническим характеристикам превосходил пулемёт Максима. Но и старый «Максим» продолжал выпускаться до конца войны на Тульском и Ижевском заводах, и до её завершения он был основным станковым пулемётом РККА</a:t>
            </a:r>
            <a:endParaRPr lang="ru-RU" sz="29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22" name="Picture 2" descr="Пулемет С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2" y="1628800"/>
            <a:ext cx="5133975" cy="23145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4968552" cy="651098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2800" b="1" dirty="0" smtClean="0"/>
              <a:t>БОЕВОЕ ОРУДИЕ ЗИС-3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932040" y="1412776"/>
            <a:ext cx="4042792" cy="4264025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ЗИС-3 была создана путем использования прочного и легкого лафета от противотанковой пушки ЗИС-2 и ствола пушки Ф-22УСВ, обладавшего отличными баллистическими характеристиками и технологичностью. Для поглощения около 30-35% энергии отката ствол оснастили дульным тормозом. Параллельно с проектированием ЗИС-3 были решены вопросы ее производства, которое, в сравнении с Ф-22УСВ, имело в 3 раза меньшие трудозатраты и на одну треть меньшую стоимость одного орудия.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1800" b="1" dirty="0" smtClean="0">
                <a:latin typeface="+mj-lt"/>
              </a:rPr>
              <a:t> </a:t>
            </a:r>
          </a:p>
        </p:txBody>
      </p:sp>
      <p:pic>
        <p:nvPicPr>
          <p:cNvPr id="22530" name="Picture 2" descr="Пушка ЗИС-3. Фото mail.ifreeine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4877528" cy="305333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4048" y="1556792"/>
            <a:ext cx="4032448" cy="47079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    «</a:t>
            </a:r>
            <a:r>
              <a:rPr lang="ru-RU" sz="1800" b="1" dirty="0" err="1" smtClean="0">
                <a:solidFill>
                  <a:schemeClr val="tx2"/>
                </a:solidFill>
                <a:latin typeface="+mj-lt"/>
              </a:rPr>
              <a:t>Катю́ша</a:t>
            </a: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» — неофициальное собирательное название боевых машин реактивной артиллерии БМ-8 (82 мм), БМ-13 (132 мм) и БМ-31 (310 мм). Такие установки активно использовались СССР во время Второй мировой войны.  В 1937—1938 эти реактивные снаряды были приняты на вооружение в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     Военно-воздушными силами СССР. На каждой машине находился ящик со взрывчаткой и бикфордов шнур. В случае появления риска захвата техники врагом экипаж был обязан взорвать её и тем самым уничтожить реактивные системы.</a:t>
            </a:r>
          </a:p>
        </p:txBody>
      </p:sp>
      <p:pic>
        <p:nvPicPr>
          <p:cNvPr id="1026" name="Picture 2" descr="http://t3.gstatic.com/images?q=tbn:ANd9GcR3pdpLHPShrHXl2ACm_TrUteqnIsPcBpOTV0W3hPl9H6Uhbj4B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4824536" cy="37444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836712"/>
            <a:ext cx="60038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РЕАКТИВНЫЙ МИНОМЁТ «КАТЮША»</a:t>
            </a:r>
          </a:p>
          <a:p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910089"/>
            <a:ext cx="3960440" cy="710952"/>
          </a:xfrm>
        </p:spPr>
        <p:txBody>
          <a:bodyPr/>
          <a:lstStyle/>
          <a:p>
            <a:r>
              <a:rPr lang="ru-RU" sz="2800" b="1" dirty="0" smtClean="0"/>
              <a:t>СРЕДНИЙ ТАНК Т-34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1700808"/>
            <a:ext cx="2962672" cy="4389437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     Т-34 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- </a:t>
            </a: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советский средний танк периода Великой Отечественной войны, выпускался серийно с 1940 года, и с 1944 года стал основным средним танком Красной Армии СССР. Разработан в Харькове 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конструкторским бюро под руководством Кошкина М.И. Самый массовый средний танк Второй мировой войны.</a:t>
            </a:r>
            <a:endParaRPr lang="ru-RU" sz="1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6866" name="Picture 2" descr="http://t2.gstatic.com/images?q=tbn:ANd9GcQpwqWCXsEvITQvNR3-9MX7Ni6RbkUVKDV_eEpUhxH_A8w4g_40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5378288" cy="353375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881336"/>
            <a:ext cx="3672408" cy="59766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Тема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«Оружие победы»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приурочена и посвящена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75-летию Победы советского народа в Великой Отечественной войне 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4476" y="2066764"/>
            <a:ext cx="5220072" cy="3480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811819"/>
            <a:ext cx="3466728" cy="651098"/>
          </a:xfrm>
        </p:spPr>
        <p:txBody>
          <a:bodyPr/>
          <a:lstStyle/>
          <a:p>
            <a:r>
              <a:rPr lang="ru-RU" sz="2800" b="1" dirty="0" smtClean="0"/>
              <a:t>ШТУРМОВИК ИЛ-2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93096"/>
            <a:ext cx="8640960" cy="2232247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     Штурмовик Ил-2 разработан в ЦКБ-57 под руководством Сергея Ильюшина. Это была машина, специализированная для атаки наземных целей с малой высоты. Главная особенность конструкции – применение несущего бронекорпуса, закрывавшего летчика и жизненно важные органы самолета. Броня Ил-2 не просто защищала от малокалиберных снарядов и пуль, но и служила частью силовой конструкции фюзеляжа, за счет чего удавалось достичь ощутимой экономии массы.</a:t>
            </a:r>
            <a:endParaRPr lang="ru-RU" sz="1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8914" name="Picture 2" descr="http://t3.gstatic.com/images?q=tbn:ANd9GcS_aZZtxoNkd9dkJVFB2t7D1IL72zY9NTt1C6gWSuJhttP5x1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91478"/>
            <a:ext cx="5357748" cy="193394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39 из 26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548681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+mj-lt"/>
              </a:rPr>
              <a:t>Несмотря на внешнюю грубость и простоту, именно такие виды вооружений стали оружием   Победы. 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548681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+mj-lt"/>
              </a:rPr>
              <a:t>Но главным оружием нашей Победы конечно же были люди. Это и труженики тыла, и наши солдаты и офицеры, защищавшие свою Родину от врага.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59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" y="3861048"/>
            <a:ext cx="4444631" cy="2996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0321"/>
            <a:ext cx="4481228" cy="3030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77" y="3861048"/>
            <a:ext cx="4808723" cy="29969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55098" y="1021098"/>
            <a:ext cx="47525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Вся огромная Страна день и ночь трудилась для того, чтобы обеспечить фронт всем необходимым: оружием, боеприпасами, снаряжением и продовольствием 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" y="1118355"/>
            <a:ext cx="9109594" cy="47589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09558" y="5877272"/>
            <a:ext cx="9363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Даже дети трудились для обеспечения фронта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4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0322"/>
            <a:ext cx="9144001" cy="60276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96" y="908720"/>
            <a:ext cx="900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И только самоотверженный труд людей Советского Союза, героизм защитников Родины при поддержке русского оружия по праву можно считать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ОРУЖИЕМ ПОБЕДЫ В ВЕЛИКОЙ ОТЕЧЕСТВЕННОЙ ВОЙНЕ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65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400" b="1" dirty="0" smtClean="0">
                <a:solidFill>
                  <a:srgbClr val="FF0000"/>
                </a:solidFill>
              </a:rPr>
              <a:t>Вставай, страна огромная,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Вставай на смертный бой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С фашистской силой темною,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С проклятою ордой!</a:t>
            </a:r>
          </a:p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В. Лебедев-Кумач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632451" cy="57606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7,62-ММ РЕВОЛЬВЕР "НАГАН” ОБР. 1895 Г.</a:t>
            </a:r>
            <a:endParaRPr lang="ru-RU" sz="3200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3744416" cy="4751933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  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Одним из наиболее распространенных в Красной Армии образцов личного оружия в годы Великой Отечественной войны являлся 7,62-мм револьвер Наган обр. 1895 г., отлично зарекомендовавший себя за многие десятилетия службы. Созданный бельгийским оружейником Эмилем Наганом еще в конце 1880-х годов, он обладал высокими боевыми и служебно-эксплуатационными качествами, отличаясь надежностью в действии.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7,62-ММ РЕВОЛЬВЕР «НАГАН» ОБР. 1895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925" y="2060848"/>
            <a:ext cx="4716016" cy="289249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softEdge rad="127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5616624" cy="63591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900" b="1" dirty="0" smtClean="0"/>
              <a:t>            </a:t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000" b="1" dirty="0" smtClean="0"/>
              <a:t>Винтовка Мосина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832670"/>
            <a:ext cx="3672409" cy="401411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7,62-мм (3-линейная) винтовка образца 1891 года (винтовка </a:t>
            </a:r>
            <a:r>
              <a:rPr lang="ru-RU" sz="19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Мосина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трёхлинейка) — магазинная винтовка, принятая на вооружение Российской Императорской армии в 1891 году.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Активно использовалась в период с 1891 по конец Великой Отечественной войны, в этот период многократно модернизировалась.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026" name="Picture 2" descr="Винтовка Мос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744416" cy="46824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3528" y="978890"/>
            <a:ext cx="8229600" cy="494953"/>
          </a:xfrm>
        </p:spPr>
        <p:txBody>
          <a:bodyPr/>
          <a:lstStyle/>
          <a:p>
            <a:r>
              <a:rPr lang="ru-RU" sz="2800" b="1" dirty="0" smtClean="0"/>
              <a:t>                 АВТОМАТИЧЕСКАЯ ВИНТОВКА СИМОНОВА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73843"/>
            <a:ext cx="8784976" cy="2664594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/>
              <a:t>   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Автоматическая винтовка образца 1936 года, АВС  — советская автоматическая винтовка, разработанная оружейником Сергеем Симоновым.</a:t>
            </a:r>
          </a:p>
          <a:p>
            <a:pPr marL="274320" indent="-274320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Изначально разрабатывалась как самозарядная винтовка, но в ходе усовершенствований был добавлен режим автоматического огня для использования в экстренной ситуации.</a:t>
            </a:r>
          </a:p>
          <a:p>
            <a:pPr marL="274320" indent="-274320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Первый советский образец оружия такого класса, принятый на вооружение. Всего было выпущено 65800 экземпляров. </a:t>
            </a:r>
          </a:p>
          <a:p>
            <a:pPr marL="274320" indent="-274320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Некоторые винтовки АВС-36 комплектовались оптическим прицелом на кронштейне и использовались как снайперские.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196" name="Picture 4" descr="Автоматическая винтовка Симо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93096"/>
            <a:ext cx="8484943" cy="15121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059016" cy="723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7,62-ММ САМОЗАРЯДНАЯ ВИНТОВКА ТОКАРЕВА ОБР. 1940 Г (СВТ-40)</a:t>
            </a:r>
            <a:endParaRPr lang="ru-RU" sz="28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700808"/>
            <a:ext cx="4392613" cy="4824536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Наряду с самозарядной винтовкой, Токарев разработал на ее базе автоматическую винтовку обр. 1940 г. (АВТ-40), выпускавшуюся в 1942 году. Ее ударно-спусковой механизм позволял вести одиночный и непрерывный огонь. Роль переводчика вида огня выполнял предохранитель. Стрельба короткими очередями разрешалась только в случае нехватки ручных пулеметов во время напряженного боя. Скорострельность АВТ-40 при стрельбе одиночными выстрелами достигала 20-25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выстр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/мин, короткими очередями - 40-50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выстр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/мин, при непрерывном огне - 70-80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выстр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/мин.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0" name="Picture 2" descr="автоматическая винтовка обр. 1940 г. (АВТ-4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4968552" cy="23476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7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7,62-ММ ПИСТОЛЕТ-ПУЛЕМЕТ ДЕГТЯРЕВА </a:t>
            </a:r>
            <a:br>
              <a:rPr lang="ru-RU" sz="2800" b="1" dirty="0" smtClean="0"/>
            </a:br>
            <a:r>
              <a:rPr lang="ru-RU" sz="2800" b="1" dirty="0" smtClean="0"/>
              <a:t>ОБР. 1940 Г. (ППД-40)</a:t>
            </a: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72816"/>
            <a:ext cx="4259263" cy="482453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1934 году на вооружение начальствующего состава Красной Армии принимают 7,62-мм пистолет-пулемет Дегтярева обр. 1934 г. (ППД-34). Новый пистолет-пулемет конструкции Дегтярева оказался достаточно простым и надежным в эксплуатации. По боевым характеристикам и техническому уровню он не уступал аналогичным зарубежным образцам. Однако недопонимание многими руководителями Наркомата обороны значения пистолетов-пулеметов привело к сужению их функций до вспомогательного оружия для правоохранительных органов.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436" name="Picture 4" descr="7,62-ММ ПИСТОЛЕТ-ПУЛЕМЕТ ДЕГТЯРЕВА ОБР. 1940 Г. (ППД-4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895950"/>
            <a:ext cx="3910824" cy="168165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TopU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8438" name="Picture 6" descr="7,62-ММ ПИСТОЛЕТ-ПУЛЕМЕТ ШПАГИНА ОБР. 1941 Г. (ППШ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6" y="4460152"/>
            <a:ext cx="4404488" cy="105707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246" name="AutoShape 2" descr="data:image/jpeg;base64,/9j/4AAQSkZJRgABAQAAAQABAAD/2wCEAAkGBggGEBQUBxMVFRQSEBAPEBQQEBMVFxcVFRUVFBQXFxUjICgeFxokJRgVIDIgJDMqLCwsFx8xNjAqNiY3MykBCQoKDgwOFw8PGCwcHCEsLCwsLCksLSkpKSwuNTUsKSwsLCwqKSwsLCksLCwpLCksLCwpLCk0KSksLCwpKSwsKf/AABEIALcBEwMBIgACEQEDEQH/xAAcAAEAAwADAQEAAAAAAAAAAAAABQYHAQIDBAj/xABAEAACAgECBAIGBwQJBQEAAAAAAQIDEQQFBhIhMRNBBzJRYYHRFCIjcZGToRVCU5IWJFJiorHD0vAzVIOywTT/xAAZAQEBAQEBAQAAAAAAAAAAAAAAAQIDBAX/xAAfEQEAAwACAwEBAQAAAAAAAAAAAQIRAyEEEjFBUSL/2gAMAwEAAhEDEQA/ANoAAAAAAAAAAAAAAAAAAAAAAAAAAAAAAAAAAAAAAAAAAAAAAAAAAAAAAAAAAAAAAAAAAAAAAAAAAAAAAAAAAAAAAAAAAAAAAAAAAAAAAAAAAAAAAAAAAAAAAAAAAAAAAAAAAAAAAAAAAAAAAAAAAAAAAAAAAAAAAAAAAAAAAAAAAAAAAAAAAAAAAAAAAAAAAAAAAAAAAAAAAAAAdbLIVLNjSS7uTSX4nj+0dH/Fr/Nh8zPvSPxZuujlXDQONVcrJ1qcuVznKH1ZPlfaHrKP9pr2YzUpcU7jUua+6TSSl05Oblk3HEkuiecYfvGrktt/aWi/i1/mw+Zytx0T7W1/mw+ZglPG+5TeI6j2doprul7P+YPoo4v3exvmsec46KOM5x0aXX4FTtuf7S0X8Wv82HzOP2nof4tf5sPmYBD0gay55sla8/3a89vezu+NdS10dn4VZ/8AYYN7/aug/jVfmw+ZWt/441Wgk4bZo9RY4zSdngt1Sj58jTy89k30+8yinjG6T6+Ln3Ktdf5j7KuMNTHzuXl0lV/vHR22La+KNJuSfixsoa5emrjGpyynnly+uMYfw9p937U0P8ar82HzMU/pRK14t8WXnhyq/wB/RnaW/U1yX0iGpUeWTbhXCfVJ4xiT6P2+XfDRFyWzy3rbIvEr6U8Zw7610/Eftnbf49P59fzKFtNumurUqFOXiqE4u1Qk4prLWMdHl+RL6fTxl60I5x51x9v3GfZqKLNHeNul6t9Lx3xdX8z0W5aJ9ra/zYfMrN+w6XUzTtTjmKz4b5Y/gl3OP6KaOKbkptexWPy7PGCex6Ssc9426v176l/5ofM6rfNrfa+n86HzKTpdg0lmriodKW9VG7NmH3VlXnn95vy7M84cO1aS+2dNWq1NU4rw664pQhLL9W2ThGUcdOnNnu3k1E6nri9x3zbJ+rfT7f8ArQ+Zwt82uXa+np3+2h8zO9Nw7u1V9s7NHe6rEvDrctHJ149n2iS9nm33byeu0bHueivunrdDdbVPHhVSs0j5OrfT66SWGlyrPbOcjZTF/e/bVHvqKe2f+tD5nX+kO0f9xT+dD5lF2rady0N189Zt1ltdkk6ISlo260nJtL6ySWHFcqz6uc9T02Xb9fobr5bhtllldk1KmH9SfhrMspdY4TTiuXr6uc9RsrkLZuHF+zaCuc/Hqk4QnNQjbHMnFNqK977fErsuLZXS8Va7T1pY/q3i0TT7Zxb0x54z+h4bBpdw2+d/7U22y2FlinTHk0UnBZllZzFJYccR64w+rye+wPctK7Vu232SjKzNOKdJLkj1TUscvR9HhKWOvVknSMW7Q71otdBShZX1Syo3Qkk8JtcyeH3Pu7lU23UwverhVp7IQnCMaqZ6aValJVtWdHFR65gst9ce4k+Edq1Gy6OurVdJRXq+I7ORP93n88dfcs4XRFRMAAqOMrt598HJEcSbRbulWdG+W6GZVNNxz7YOS6pP2+Twyt8IcXahW/R93k3zPlpnZjnjNdHVa/N+yT6vz7gXsAAAdZzjUs2NJLu28L8Subn6Q9g23K8TxJL92mLl/i9X9QLKDMd29L8q+mkrhWn2ldJzl/Isf/Sq2cXcRcWNw0H0i/L7UwdcPjhYXxC42bcuI9q2j/8AddCL/s8ycv5V1Khu/pe0OnyttrlN/wBqz6kSubb6J+ItyaluVlemi+rUftbP0+qn8S2bV6H+HdC1LXKzUzXXOosfLn3VrC/HIXpkm77xrOL7p5jK2c58yrorlPDSUViKWF0SWf1Gp4Q3nQ4jZS6nZBPF1keZQbxmUVnDbi+j7LPT2fo3SaLTbfHl0cI1xXaNcVFfgij+kfw67a5efgvKXdqM21/nIxefWuw7+PWOTkitvjJYcCa6xxVSrzKSjH7XCzJ+f1SS2D0c7rvGlepqUIV/aNeJdKGY15y0lFtLpjq/Isewa76dKEukeW1Zw+bHK89/gXfhXS52imjUyUXPSR5ZS6JqyHP+KcsNe73mOK9rbFvx28vi4+OKzx/JZVsnow4g11KtoorxLmlBW3KLkvLljyvC8lnHt7HrdwPxHpUvpejjGLcYc0tXTyxcui5msuKzhZ7dTdKr9PTGKc4LljFdJxx0SXT3FH4j4O3Df9c79vtjKmdXJOMpzjFSjCVaXRNTWXzfevidniiVN4Z4W3bfpS8DTwVcZNeNK/7KUl0+zag3P70se8s1Xo33SvtHT/C+xf6RpNVUKIqNSxGKUYpeSXRI7kw9pZvX6Pt0hLLhp37V9KtX+kSuz8Pb1tFinCrTPCaS+lWp9emc+CXMDIPaWSbzues2PV3PVaWqzw348ox1H7s4Sny9a1nCz1Po0U9RGuMb/D6QouVrjLP2lcbEseaWWvuR8HG26aejc9VHXOUU4U1x5YqSaenkm5rvhOcX9X2deh22/VR3KjSyhHm/q1UJ4z0lFzg39/1V/MjFnWvay7Xtms17cdDZXX4Tf2kFN+JGyNFqTakmlnth+T9rJ+7b9+uUl42mSkpJ4016az06PxujIzgpvT2W12LD5YSS88OVuM+zpAt5qvxzvOSgNq4Sp0nXXyVssp9IcsOiUcuOXl9Pu7dOixPgGmNAAAAAAAAAAAAAAzz0h7fRoLVbKMuTUwsja6oc0q7qY+JXel54Skpf3U/M0MqfpP2+nXbba7Fl1OFsH5p8yjLD96bQEBH0xaXSUwjODuuUErJp+HW5LpzJtc3XGcY82Vvd/TJueoT+jzhUmuipgpy9nryz+mDrwfwRptbuc9PvEFOFdHjyinJJynGtxy8p9PE8vYa9pOGNl0MOTTaalRypY8KLy12bbTbfvYVhemt4n4sf9TpvvzjM7ZSlFdfa8RX4lm2v0O73rVnedTGmPlCn68sezKxFfqbAkorEey7JdjkGqfs3oo4Y2jDlV40v7Wolz/4Okf0LbVTXp4qNMVGK7RikkvuS6HcBAAADNOJ9U9y1djXq1vwY+axDu/5nI0TX6iWkpsnBZcKrLEva4xckv0MVuvnra6p0zX1lzPmbw3JJ83T1n36Pu2efn+RH9fR8D/NrXzcj4ldLRPXTjTpOkrZqlNL1VLMrJfCEbH97RrFdFVUVCCXLGKjGOMpJLCRQuA9HGep5njNdVk+nk7HGEf0jYaCXgrldZ8/km/Jk/jiMIw9VJfckjkA7vAAAAAAKjxf6OtLxZdG6dsqpxgq3ywjLKTbXfHXqylbTDctrt1Om0sklTqZVc7zzYWJRfdpNpp+zr7jYzPNbpZaTer019W+nT6iGe0nBeFP8On/GZt8dKT2mtj0L0V1ctQ3KVnNByk+z5HKCXu6W/GXuLSQmpaojzQ6+Hiz8t87/AEUl8WTaafb4Cvw5I7AAacwAAAAAAAAAAAAAI7iHbJbzpbqa2lKyqUIuXZS7xz7spEiAKhwdtO5rVajU7xSqZWQpohBTUulcYxlJNeT5Yst4AAAAAAAAAArO4ej3Ztc261OpuTlimaUcvq2oNOMfhgswJMRP1YtNe4nERw9wxo+G1P6K5ylY07J2yTk8Z5V0SSSy+iXmS4BSZ3uQABAAAAAAKb6QK/oNmj1cV0p1Hg3yXlTfiLb9yly/iXIjuItnjv8ApbqJPHi1uKfsl3i/f1SErE5KPfiwmsLy/VMldom3VGL/AHPqfBeo/wCVx+OSi8PcSfTaYPWZVlX2N2U1iyH1JZXl5P4lv22+KmuX1bFj4rLj/nJfynOvU463jY1LgA6OIAAAAAAAAAAAAAAAAAAAAAAAAAAAAAAAAAAAAAAAAAAMw412+fD2uV9CSp1jSnhdFqIp91/fX6nXhe16Vrw1mXMlOT9afK28vyz1f4L2GgcQ7Hp+ItNZRqu019WXnCa6wmven1I3hzg6nZ4xesl4tqilJ4ahnzai+/xMzDcWyO07pNR9Kgpfevc8PGU/NP2nsAaY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45252" cy="5663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7,62-ММ ПИСТОЛЕТ-ПУЛЕМЕТ СУДАЕВА </a:t>
            </a:r>
            <a:br>
              <a:rPr lang="ru-RU" sz="2800" b="1" dirty="0" smtClean="0"/>
            </a:br>
            <a:r>
              <a:rPr lang="ru-RU" sz="2800" b="1" dirty="0" smtClean="0"/>
              <a:t>ОБР. 1943 Г. (ППС)</a:t>
            </a:r>
            <a:endParaRPr lang="ru-RU" sz="2800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3968" y="1916832"/>
            <a:ext cx="4547295" cy="4825281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Судаев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разработал свой пистолет-пулемет в 1942 г.  После модификации, которая устранила выявленные в 1943 г. недостатки, на вооружение был принят новый образец под названием "Пистолет-пулемет системы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Судаева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обр. 1943 г." (ППС-43), который имел очень высокие боевые качества и отличался высокой технологичностью. При его изготовлении, больше чем в каких-либо других образцах, применялись штамповочные и сварочные работы, что обеспечивало простоту изготовления и быстрое освоение на любых мелких предприятиях, имеющих маломощное прессовое оборудование.  </a:t>
            </a:r>
          </a:p>
        </p:txBody>
      </p:sp>
      <p:sp>
        <p:nvSpPr>
          <p:cNvPr id="11268" name="AutoShape 2" descr="data:image/jpeg;base64,/9j/4AAQSkZJRgABAQAAAQABAAD/2wCEAAkGBggGEBQUBxMVFRQSEBAPEBQQEBMVFxcVFRUVFBQXFxUjICgeFxokJRgVIDIgJDMqLCwsFx8xNjAqNiY3MykBCQoKDgwOFw8PGCwcHCEsLCwsLCksLSkpKSwuNTUsKSwsLCwqKSwsLCksLCwpLCksLCwpLCk0KSksLCwpKSwsKf/AABEIALcBEwMBIgACEQEDEQH/xAAcAAEAAwADAQEAAAAAAAAAAAAABQYHAQIDBAj/xABAEAACAgECBAIGBwQJBQEAAAAAAQIDEQQFBhIhMRNBBzJRYYHRFCIjcZGToRVCU5IWJFJiorHD0vAzVIOywTT/xAAZAQEBAQEBAQAAAAAAAAAAAAAAAQIDBAX/xAAfEQEAAwACAwEBAQAAAAAAAAAAAQIRAyEEEjFBUSL/2gAMAwEAAhEDEQA/ANoAAAAAAAAAAAAAAAAAAAAAAAAAAAAAAAAAAAAAAAAAAAAAAAAAAAAAAAAAAAAAAAAAAAAAAAAAAAAAAAAAAAAAAAAAAAAAAAAAAAAAAAAAAAAAAAAAAAAAAAAAAAAAAAAAAAAAAAAAAAAAAAAAAAAAAAAAAAAAAAAAAAAAAAAAAAAAAAAAAAAAAAAAAAAAAAAAAAAAAAAAAAAAdbLIVLNjSS7uTSX4nj+0dH/Fr/Nh8zPvSPxZuujlXDQONVcrJ1qcuVznKH1ZPlfaHrKP9pr2YzUpcU7jUua+6TSSl05Oblk3HEkuiecYfvGrktt/aWi/i1/mw+Zytx0T7W1/mw+ZglPG+5TeI6j2doprul7P+YPoo4v3exvmsec46KOM5x0aXX4FTtuf7S0X8Wv82HzOP2nof4tf5sPmYBD0gay55sla8/3a89vezu+NdS10dn4VZ/8AYYN7/aug/jVfmw+ZWt/441Wgk4bZo9RY4zSdngt1Sj58jTy89k30+8yinjG6T6+Ln3Ktdf5j7KuMNTHzuXl0lV/vHR22La+KNJuSfixsoa5emrjGpyynnly+uMYfw9p937U0P8ar82HzMU/pRK14t8WXnhyq/wB/RnaW/U1yX0iGpUeWTbhXCfVJ4xiT6P2+XfDRFyWzy3rbIvEr6U8Zw7610/Eftnbf49P59fzKFtNumurUqFOXiqE4u1Qk4prLWMdHl+RL6fTxl60I5x51x9v3GfZqKLNHeNul6t9Lx3xdX8z0W5aJ9ra/zYfMrN+w6XUzTtTjmKz4b5Y/gl3OP6KaOKbkptexWPy7PGCex6Ssc9426v176l/5ofM6rfNrfa+n86HzKTpdg0lmriodKW9VG7NmH3VlXnn95vy7M84cO1aS+2dNWq1NU4rw664pQhLL9W2ThGUcdOnNnu3k1E6nri9x3zbJ+rfT7f8ArQ+Zwt82uXa+np3+2h8zO9Nw7u1V9s7NHe6rEvDrctHJ149n2iS9nm33byeu0bHueivunrdDdbVPHhVSs0j5OrfT66SWGlyrPbOcjZTF/e/bVHvqKe2f+tD5nX+kO0f9xT+dD5lF2rady0N189Zt1ltdkk6ISlo260nJtL6ySWHFcqz6uc9T02Xb9fobr5bhtllldk1KmH9SfhrMspdY4TTiuXr6uc9RsrkLZuHF+zaCuc/Hqk4QnNQjbHMnFNqK977fErsuLZXS8Va7T1pY/q3i0TT7Zxb0x54z+h4bBpdw2+d/7U22y2FlinTHk0UnBZllZzFJYccR64w+rye+wPctK7Vu232SjKzNOKdJLkj1TUscvR9HhKWOvVknSMW7Q71otdBShZX1Syo3Qkk8JtcyeH3Pu7lU23UwverhVp7IQnCMaqZ6aValJVtWdHFR65gst9ce4k+Edq1Gy6OurVdJRXq+I7ORP93n88dfcs4XRFRMAAqOMrt598HJEcSbRbulWdG+W6GZVNNxz7YOS6pP2+Twyt8IcXahW/R93k3zPlpnZjnjNdHVa/N+yT6vz7gXsAAAdZzjUs2NJLu28L8Subn6Q9g23K8TxJL92mLl/i9X9QLKDMd29L8q+mkrhWn2ldJzl/Isf/Sq2cXcRcWNw0H0i/L7UwdcPjhYXxC42bcuI9q2j/8AddCL/s8ycv5V1Khu/pe0OnyttrlN/wBqz6kSubb6J+ItyaluVlemi+rUftbP0+qn8S2bV6H+HdC1LXKzUzXXOosfLn3VrC/HIXpkm77xrOL7p5jK2c58yrorlPDSUViKWF0SWf1Gp4Q3nQ4jZS6nZBPF1keZQbxmUVnDbi+j7LPT2fo3SaLTbfHl0cI1xXaNcVFfgij+kfw67a5efgvKXdqM21/nIxefWuw7+PWOTkitvjJYcCa6xxVSrzKSjH7XCzJ+f1SS2D0c7rvGlepqUIV/aNeJdKGY15y0lFtLpjq/Isewa76dKEukeW1Zw+bHK89/gXfhXS52imjUyUXPSR5ZS6JqyHP+KcsNe73mOK9rbFvx28vi4+OKzx/JZVsnow4g11KtoorxLmlBW3KLkvLljyvC8lnHt7HrdwPxHpUvpejjGLcYc0tXTyxcui5msuKzhZ7dTdKr9PTGKc4LljFdJxx0SXT3FH4j4O3Df9c79vtjKmdXJOMpzjFSjCVaXRNTWXzfevidniiVN4Z4W3bfpS8DTwVcZNeNK/7KUl0+zag3P70se8s1Xo33SvtHT/C+xf6RpNVUKIqNSxGKUYpeSXRI7kw9pZvX6Pt0hLLhp37V9KtX+kSuz8Pb1tFinCrTPCaS+lWp9emc+CXMDIPaWSbzues2PV3PVaWqzw348ox1H7s4Sny9a1nCz1Po0U9RGuMb/D6QouVrjLP2lcbEseaWWvuR8HG26aejc9VHXOUU4U1x5YqSaenkm5rvhOcX9X2deh22/VR3KjSyhHm/q1UJ4z0lFzg39/1V/MjFnWvay7Xtms17cdDZXX4Tf2kFN+JGyNFqTakmlnth+T9rJ+7b9+uUl42mSkpJ4016az06PxujIzgpvT2W12LD5YSS88OVuM+zpAt5qvxzvOSgNq4Sp0nXXyVssp9IcsOiUcuOXl9Pu7dOixPgGmNAAAAAAAAAAAAAAzz0h7fRoLVbKMuTUwsja6oc0q7qY+JXel54Skpf3U/M0MqfpP2+nXbba7Fl1OFsH5p8yjLD96bQEBH0xaXSUwjODuuUErJp+HW5LpzJtc3XGcY82Vvd/TJueoT+jzhUmuipgpy9nryz+mDrwfwRptbuc9PvEFOFdHjyinJJynGtxy8p9PE8vYa9pOGNl0MOTTaalRypY8KLy12bbTbfvYVhemt4n4sf9TpvvzjM7ZSlFdfa8RX4lm2v0O73rVnedTGmPlCn68sezKxFfqbAkorEey7JdjkGqfs3oo4Y2jDlV40v7Wolz/4Okf0LbVTXp4qNMVGK7RikkvuS6HcBAAADNOJ9U9y1djXq1vwY+axDu/5nI0TX6iWkpsnBZcKrLEva4xckv0MVuvnra6p0zX1lzPmbw3JJ83T1n36Pu2efn+RH9fR8D/NrXzcj4ldLRPXTjTpOkrZqlNL1VLMrJfCEbH97RrFdFVUVCCXLGKjGOMpJLCRQuA9HGep5njNdVk+nk7HGEf0jYaCXgrldZ8/km/Jk/jiMIw9VJfckjkA7vAAAAAAKjxf6OtLxZdG6dsqpxgq3ywjLKTbXfHXqylbTDctrt1Om0sklTqZVc7zzYWJRfdpNpp+zr7jYzPNbpZaTer019W+nT6iGe0nBeFP8On/GZt8dKT2mtj0L0V1ctQ3KVnNByk+z5HKCXu6W/GXuLSQmpaojzQ6+Hiz8t87/AEUl8WTaafb4Cvw5I7AAacwAAAAAAAAAAAAAI7iHbJbzpbqa2lKyqUIuXZS7xz7spEiAKhwdtO5rVajU7xSqZWQpohBTUulcYxlJNeT5Yst4AAAAAAAAAArO4ej3Ztc261OpuTlimaUcvq2oNOMfhgswJMRP1YtNe4nERw9wxo+G1P6K5ylY07J2yTk8Z5V0SSSy+iXmS4BSZ3uQABAAAAAAKb6QK/oNmj1cV0p1Hg3yXlTfiLb9yly/iXIjuItnjv8ApbqJPHi1uKfsl3i/f1SErE5KPfiwmsLy/VMldom3VGL/AHPqfBeo/wCVx+OSi8PcSfTaYPWZVlX2N2U1iyH1JZXl5P4lv22+KmuX1bFj4rLj/nJfynOvU463jY1LgA6OIAAAAAAAAAAAAAAAAAAAAAAAAAAAAAAAAAAAAAAAAAAMw412+fD2uV9CSp1jSnhdFqIp91/fX6nXhe16Vrw1mXMlOT9afK28vyz1f4L2GgcQ7Hp+ItNZRqu019WXnCa6wmven1I3hzg6nZ4xesl4tqilJ4ahnzai+/xMzDcWyO07pNR9Kgpfevc8PGU/NP2nsAaY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9" name="AutoShape 4" descr="data:image/jpeg;base64,/9j/4AAQSkZJRgABAQAAAQABAAD/2wCEAAkGBggGEBQUBxMVFRQSEBAPEBQQEBMVFxcVFRUVFBQXFxUjICgeFxokJRgVIDIgJDMqLCwsFx8xNjAqNiY3MykBCQoKDgwOFw8PGCwcHCEsLCwsLCksLSkpKSwuNTUsKSwsLCwqKSwsLCksLCwpLCksLCwpLCk0KSksLCwpKSwsKf/AABEIALcBEwMBIgACEQEDEQH/xAAcAAEAAwADAQEAAAAAAAAAAAAABQYHAQIDBAj/xABAEAACAgECBAIGBwQJBQEAAAAAAQIDEQQFBhIhMRNBBzJRYYHRFCIjcZGToRVCU5IWJFJiorHD0vAzVIOywTT/xAAZAQEBAQEBAQAAAAAAAAAAAAAAAQIDBAX/xAAfEQEAAwACAwEBAQAAAAAAAAAAAQIRAyEEEjFBUSL/2gAMAwEAAhEDEQA/ANoAAAAAAAAAAAAAAAAAAAAAAAAAAAAAAAAAAAAAAAAAAAAAAAAAAAAAAAAAAAAAAAAAAAAAAAAAAAAAAAAAAAAAAAAAAAAAAAAAAAAAAAAAAAAAAAAAAAAAAAAAAAAAAAAAAAAAAAAAAAAAAAAAAAAAAAAAAAAAAAAAAAAAAAAAAAAAAAAAAAAAAAAAAAAAAAAAAAAAAAAAAAAAdbLIVLNjSS7uTSX4nj+0dH/Fr/Nh8zPvSPxZuujlXDQONVcrJ1qcuVznKH1ZPlfaHrKP9pr2YzUpcU7jUua+6TSSl05Oblk3HEkuiecYfvGrktt/aWi/i1/mw+Zytx0T7W1/mw+ZglPG+5TeI6j2doprul7P+YPoo4v3exvmsec46KOM5x0aXX4FTtuf7S0X8Wv82HzOP2nof4tf5sPmYBD0gay55sla8/3a89vezu+NdS10dn4VZ/8AYYN7/aug/jVfmw+ZWt/441Wgk4bZo9RY4zSdngt1Sj58jTy89k30+8yinjG6T6+Ln3Ktdf5j7KuMNTHzuXl0lV/vHR22La+KNJuSfixsoa5emrjGpyynnly+uMYfw9p937U0P8ar82HzMU/pRK14t8WXnhyq/wB/RnaW/U1yX0iGpUeWTbhXCfVJ4xiT6P2+XfDRFyWzy3rbIvEr6U8Zw7610/Eftnbf49P59fzKFtNumurUqFOXiqE4u1Qk4prLWMdHl+RL6fTxl60I5x51x9v3GfZqKLNHeNul6t9Lx3xdX8z0W5aJ9ra/zYfMrN+w6XUzTtTjmKz4b5Y/gl3OP6KaOKbkptexWPy7PGCex6Ssc9426v176l/5ofM6rfNrfa+n86HzKTpdg0lmriodKW9VG7NmH3VlXnn95vy7M84cO1aS+2dNWq1NU4rw664pQhLL9W2ThGUcdOnNnu3k1E6nri9x3zbJ+rfT7f8ArQ+Zwt82uXa+np3+2h8zO9Nw7u1V9s7NHe6rEvDrctHJ149n2iS9nm33byeu0bHueivunrdDdbVPHhVSs0j5OrfT66SWGlyrPbOcjZTF/e/bVHvqKe2f+tD5nX+kO0f9xT+dD5lF2rady0N189Zt1ltdkk6ISlo260nJtL6ySWHFcqz6uc9T02Xb9fobr5bhtllldk1KmH9SfhrMspdY4TTiuXr6uc9RsrkLZuHF+zaCuc/Hqk4QnNQjbHMnFNqK977fErsuLZXS8Va7T1pY/q3i0TT7Zxb0x54z+h4bBpdw2+d/7U22y2FlinTHk0UnBZllZzFJYccR64w+rye+wPctK7Vu232SjKzNOKdJLkj1TUscvR9HhKWOvVknSMW7Q71otdBShZX1Syo3Qkk8JtcyeH3Pu7lU23UwverhVp7IQnCMaqZ6aValJVtWdHFR65gst9ce4k+Edq1Gy6OurVdJRXq+I7ORP93n88dfcs4XRFRMAAqOMrt598HJEcSbRbulWdG+W6GZVNNxz7YOS6pP2+Twyt8IcXahW/R93k3zPlpnZjnjNdHVa/N+yT6vz7gXsAAAdZzjUs2NJLu28L8Subn6Q9g23K8TxJL92mLl/i9X9QLKDMd29L8q+mkrhWn2ldJzl/Isf/Sq2cXcRcWNw0H0i/L7UwdcPjhYXxC42bcuI9q2j/8AddCL/s8ycv5V1Khu/pe0OnyttrlN/wBqz6kSubb6J+ItyaluVlemi+rUftbP0+qn8S2bV6H+HdC1LXKzUzXXOosfLn3VrC/HIXpkm77xrOL7p5jK2c58yrorlPDSUViKWF0SWf1Gp4Q3nQ4jZS6nZBPF1keZQbxmUVnDbi+j7LPT2fo3SaLTbfHl0cI1xXaNcVFfgij+kfw67a5efgvKXdqM21/nIxefWuw7+PWOTkitvjJYcCa6xxVSrzKSjH7XCzJ+f1SS2D0c7rvGlepqUIV/aNeJdKGY15y0lFtLpjq/Isewa76dKEukeW1Zw+bHK89/gXfhXS52imjUyUXPSR5ZS6JqyHP+KcsNe73mOK9rbFvx28vi4+OKzx/JZVsnow4g11KtoorxLmlBW3KLkvLljyvC8lnHt7HrdwPxHpUvpejjGLcYc0tXTyxcui5msuKzhZ7dTdKr9PTGKc4LljFdJxx0SXT3FH4j4O3Df9c79vtjKmdXJOMpzjFSjCVaXRNTWXzfevidniiVN4Z4W3bfpS8DTwVcZNeNK/7KUl0+zag3P70se8s1Xo33SvtHT/C+xf6RpNVUKIqNSxGKUYpeSXRI7kw9pZvX6Pt0hLLhp37V9KtX+kSuz8Pb1tFinCrTPCaS+lWp9emc+CXMDIPaWSbzues2PV3PVaWqzw348ox1H7s4Sny9a1nCz1Po0U9RGuMb/D6QouVrjLP2lcbEseaWWvuR8HG26aejc9VHXOUU4U1x5YqSaenkm5rvhOcX9X2deh22/VR3KjSyhHm/q1UJ4z0lFzg39/1V/MjFnWvay7Xtms17cdDZXX4Tf2kFN+JGyNFqTakmlnth+T9rJ+7b9+uUl42mSkpJ4016az06PxujIzgpvT2W12LD5YSS88OVuM+zpAt5qvxzvOSgNq4Sp0nXXyVssp9IcsOiUcuOXl9Pu7dOixPgGmNAAAAAAAAAAAAAAzz0h7fRoLVbKMuTUwsja6oc0q7qY+JXel54Skpf3U/M0MqfpP2+nXbba7Fl1OFsH5p8yjLD96bQEBH0xaXSUwjODuuUErJp+HW5LpzJtc3XGcY82Vvd/TJueoT+jzhUmuipgpy9nryz+mDrwfwRptbuc9PvEFOFdHjyinJJynGtxy8p9PE8vYa9pOGNl0MOTTaalRypY8KLy12bbTbfvYVhemt4n4sf9TpvvzjM7ZSlFdfa8RX4lm2v0O73rVnedTGmPlCn68sezKxFfqbAkorEey7JdjkGqfs3oo4Y2jDlV40v7Wolz/4Okf0LbVTXp4qNMVGK7RikkvuS6HcBAAADNOJ9U9y1djXq1vwY+axDu/5nI0TX6iWkpsnBZcKrLEva4xckv0MVuvnra6p0zX1lzPmbw3JJ83T1n36Pu2efn+RH9fR8D/NrXzcj4ldLRPXTjTpOkrZqlNL1VLMrJfCEbH97RrFdFVUVCCXLGKjGOMpJLCRQuA9HGep5njNdVk+nk7HGEf0jYaCXgrldZ8/km/Jk/jiMIw9VJfckjkA7vAAAAAAKjxf6OtLxZdG6dsqpxgq3ywjLKTbXfHXqylbTDctrt1Om0sklTqZVc7zzYWJRfdpNpp+zr7jYzPNbpZaTer019W+nT6iGe0nBeFP8On/GZt8dKT2mtj0L0V1ctQ3KVnNByk+z5HKCXu6W/GXuLSQmpaojzQ6+Hiz8t87/AEUl8WTaafb4Cvw5I7AAacwAAAAAAAAAAAAAI7iHbJbzpbqa2lKyqUIuXZS7xz7spEiAKhwdtO5rVajU7xSqZWQpohBTUulcYxlJNeT5Yst4AAAAAAAAAArO4ej3Ztc261OpuTlimaUcvq2oNOMfhgswJMRP1YtNe4nERw9wxo+G1P6K5ylY07J2yTk8Z5V0SSSy+iXmS4BSZ3uQABAAAAAAKb6QK/oNmj1cV0p1Hg3yXlTfiLb9yly/iXIjuItnjv8ApbqJPHi1uKfsl3i/f1SErE5KPfiwmsLy/VMldom3VGL/AHPqfBeo/wCVx+OSi8PcSfTaYPWZVlX2N2U1iyH1JZXl5P4lv22+KmuX1bFj4rLj/nJfynOvU463jY1LgA6OIAAAAAAAAAAAAAAAAAAAAAAAAAAAAAAAAAAAAAAAAAAMw412+fD2uV9CSp1jSnhdFqIp91/fX6nXhe16Vrw1mXMlOT9afK28vyz1f4L2GgcQ7Hp+ItNZRqu019WXnCa6wmven1I3hzg6nZ4xesl4tqilJ4ahnzai+/xMzDcWyO07pNR9Kgpfevc8PGU/NP2nsAaY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70" name="AutoShape 6" descr="data:image/jpeg;base64,/9j/4AAQSkZJRgABAQAAAQABAAD/2wCEAAkGBggGEBQUBxMVFRQSEBAPEBQQEBMVFxcVFRUVFBQXFxUjICgeFxokJRgVIDIgJDMqLCwsFx8xNjAqNiY3MykBCQoKDgwOFw8PGCwcHCEsLCwsLCksLSkpKSwuNTUsKSwsLCwqKSwsLCksLCwpLCksLCwpLCk0KSksLCwpKSwsKf/AABEIALcBEwMBIgACEQEDEQH/xAAcAAEAAwADAQEAAAAAAAAAAAAABQYHAQIDBAj/xABAEAACAgECBAIGBwQJBQEAAAAAAQIDEQQFBhIhMRNBBzJRYYHRFCIjcZGToRVCU5IWJFJiorHD0vAzVIOywTT/xAAZAQEBAQEBAQAAAAAAAAAAAAAAAQIDBAX/xAAfEQEAAwACAwEBAQAAAAAAAAAAAQIRAyEEEjFBUSL/2gAMAwEAAhEDEQA/ANoAAAAAAAAAAAAAAAAAAAAAAAAAAAAAAAAAAAAAAAAAAAAAAAAAAAAAAAAAAAAAAAAAAAAAAAAAAAAAAAAAAAAAAAAAAAAAAAAAAAAAAAAAAAAAAAAAAAAAAAAAAAAAAAAAAAAAAAAAAAAAAAAAAAAAAAAAAAAAAAAAAAAAAAAAAAAAAAAAAAAAAAAAAAAAAAAAAAAAAAAAAAAAdbLIVLNjSS7uTSX4nj+0dH/Fr/Nh8zPvSPxZuujlXDQONVcrJ1qcuVznKH1ZPlfaHrKP9pr2YzUpcU7jUua+6TSSl05Oblk3HEkuiecYfvGrktt/aWi/i1/mw+Zytx0T7W1/mw+ZglPG+5TeI6j2doprul7P+YPoo4v3exvmsec46KOM5x0aXX4FTtuf7S0X8Wv82HzOP2nof4tf5sPmYBD0gay55sla8/3a89vezu+NdS10dn4VZ/8AYYN7/aug/jVfmw+ZWt/441Wgk4bZo9RY4zSdngt1Sj58jTy89k30+8yinjG6T6+Ln3Ktdf5j7KuMNTHzuXl0lV/vHR22La+KNJuSfixsoa5emrjGpyynnly+uMYfw9p937U0P8ar82HzMU/pRK14t8WXnhyq/wB/RnaW/U1yX0iGpUeWTbhXCfVJ4xiT6P2+XfDRFyWzy3rbIvEr6U8Zw7610/Eftnbf49P59fzKFtNumurUqFOXiqE4u1Qk4prLWMdHl+RL6fTxl60I5x51x9v3GfZqKLNHeNul6t9Lx3xdX8z0W5aJ9ra/zYfMrN+w6XUzTtTjmKz4b5Y/gl3OP6KaOKbkptexWPy7PGCex6Ssc9426v176l/5ofM6rfNrfa+n86HzKTpdg0lmriodKW9VG7NmH3VlXnn95vy7M84cO1aS+2dNWq1NU4rw664pQhLL9W2ThGUcdOnNnu3k1E6nri9x3zbJ+rfT7f8ArQ+Zwt82uXa+np3+2h8zO9Nw7u1V9s7NHe6rEvDrctHJ149n2iS9nm33byeu0bHueivunrdDdbVPHhVSs0j5OrfT66SWGlyrPbOcjZTF/e/bVHvqKe2f+tD5nX+kO0f9xT+dD5lF2rady0N189Zt1ltdkk6ISlo260nJtL6ySWHFcqz6uc9T02Xb9fobr5bhtllldk1KmH9SfhrMspdY4TTiuXr6uc9RsrkLZuHF+zaCuc/Hqk4QnNQjbHMnFNqK977fErsuLZXS8Va7T1pY/q3i0TT7Zxb0x54z+h4bBpdw2+d/7U22y2FlinTHk0UnBZllZzFJYccR64w+rye+wPctK7Vu232SjKzNOKdJLkj1TUscvR9HhKWOvVknSMW7Q71otdBShZX1Syo3Qkk8JtcyeH3Pu7lU23UwverhVp7IQnCMaqZ6aValJVtWdHFR65gst9ce4k+Edq1Gy6OurVdJRXq+I7ORP93n88dfcs4XRFRMAAqOMrt598HJEcSbRbulWdG+W6GZVNNxz7YOS6pP2+Twyt8IcXahW/R93k3zPlpnZjnjNdHVa/N+yT6vz7gXsAAAdZzjUs2NJLu28L8Subn6Q9g23K8TxJL92mLl/i9X9QLKDMd29L8q+mkrhWn2ldJzl/Isf/Sq2cXcRcWNw0H0i/L7UwdcPjhYXxC42bcuI9q2j/8AddCL/s8ycv5V1Khu/pe0OnyttrlN/wBqz6kSubb6J+ItyaluVlemi+rUftbP0+qn8S2bV6H+HdC1LXKzUzXXOosfLn3VrC/HIXpkm77xrOL7p5jK2c58yrorlPDSUViKWF0SWf1Gp4Q3nQ4jZS6nZBPF1keZQbxmUVnDbi+j7LPT2fo3SaLTbfHl0cI1xXaNcVFfgij+kfw67a5efgvKXdqM21/nIxefWuw7+PWOTkitvjJYcCa6xxVSrzKSjH7XCzJ+f1SS2D0c7rvGlepqUIV/aNeJdKGY15y0lFtLpjq/Isewa76dKEukeW1Zw+bHK89/gXfhXS52imjUyUXPSR5ZS6JqyHP+KcsNe73mOK9rbFvx28vi4+OKzx/JZVsnow4g11KtoorxLmlBW3KLkvLljyvC8lnHt7HrdwPxHpUvpejjGLcYc0tXTyxcui5msuKzhZ7dTdKr9PTGKc4LljFdJxx0SXT3FH4j4O3Df9c79vtjKmdXJOMpzjFSjCVaXRNTWXzfevidniiVN4Z4W3bfpS8DTwVcZNeNK/7KUl0+zag3P70se8s1Xo33SvtHT/C+xf6RpNVUKIqNSxGKUYpeSXRI7kw9pZvX6Pt0hLLhp37V9KtX+kSuz8Pb1tFinCrTPCaS+lWp9emc+CXMDIPaWSbzues2PV3PVaWqzw348ox1H7s4Sny9a1nCz1Po0U9RGuMb/D6QouVrjLP2lcbEseaWWvuR8HG26aejc9VHXOUU4U1x5YqSaenkm5rvhOcX9X2deh22/VR3KjSyhHm/q1UJ4z0lFzg39/1V/MjFnWvay7Xtms17cdDZXX4Tf2kFN+JGyNFqTakmlnth+T9rJ+7b9+uUl42mSkpJ4016az06PxujIzgpvT2W12LD5YSS88OVuM+zpAt5qvxzvOSgNq4Sp0nXXyVssp9IcsOiUcuOXl9Pu7dOixPgGmNAAAAAAAAAAAAAAzz0h7fRoLVbKMuTUwsja6oc0q7qY+JXel54Skpf3U/M0MqfpP2+nXbba7Fl1OFsH5p8yjLD96bQEBH0xaXSUwjODuuUErJp+HW5LpzJtc3XGcY82Vvd/TJueoT+jzhUmuipgpy9nryz+mDrwfwRptbuc9PvEFOFdHjyinJJynGtxy8p9PE8vYa9pOGNl0MOTTaalRypY8KLy12bbTbfvYVhemt4n4sf9TpvvzjM7ZSlFdfa8RX4lm2v0O73rVnedTGmPlCn68sezKxFfqbAkorEey7JdjkGqfs3oo4Y2jDlV40v7Wolz/4Okf0LbVTXp4qNMVGK7RikkvuS6HcBAAADNOJ9U9y1djXq1vwY+axDu/5nI0TX6iWkpsnBZcKrLEva4xckv0MVuvnra6p0zX1lzPmbw3JJ83T1n36Pu2efn+RH9fR8D/NrXzcj4ldLRPXTjTpOkrZqlNL1VLMrJfCEbH97RrFdFVUVCCXLGKjGOMpJLCRQuA9HGep5njNdVk+nk7HGEf0jYaCXgrldZ8/km/Jk/jiMIw9VJfckjkA7vAAAAAAKjxf6OtLxZdG6dsqpxgq3ywjLKTbXfHXqylbTDctrt1Om0sklTqZVc7zzYWJRfdpNpp+zr7jYzPNbpZaTer019W+nT6iGe0nBeFP8On/GZt8dKT2mtj0L0V1ctQ3KVnNByk+z5HKCXu6W/GXuLSQmpaojzQ6+Hiz8t87/AEUl8WTaafb4Cvw5I7AAacwAAAAAAAAAAAAAI7iHbJbzpbqa2lKyqUIuXZS7xz7spEiAKhwdtO5rVajU7xSqZWQpohBTUulcYxlJNeT5Yst4AAAAAAAAAArO4ej3Ztc261OpuTlimaUcvq2oNOMfhgswJMRP1YtNe4nERw9wxo+G1P6K5ylY07J2yTk8Z5V0SSSy+iXmS4BSZ3uQABAAAAAAKb6QK/oNmj1cV0p1Hg3yXlTfiLb9yly/iXIjuItnjv8ApbqJPHi1uKfsl3i/f1SErE5KPfiwmsLy/VMldom3VGL/AHPqfBeo/wCVx+OSi8PcSfTaYPWZVlX2N2U1iyH1JZXl5P4lv22+KmuX1bFj4rLj/nJfynOvU463jY1LgA6OIAAAAAAAAAAAAAAAAAAAAAAAAAAAAAAAAAAAAAAAAAAMw412+fD2uV9CSp1jSnhdFqIp91/fX6nXhe16Vrw1mXMlOT9afK28vyz1f4L2GgcQ7Hp+ItNZRqu019WXnCa6wmven1I3hzg6nZ4xesl4tqilJ4ahnzai+/xMzDcWyO07pNR9Kgpfevc8PGU/NP2nsAaY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71" name="AutoShape 8" descr="data:image/jpeg;base64,/9j/4AAQSkZJRgABAQAAAQABAAD/2wCEAAkGBggGEBQUBxMVFRQSEBAPEBQQEBMVFxcVFRUVFBQXFxUjICgeFxokJRgVIDIgJDMqLCwsFx8xNjAqNiY3MykBCQoKDgwOFw8PGCwcHCEsLCwsLCksLSkpKSwuNTUsKSwsLCwqKSwsLCksLCwpLCksLCwpLCk0KSksLCwpKSwsKf/AABEIALcBEwMBIgACEQEDEQH/xAAcAAEAAwADAQEAAAAAAAAAAAAABQYHAQIDBAj/xABAEAACAgECBAIGBwQJBQEAAAAAAQIDEQQFBhIhMRNBBzJRYYHRFCIjcZGToRVCU5IWJFJiorHD0vAzVIOywTT/xAAZAQEBAQEBAQAAAAAAAAAAAAAAAQIDBAX/xAAfEQEAAwACAwEBAQAAAAAAAAAAAQIRAyEEEjFBUSL/2gAMAwEAAhEDEQA/ANoAAAAAAAAAAAAAAAAAAAAAAAAAAAAAAAAAAAAAAAAAAAAAAAAAAAAAAAAAAAAAAAAAAAAAAAAAAAAAAAAAAAAAAAAAAAAAAAAAAAAAAAAAAAAAAAAAAAAAAAAAAAAAAAAAAAAAAAAAAAAAAAAAAAAAAAAAAAAAAAAAAAAAAAAAAAAAAAAAAAAAAAAAAAAAAAAAAAAAAAAAAAAAdbLIVLNjSS7uTSX4nj+0dH/Fr/Nh8zPvSPxZuujlXDQONVcrJ1qcuVznKH1ZPlfaHrKP9pr2YzUpcU7jUua+6TSSl05Oblk3HEkuiecYfvGrktt/aWi/i1/mw+Zytx0T7W1/mw+ZglPG+5TeI6j2doprul7P+YPoo4v3exvmsec46KOM5x0aXX4FTtuf7S0X8Wv82HzOP2nof4tf5sPmYBD0gay55sla8/3a89vezu+NdS10dn4VZ/8AYYN7/aug/jVfmw+ZWt/441Wgk4bZo9RY4zSdngt1Sj58jTy89k30+8yinjG6T6+Ln3Ktdf5j7KuMNTHzuXl0lV/vHR22La+KNJuSfixsoa5emrjGpyynnly+uMYfw9p937U0P8ar82HzMU/pRK14t8WXnhyq/wB/RnaW/U1yX0iGpUeWTbhXCfVJ4xiT6P2+XfDRFyWzy3rbIvEr6U8Zw7610/Eftnbf49P59fzKFtNumurUqFOXiqE4u1Qk4prLWMdHl+RL6fTxl60I5x51x9v3GfZqKLNHeNul6t9Lx3xdX8z0W5aJ9ra/zYfMrN+w6XUzTtTjmKz4b5Y/gl3OP6KaOKbkptexWPy7PGCex6Ssc9426v176l/5ofM6rfNrfa+n86HzKTpdg0lmriodKW9VG7NmH3VlXnn95vy7M84cO1aS+2dNWq1NU4rw664pQhLL9W2ThGUcdOnNnu3k1E6nri9x3zbJ+rfT7f8ArQ+Zwt82uXa+np3+2h8zO9Nw7u1V9s7NHe6rEvDrctHJ149n2iS9nm33byeu0bHueivunrdDdbVPHhVSs0j5OrfT66SWGlyrPbOcjZTF/e/bVHvqKe2f+tD5nX+kO0f9xT+dD5lF2rady0N189Zt1ltdkk6ISlo260nJtL6ySWHFcqz6uc9T02Xb9fobr5bhtllldk1KmH9SfhrMspdY4TTiuXr6uc9RsrkLZuHF+zaCuc/Hqk4QnNQjbHMnFNqK977fErsuLZXS8Va7T1pY/q3i0TT7Zxb0x54z+h4bBpdw2+d/7U22y2FlinTHk0UnBZllZzFJYccR64w+rye+wPctK7Vu232SjKzNOKdJLkj1TUscvR9HhKWOvVknSMW7Q71otdBShZX1Syo3Qkk8JtcyeH3Pu7lU23UwverhVp7IQnCMaqZ6aValJVtWdHFR65gst9ce4k+Edq1Gy6OurVdJRXq+I7ORP93n88dfcs4XRFRMAAqOMrt598HJEcSbRbulWdG+W6GZVNNxz7YOS6pP2+Twyt8IcXahW/R93k3zPlpnZjnjNdHVa/N+yT6vz7gXsAAAdZzjUs2NJLu28L8Subn6Q9g23K8TxJL92mLl/i9X9QLKDMd29L8q+mkrhWn2ldJzl/Isf/Sq2cXcRcWNw0H0i/L7UwdcPjhYXxC42bcuI9q2j/8AddCL/s8ycv5V1Khu/pe0OnyttrlN/wBqz6kSubb6J+ItyaluVlemi+rUftbP0+qn8S2bV6H+HdC1LXKzUzXXOosfLn3VrC/HIXpkm77xrOL7p5jK2c58yrorlPDSUViKWF0SWf1Gp4Q3nQ4jZS6nZBPF1keZQbxmUVnDbi+j7LPT2fo3SaLTbfHl0cI1xXaNcVFfgij+kfw67a5efgvKXdqM21/nIxefWuw7+PWOTkitvjJYcCa6xxVSrzKSjH7XCzJ+f1SS2D0c7rvGlepqUIV/aNeJdKGY15y0lFtLpjq/Isewa76dKEukeW1Zw+bHK89/gXfhXS52imjUyUXPSR5ZS6JqyHP+KcsNe73mOK9rbFvx28vi4+OKzx/JZVsnow4g11KtoorxLmlBW3KLkvLljyvC8lnHt7HrdwPxHpUvpejjGLcYc0tXTyxcui5msuKzhZ7dTdKr9PTGKc4LljFdJxx0SXT3FH4j4O3Df9c79vtjKmdXJOMpzjFSjCVaXRNTWXzfevidniiVN4Z4W3bfpS8DTwVcZNeNK/7KUl0+zag3P70se8s1Xo33SvtHT/C+xf6RpNVUKIqNSxGKUYpeSXRI7kw9pZvX6Pt0hLLhp37V9KtX+kSuz8Pb1tFinCrTPCaS+lWp9emc+CXMDIPaWSbzues2PV3PVaWqzw348ox1H7s4Sny9a1nCz1Po0U9RGuMb/D6QouVrjLP2lcbEseaWWvuR8HG26aejc9VHXOUU4U1x5YqSaenkm5rvhOcX9X2deh22/VR3KjSyhHm/q1UJ4z0lFzg39/1V/MjFnWvay7Xtms17cdDZXX4Tf2kFN+JGyNFqTakmlnth+T9rJ+7b9+uUl42mSkpJ4016az06PxujIzgpvT2W12LD5YSS88OVuM+zpAt5qvxzvOSgNq4Sp0nXXyVssp9IcsOiUcuOXl9Pu7dOixPgGmNAAAAAAAAAAAAAAzz0h7fRoLVbKMuTUwsja6oc0q7qY+JXel54Skpf3U/M0MqfpP2+nXbba7Fl1OFsH5p8yjLD96bQEBH0xaXSUwjODuuUErJp+HW5LpzJtc3XGcY82Vvd/TJueoT+jzhUmuipgpy9nryz+mDrwfwRptbuc9PvEFOFdHjyinJJynGtxy8p9PE8vYa9pOGNl0MOTTaalRypY8KLy12bbTbfvYVhemt4n4sf9TpvvzjM7ZSlFdfa8RX4lm2v0O73rVnedTGmPlCn68sezKxFfqbAkorEey7JdjkGqfs3oo4Y2jDlV40v7Wolz/4Okf0LbVTXp4qNMVGK7RikkvuS6HcBAAADNOJ9U9y1djXq1vwY+axDu/5nI0TX6iWkpsnBZcKrLEva4xckv0MVuvnra6p0zX1lzPmbw3JJ83T1n36Pu2efn+RH9fR8D/NrXzcj4ldLRPXTjTpOkrZqlNL1VLMrJfCEbH97RrFdFVUVCCXLGKjGOMpJLCRQuA9HGep5njNdVk+nk7HGEf0jYaCXgrldZ8/km/Jk/jiMIw9VJfckjkA7vAAAAAAKjxf6OtLxZdG6dsqpxgq3ywjLKTbXfHXqylbTDctrt1Om0sklTqZVc7zzYWJRfdpNpp+zr7jYzPNbpZaTer019W+nT6iGe0nBeFP8On/GZt8dKT2mtj0L0V1ctQ3KVnNByk+z5HKCXu6W/GXuLSQmpaojzQ6+Hiz8t87/AEUl8WTaafb4Cvw5I7AAacwAAAAAAAAAAAAAI7iHbJbzpbqa2lKyqUIuXZS7xz7spEiAKhwdtO5rVajU7xSqZWQpohBTUulcYxlJNeT5Yst4AAAAAAAAAArO4ej3Ztc261OpuTlimaUcvq2oNOMfhgswJMRP1YtNe4nERw9wxo+G1P6K5ylY07J2yTk8Z5V0SSSy+iXmS4BSZ3uQABAAAAAAKb6QK/oNmj1cV0p1Hg3yXlTfiLb9yly/iXIjuItnjv8ApbqJPHi1uKfsl3i/f1SErE5KPfiwmsLy/VMldom3VGL/AHPqfBeo/wCVx+OSi8PcSfTaYPWZVlX2N2U1iyH1JZXl5P4lv22+KmuX1bFj4rLj/nJfynOvU463jY1LgA6OIAAAAAAAAAAAAAAAAAAAAAAAAAAAAAAAAAAAAAAAAAAMw412+fD2uV9CSp1jSnhdFqIp91/fX6nXhe16Vrw1mXMlOT9afK28vyz1f4L2GgcQ7Hp+ItNZRqu019WXnCa6wmven1I3hzg6nZ4xesl4tqilJ4ahnzai+/xMzDcWyO07pNR9Kgpfevc8PGU/NP2nsAaY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1272" name="Picture 9" descr="C:\Users\Учитель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3096146" cy="212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73" name="Picture 10" descr="C:\Users\Учитель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096146" cy="206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83032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1481</Words>
  <Application>Microsoft Office PowerPoint</Application>
  <PresentationFormat>Экран (4:3)</PresentationFormat>
  <Paragraphs>68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Constantia</vt:lpstr>
      <vt:lpstr>Wingdings 2</vt:lpstr>
      <vt:lpstr>Тема Office</vt:lpstr>
      <vt:lpstr>Оружие    победы </vt:lpstr>
      <vt:lpstr>Тема  «Оружие победы» приурочена и посвящена  75-летию Победы советского народа в Великой Отечественной войне  </vt:lpstr>
      <vt:lpstr>Презентация PowerPoint</vt:lpstr>
      <vt:lpstr>7,62-ММ РЕВОЛЬВЕР "НАГАН” ОБР. 1895 Г.</vt:lpstr>
      <vt:lpstr>              Винтовка Мосина    </vt:lpstr>
      <vt:lpstr>                 АВТОМАТИЧЕСКАЯ ВИНТОВКА СИМОНОВА</vt:lpstr>
      <vt:lpstr>7,62-ММ САМОЗАРЯДНАЯ ВИНТОВКА ТОКАРЕВА ОБР. 1940 Г (СВТ-40)</vt:lpstr>
      <vt:lpstr>7,62-ММ ПИСТОЛЕТ-ПУЛЕМЕТ ДЕГТЯРЕВА  ОБР. 1940 Г. (ППД-40)</vt:lpstr>
      <vt:lpstr>7,62-ММ ПИСТОЛЕТ-ПУЛЕМЕТ СУДАЕВА  ОБР. 1943 Г. (ППС)</vt:lpstr>
      <vt:lpstr>РУЧНОЙ ПУЛЕМЕТ ДП (ДЕГТЯРЕВА ПЕХОТНЫЙ) </vt:lpstr>
      <vt:lpstr>ПИСТОЛЕТ-ПУЛЕМЕТ ДЕГТЯРЕВА </vt:lpstr>
      <vt:lpstr>ПУЛЕМЕТ ДТ (ДЕГТЯРЕВА ТАНКОВЫЙ)</vt:lpstr>
      <vt:lpstr>                 ПУЛЕМЕТ МАКСИМА </vt:lpstr>
      <vt:lpstr>Презентация PowerPoint</vt:lpstr>
      <vt:lpstr>Презентация PowerPoint</vt:lpstr>
      <vt:lpstr>                        ТАНКОВЫЙ ПУЛЕМЕТ СГ-43 </vt:lpstr>
      <vt:lpstr>         БОЕВОЕ ОРУДИЕ ЗИС-3 </vt:lpstr>
      <vt:lpstr>          </vt:lpstr>
      <vt:lpstr>СРЕДНИЙ ТАНК Т-34</vt:lpstr>
      <vt:lpstr>ШТУРМОВИК ИЛ-2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user</cp:lastModifiedBy>
  <cp:revision>63</cp:revision>
  <dcterms:created xsi:type="dcterms:W3CDTF">2012-04-12T18:32:43Z</dcterms:created>
  <dcterms:modified xsi:type="dcterms:W3CDTF">2020-03-02T08:19:02Z</dcterms:modified>
</cp:coreProperties>
</file>