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Моё Оренбуржье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Символы края в истории страны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ANYA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ANY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NYA\Desktop\7704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ANYA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ANYA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ANYA\Desktop\4d801e2473114e24cc027d79c01f68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ANYA\Desktop\5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0"/>
            <a:ext cx="5715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ANYA\Desktop\newBrandNt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</Words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Моё Оренбуржье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Оренбуржье</dc:title>
  <dc:creator>TANYA</dc:creator>
  <cp:lastModifiedBy>TANYA</cp:lastModifiedBy>
  <cp:revision>1</cp:revision>
  <dcterms:created xsi:type="dcterms:W3CDTF">2018-12-15T05:50:48Z</dcterms:created>
  <dcterms:modified xsi:type="dcterms:W3CDTF">2018-12-15T05:57:37Z</dcterms:modified>
</cp:coreProperties>
</file>