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7"/>
    <p:penClr>
      <a:srgbClr val="FF0000"/>
    </p:penClr>
  </p:showPr>
  <p:clrMru>
    <a:srgbClr val="D22834"/>
    <a:srgbClr val="9061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-300" dirty="0" smtClean="0">
                <a:solidFill>
                  <a:srgbClr val="D228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Фрагмент   занятия  « выросли  елочки большие  и  маленькие»</a:t>
            </a:r>
            <a:r>
              <a:rPr lang="ru-RU" dirty="0" smtClean="0">
                <a:latin typeface="Cambria" pitchFamily="18" charset="0"/>
                <a:cs typeface="Aharoni" pitchFamily="2" charset="-79"/>
              </a:rPr>
              <a:t/>
            </a:r>
            <a:br>
              <a:rPr lang="ru-RU" dirty="0" smtClean="0">
                <a:latin typeface="Cambria" pitchFamily="18" charset="0"/>
                <a:cs typeface="Aharoni" pitchFamily="2" charset="-79"/>
              </a:rPr>
            </a:br>
            <a:r>
              <a:rPr lang="ru-RU" sz="1800" dirty="0" smtClean="0">
                <a:effectLst/>
                <a:latin typeface="Cambria" pitchFamily="18" charset="0"/>
              </a:rPr>
              <a:t>(2-ая младшая группа)</a:t>
            </a:r>
            <a:endParaRPr lang="ru-RU" sz="1800" dirty="0">
              <a:effectLst/>
              <a:latin typeface="Cambr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7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упражнять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детей в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счете (один-много);  величине (высокая –низкая);развивать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пространственную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ориентировку ( сверху - снизу, справа - слева);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мелкую моторику; закреплять названия геометрических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фигур; цвета.</a:t>
            </a:r>
            <a:endParaRPr lang="ru-RU" sz="17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700" b="1" i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Материал:</a:t>
            </a:r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плата, геометрическая мозаика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700" b="1" i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Предварительная </a:t>
            </a:r>
            <a:r>
              <a:rPr lang="ru-RU" sz="1700" b="1" i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работа:</a:t>
            </a:r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рассматривание ёлочки на территории детского сада, 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картинок с изображением ёлки</a:t>
            </a:r>
            <a:r>
              <a:rPr lang="ru-RU" sz="1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рисование ёлочки.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 descr="DSC095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1250" y="1335881"/>
            <a:ext cx="5276850" cy="395763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геометрические фигуры лежат  у вас на тарелочке?</a:t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Какого цвета треугольники?</a:t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Сколько треугольников?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9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Положите слева на карточке, зеленый треугольник.</a:t>
            </a:r>
            <a:endParaRPr lang="ru-RU" sz="24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9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Теперь сверху от этого треугольника положите ещё один зеленый треугольник.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Теперь снизу от него положите зеленый треугольник.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у вас получилось?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Сколько у вас елочек на карточке?</a:t>
            </a:r>
            <a:endParaRPr lang="ru-RU" sz="24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95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8" name="Содержимое 7" descr="DSC095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Справа от ёлочки положите зеленый треугольник.</a:t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Снизу от этого треугольника положите ещё зелёный треугольник.</a:t>
            </a:r>
            <a:b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Что у вас получилось.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95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6348" y="2500306"/>
            <a:ext cx="3999451" cy="2999588"/>
          </a:xfrm>
        </p:spPr>
      </p:pic>
      <p:pic>
        <p:nvPicPr>
          <p:cNvPr id="10" name="Содержимое 9" descr="DSC09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Какая ёлочка ниже?</a:t>
            </a:r>
            <a:b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С какой она стороны? Справа или слева?</a:t>
            </a:r>
            <a:b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Какая ёлочка выше? Справа или слева?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95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10" name="Содержимое 9" descr="DSC095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99032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>
                <a:solidFill>
                  <a:srgbClr val="9061EF"/>
                </a:solidFill>
              </a:rPr>
              <a:t>Спасибо за внимание!</a:t>
            </a:r>
            <a:endParaRPr lang="ru-RU" sz="4800" dirty="0">
              <a:solidFill>
                <a:srgbClr val="9061EF"/>
              </a:solidFill>
            </a:endParaRPr>
          </a:p>
        </p:txBody>
      </p:sp>
      <p:pic>
        <p:nvPicPr>
          <p:cNvPr id="5" name="Рисунок 4" descr="DSC09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127</TotalTime>
  <Words>104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Фрагмент   занятия  « выросли  елочки большие  и  маленькие» (2-ая младшая группа)</vt:lpstr>
      <vt:lpstr>Какие геометрические фигуры лежат  у вас на тарелочке? Какого цвета треугольники? Сколько треугольников?  </vt:lpstr>
      <vt:lpstr>Положите слева на карточке, зеленый треугольник.</vt:lpstr>
      <vt:lpstr>Теперь сверху от этого треугольника положите ещё один зеленый треугольник. Теперь снизу от него положите зеленый треугольник. Что у вас получилось? Сколько у вас елочек на карточке?</vt:lpstr>
      <vt:lpstr> Справа от ёлочки положите зеленый треугольник.  Снизу от этого треугольника положите ещё зелёный треугольник.  Что у вас получилось. </vt:lpstr>
      <vt:lpstr> Какая ёлочка ниже?  С какой она стороны? Справа или слева?  Какая ёлочка выше? Справа или слева?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2011</dc:creator>
  <cp:lastModifiedBy>2011</cp:lastModifiedBy>
  <cp:revision>14</cp:revision>
  <dcterms:created xsi:type="dcterms:W3CDTF">2014-12-17T17:14:28Z</dcterms:created>
  <dcterms:modified xsi:type="dcterms:W3CDTF">2014-12-17T19:32:32Z</dcterms:modified>
</cp:coreProperties>
</file>