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76" r:id="rId5"/>
    <p:sldId id="267" r:id="rId6"/>
    <p:sldId id="265" r:id="rId7"/>
    <p:sldId id="269" r:id="rId8"/>
    <p:sldId id="277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211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7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9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47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3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04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83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2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4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7EAA9-EAF0-4994-B9FE-DA0E762CA2B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C2D3-C84D-4EB3-A18A-7A13F6E81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73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2021-2022%20&#1091;&#1095;.&#1075;&#1086;&#1076;_&#1056;&#1045;&#1063;\1&#1040;%20&#1082;&#1083;&#1072;&#1089;&#1089;\&#1055;&#1080;&#1089;&#1100;&#1084;&#1086;%20&#1056;&#1071;\iksiki_-_Kto_takie_fiksiki_48229412.mp3" TargetMode="Externa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bestpngimg.com/wp-content/uploads/2017/09/18-hammer-png-image-picture.png" TargetMode="External"/><Relationship Id="rId3" Type="http://schemas.openxmlformats.org/officeDocument/2006/relationships/hyperlink" Target="https://avatanplus.com/files/resources/mid/58aff708c956d15a6f5cfa79.png" TargetMode="External"/><Relationship Id="rId7" Type="http://schemas.openxmlformats.org/officeDocument/2006/relationships/hyperlink" Target="http://abali.ru/wp-content/uploads/2015/09/fixik_igrek.pn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iconspng.com/wp-content/uploads/2017/09/Screw-PNG-Image-85575.png" TargetMode="External"/><Relationship Id="rId11" Type="http://schemas.openxmlformats.org/officeDocument/2006/relationships/hyperlink" Target="http://laoblogger.com/images/mop-and-pail-clipart-4.jpg" TargetMode="External"/><Relationship Id="rId5" Type="http://schemas.openxmlformats.org/officeDocument/2006/relationships/hyperlink" Target="http://lass.veryphoto.ru/img-q5y5x5n4g40414j5b474g4q534w5r4/wp-content/uploads/2015/09/fixik_simka-600x805.png" TargetMode="External"/><Relationship Id="rId10" Type="http://schemas.openxmlformats.org/officeDocument/2006/relationships/hyperlink" Target="http://raskraski-tut.ru/pages/images_fiksiki/a1_masya.png" TargetMode="External"/><Relationship Id="rId4" Type="http://schemas.openxmlformats.org/officeDocument/2006/relationships/hyperlink" Target="http://abali.ru/wp-content/uploads/2015/09/fixik_fayer.png" TargetMode="External"/><Relationship Id="rId9" Type="http://schemas.openxmlformats.org/officeDocument/2006/relationships/hyperlink" Target="http://clipartmania.ru/uploads/gallery/main/428/screwdriver-1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5643" y="107363"/>
            <a:ext cx="9738360" cy="161544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Тема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урока: «Правописание разделительного мягкого знака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25140" y="2133600"/>
            <a:ext cx="7132320" cy="2255520"/>
          </a:xfrm>
        </p:spPr>
        <p:txBody>
          <a:bodyPr>
            <a:normAutofit lnSpcReduction="10000"/>
          </a:bodyPr>
          <a:lstStyle/>
          <a:p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Презентацию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составила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учитель начальных классов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Речицкой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СОШ</a:t>
            </a:r>
          </a:p>
          <a:p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Брыкалова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Мария Николаевна</a:t>
            </a: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25" y="3609975"/>
            <a:ext cx="6648450" cy="3248025"/>
          </a:xfrm>
          <a:prstGeom prst="rect">
            <a:avLst/>
          </a:prstGeom>
        </p:spPr>
      </p:pic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>
            <a:off x="10858500" y="6146800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iksiki_-_Kto_takie_fiksiki_482294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90963" y="476553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19293" y="1941342"/>
            <a:ext cx="2594245" cy="1228774"/>
          </a:xfrm>
          <a:prstGeom prst="wedgeRoundRectCallout">
            <a:avLst>
              <a:gd name="adj1" fmla="val -22756"/>
              <a:gd name="adj2" fmla="val 11962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-Выполним задание на стр. 57</a:t>
            </a:r>
            <a:endParaRPr lang="ru-RU" sz="2800" dirty="0"/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10083800" y="5689600"/>
            <a:ext cx="978408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20220125_192457.jpg"/>
          <p:cNvPicPr>
            <a:picLocks noChangeAspect="1"/>
          </p:cNvPicPr>
          <p:nvPr/>
        </p:nvPicPr>
        <p:blipFill>
          <a:blip r:embed="rId4" cstate="print"/>
          <a:srcRect l="5204" t="4977" b="6051"/>
          <a:stretch>
            <a:fillRect/>
          </a:stretch>
        </p:blipFill>
        <p:spPr>
          <a:xfrm rot="5400000">
            <a:off x="2799813" y="348176"/>
            <a:ext cx="6400114" cy="6006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83685">
            <a:off x="5598942" y="1069144"/>
            <a:ext cx="1436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деревья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32517" y="1491175"/>
            <a:ext cx="1320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</a:t>
            </a:r>
            <a:r>
              <a:rPr lang="ru-RU" sz="2800" dirty="0" smtClean="0"/>
              <a:t>рузья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04382" y="2138289"/>
            <a:ext cx="1519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</a:t>
            </a:r>
            <a:r>
              <a:rPr lang="ru-RU" sz="2800" dirty="0" smtClean="0"/>
              <a:t>оловьи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5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74" y="889000"/>
            <a:ext cx="2180683" cy="5054600"/>
          </a:xfrm>
          <a:prstGeom prst="rect">
            <a:avLst/>
          </a:prstGeom>
        </p:spPr>
      </p:pic>
      <p:sp>
        <p:nvSpPr>
          <p:cNvPr id="4" name="Скругленная прямоугольная выноска 3"/>
          <p:cNvSpPr/>
          <p:nvPr/>
        </p:nvSpPr>
        <p:spPr>
          <a:xfrm flipH="1">
            <a:off x="4853354" y="1401103"/>
            <a:ext cx="3590778" cy="2057400"/>
          </a:xfrm>
          <a:prstGeom prst="wedgeRoundRectCallout">
            <a:avLst>
              <a:gd name="adj1" fmla="val -78518"/>
              <a:gd name="adj2" fmla="val 7916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-Приветствую друзей!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Разомнёмся?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ФИЗМИНУТКА!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2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1"/>
          <a:stretch/>
        </p:blipFill>
        <p:spPr>
          <a:xfrm>
            <a:off x="7391009" y="1269817"/>
            <a:ext cx="3619500" cy="4715546"/>
          </a:xfrm>
          <a:prstGeom prst="rect">
            <a:avLst/>
          </a:prstGeom>
        </p:spPr>
      </p:pic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3" y="5436393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 flipH="1">
            <a:off x="618978" y="478301"/>
            <a:ext cx="6429131" cy="3249637"/>
          </a:xfrm>
          <a:prstGeom prst="wedgeRoundRectCallout">
            <a:avLst>
              <a:gd name="adj1" fmla="val -79437"/>
              <a:gd name="adj2" fmla="val 15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Ребята, вспомните, когда пишется разделительный мягкий знак?</a:t>
            </a:r>
          </a:p>
          <a:p>
            <a:pPr lvl="0" algn="ctr">
              <a:buFontTx/>
              <a:buChar char="-"/>
            </a:pPr>
            <a:endParaRPr lang="ru-RU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Разделительный Ь пишется после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мягких согласных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перед гласными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е, ё, и,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слышатся звуки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[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йʼ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йʼ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йʼ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йʼ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[</a:t>
            </a:r>
            <a:r>
              <a:rPr lang="ru-RU" sz="2800" b="1" i="1" dirty="0" err="1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йʼ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]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0"/>
            <a:ext cx="10515600" cy="1325563"/>
          </a:xfrm>
        </p:spPr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stranica_56.jpg"/>
          <p:cNvPicPr>
            <a:picLocks noGrp="1" noChangeAspect="1"/>
          </p:cNvPicPr>
          <p:nvPr>
            <p:ph idx="1"/>
          </p:nvPr>
        </p:nvPicPr>
        <p:blipFill>
          <a:blip r:embed="rId3"/>
          <a:srcRect l="9812" t="3306" r="4306" b="57547"/>
          <a:stretch>
            <a:fillRect/>
          </a:stretch>
        </p:blipFill>
        <p:spPr>
          <a:xfrm>
            <a:off x="846315" y="736496"/>
            <a:ext cx="9029207" cy="5256340"/>
          </a:xfrm>
        </p:spPr>
      </p:pic>
      <p:pic>
        <p:nvPicPr>
          <p:cNvPr id="2050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13" y="54514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39482" y="956602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4763" y="968325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4252" y="968326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7669" y="994116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21392" y="909710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01219" y="923778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66979" y="923778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14801" y="865162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10223" y="893297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246785" y="1127343"/>
            <a:ext cx="325215" cy="254000"/>
          </a:xfrm>
          <a:custGeom>
            <a:avLst/>
            <a:gdLst>
              <a:gd name="connsiteX0" fmla="*/ 15726 w 325215"/>
              <a:gd name="connsiteY0" fmla="*/ 26208 h 254000"/>
              <a:gd name="connsiteX1" fmla="*/ 57929 w 325215"/>
              <a:gd name="connsiteY1" fmla="*/ 96546 h 254000"/>
              <a:gd name="connsiteX2" fmla="*/ 71997 w 325215"/>
              <a:gd name="connsiteY2" fmla="*/ 138749 h 254000"/>
              <a:gd name="connsiteX3" fmla="*/ 100132 w 325215"/>
              <a:gd name="connsiteY3" fmla="*/ 180952 h 254000"/>
              <a:gd name="connsiteX4" fmla="*/ 142335 w 325215"/>
              <a:gd name="connsiteY4" fmla="*/ 251291 h 254000"/>
              <a:gd name="connsiteX5" fmla="*/ 184538 w 325215"/>
              <a:gd name="connsiteY5" fmla="*/ 237223 h 254000"/>
              <a:gd name="connsiteX6" fmla="*/ 283012 w 325215"/>
              <a:gd name="connsiteY6" fmla="*/ 110614 h 254000"/>
              <a:gd name="connsiteX7" fmla="*/ 325215 w 325215"/>
              <a:gd name="connsiteY7" fmla="*/ 40275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215" h="254000">
                <a:moveTo>
                  <a:pt x="15726" y="26208"/>
                </a:moveTo>
                <a:cubicBezTo>
                  <a:pt x="55573" y="145756"/>
                  <a:pt x="0" y="0"/>
                  <a:pt x="57929" y="96546"/>
                </a:cubicBezTo>
                <a:cubicBezTo>
                  <a:pt x="65558" y="109261"/>
                  <a:pt x="65365" y="125486"/>
                  <a:pt x="71997" y="138749"/>
                </a:cubicBezTo>
                <a:cubicBezTo>
                  <a:pt x="79558" y="153871"/>
                  <a:pt x="92571" y="165830"/>
                  <a:pt x="100132" y="180952"/>
                </a:cubicBezTo>
                <a:cubicBezTo>
                  <a:pt x="136656" y="254000"/>
                  <a:pt x="87381" y="196335"/>
                  <a:pt x="142335" y="251291"/>
                </a:cubicBezTo>
                <a:cubicBezTo>
                  <a:pt x="156403" y="246602"/>
                  <a:pt x="172200" y="245448"/>
                  <a:pt x="184538" y="237223"/>
                </a:cubicBezTo>
                <a:cubicBezTo>
                  <a:pt x="224206" y="210778"/>
                  <a:pt x="260654" y="144150"/>
                  <a:pt x="283012" y="110614"/>
                </a:cubicBezTo>
                <a:cubicBezTo>
                  <a:pt x="316962" y="59689"/>
                  <a:pt x="303587" y="83532"/>
                  <a:pt x="325215" y="40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6997" y="1936651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40413" y="1976511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17896" y="1974168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09448" y="1985893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700999" y="1997616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32518" y="1969479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81867" y="1967135"/>
            <a:ext cx="309490" cy="26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173417" y="1992925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9035" y="1976512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083127" y="1889762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90272" y="1873349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257314" y="2109737"/>
            <a:ext cx="325215" cy="254000"/>
          </a:xfrm>
          <a:custGeom>
            <a:avLst/>
            <a:gdLst>
              <a:gd name="connsiteX0" fmla="*/ 15726 w 325215"/>
              <a:gd name="connsiteY0" fmla="*/ 26208 h 254000"/>
              <a:gd name="connsiteX1" fmla="*/ 57929 w 325215"/>
              <a:gd name="connsiteY1" fmla="*/ 96546 h 254000"/>
              <a:gd name="connsiteX2" fmla="*/ 71997 w 325215"/>
              <a:gd name="connsiteY2" fmla="*/ 138749 h 254000"/>
              <a:gd name="connsiteX3" fmla="*/ 100132 w 325215"/>
              <a:gd name="connsiteY3" fmla="*/ 180952 h 254000"/>
              <a:gd name="connsiteX4" fmla="*/ 142335 w 325215"/>
              <a:gd name="connsiteY4" fmla="*/ 251291 h 254000"/>
              <a:gd name="connsiteX5" fmla="*/ 184538 w 325215"/>
              <a:gd name="connsiteY5" fmla="*/ 237223 h 254000"/>
              <a:gd name="connsiteX6" fmla="*/ 283012 w 325215"/>
              <a:gd name="connsiteY6" fmla="*/ 110614 h 254000"/>
              <a:gd name="connsiteX7" fmla="*/ 325215 w 325215"/>
              <a:gd name="connsiteY7" fmla="*/ 40275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215" h="254000">
                <a:moveTo>
                  <a:pt x="15726" y="26208"/>
                </a:moveTo>
                <a:cubicBezTo>
                  <a:pt x="55573" y="145756"/>
                  <a:pt x="0" y="0"/>
                  <a:pt x="57929" y="96546"/>
                </a:cubicBezTo>
                <a:cubicBezTo>
                  <a:pt x="65558" y="109261"/>
                  <a:pt x="65365" y="125486"/>
                  <a:pt x="71997" y="138749"/>
                </a:cubicBezTo>
                <a:cubicBezTo>
                  <a:pt x="79558" y="153871"/>
                  <a:pt x="92571" y="165830"/>
                  <a:pt x="100132" y="180952"/>
                </a:cubicBezTo>
                <a:cubicBezTo>
                  <a:pt x="136656" y="254000"/>
                  <a:pt x="87381" y="196335"/>
                  <a:pt x="142335" y="251291"/>
                </a:cubicBezTo>
                <a:cubicBezTo>
                  <a:pt x="156403" y="246602"/>
                  <a:pt x="172200" y="245448"/>
                  <a:pt x="184538" y="237223"/>
                </a:cubicBezTo>
                <a:cubicBezTo>
                  <a:pt x="224206" y="210778"/>
                  <a:pt x="260654" y="144150"/>
                  <a:pt x="283012" y="110614"/>
                </a:cubicBezTo>
                <a:cubicBezTo>
                  <a:pt x="316962" y="59689"/>
                  <a:pt x="303587" y="83532"/>
                  <a:pt x="325215" y="40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216856" y="2919046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552136" y="2916701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859281" y="2914356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68770" y="2914357"/>
            <a:ext cx="309490" cy="2672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489982" y="2926079"/>
            <a:ext cx="295421" cy="295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768992" y="2926080"/>
            <a:ext cx="311833" cy="307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49748" y="2958903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08584" y="2956559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867421" y="2954213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385580" y="2797122"/>
            <a:ext cx="309490" cy="2672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863928" y="2923736"/>
            <a:ext cx="311833" cy="307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36832" y="2907325"/>
            <a:ext cx="311833" cy="307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730241" y="2764302"/>
            <a:ext cx="311833" cy="3071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олилиния 40"/>
          <p:cNvSpPr/>
          <p:nvPr/>
        </p:nvSpPr>
        <p:spPr>
          <a:xfrm>
            <a:off x="5480052" y="3035861"/>
            <a:ext cx="325215" cy="254000"/>
          </a:xfrm>
          <a:custGeom>
            <a:avLst/>
            <a:gdLst>
              <a:gd name="connsiteX0" fmla="*/ 15726 w 325215"/>
              <a:gd name="connsiteY0" fmla="*/ 26208 h 254000"/>
              <a:gd name="connsiteX1" fmla="*/ 57929 w 325215"/>
              <a:gd name="connsiteY1" fmla="*/ 96546 h 254000"/>
              <a:gd name="connsiteX2" fmla="*/ 71997 w 325215"/>
              <a:gd name="connsiteY2" fmla="*/ 138749 h 254000"/>
              <a:gd name="connsiteX3" fmla="*/ 100132 w 325215"/>
              <a:gd name="connsiteY3" fmla="*/ 180952 h 254000"/>
              <a:gd name="connsiteX4" fmla="*/ 142335 w 325215"/>
              <a:gd name="connsiteY4" fmla="*/ 251291 h 254000"/>
              <a:gd name="connsiteX5" fmla="*/ 184538 w 325215"/>
              <a:gd name="connsiteY5" fmla="*/ 237223 h 254000"/>
              <a:gd name="connsiteX6" fmla="*/ 283012 w 325215"/>
              <a:gd name="connsiteY6" fmla="*/ 110614 h 254000"/>
              <a:gd name="connsiteX7" fmla="*/ 325215 w 325215"/>
              <a:gd name="connsiteY7" fmla="*/ 40275 h 2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5215" h="254000">
                <a:moveTo>
                  <a:pt x="15726" y="26208"/>
                </a:moveTo>
                <a:cubicBezTo>
                  <a:pt x="55573" y="145756"/>
                  <a:pt x="0" y="0"/>
                  <a:pt x="57929" y="96546"/>
                </a:cubicBezTo>
                <a:cubicBezTo>
                  <a:pt x="65558" y="109261"/>
                  <a:pt x="65365" y="125486"/>
                  <a:pt x="71997" y="138749"/>
                </a:cubicBezTo>
                <a:cubicBezTo>
                  <a:pt x="79558" y="153871"/>
                  <a:pt x="92571" y="165830"/>
                  <a:pt x="100132" y="180952"/>
                </a:cubicBezTo>
                <a:cubicBezTo>
                  <a:pt x="136656" y="254000"/>
                  <a:pt x="87381" y="196335"/>
                  <a:pt x="142335" y="251291"/>
                </a:cubicBezTo>
                <a:cubicBezTo>
                  <a:pt x="156403" y="246602"/>
                  <a:pt x="172200" y="245448"/>
                  <a:pt x="184538" y="237223"/>
                </a:cubicBezTo>
                <a:cubicBezTo>
                  <a:pt x="224206" y="210778"/>
                  <a:pt x="260654" y="144150"/>
                  <a:pt x="283012" y="110614"/>
                </a:cubicBezTo>
                <a:cubicBezTo>
                  <a:pt x="316962" y="59689"/>
                  <a:pt x="303587" y="83532"/>
                  <a:pt x="325215" y="40275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1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" y="1779588"/>
            <a:ext cx="314007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3944937" y="1195388"/>
            <a:ext cx="3048000" cy="2386012"/>
          </a:xfrm>
          <a:prstGeom prst="wedgeEllipseCallout">
            <a:avLst>
              <a:gd name="adj1" fmla="val -73108"/>
              <a:gd name="adj2" fmla="val 46000"/>
            </a:avLst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Я тоже подготовил задание!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913" y="52609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2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3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Содержимое 4" descr="stranica_56.jpg"/>
          <p:cNvPicPr>
            <a:picLocks noGrp="1" noChangeAspect="1"/>
          </p:cNvPicPr>
          <p:nvPr>
            <p:ph idx="1"/>
          </p:nvPr>
        </p:nvPicPr>
        <p:blipFill>
          <a:blip r:embed="rId3"/>
          <a:srcRect l="8160" t="41132" r="2655" b="6171"/>
          <a:stretch>
            <a:fillRect/>
          </a:stretch>
        </p:blipFill>
        <p:spPr>
          <a:xfrm>
            <a:off x="1758460" y="393896"/>
            <a:ext cx="8035587" cy="6063894"/>
          </a:xfrm>
        </p:spPr>
      </p:pic>
      <p:pic>
        <p:nvPicPr>
          <p:cNvPr id="4098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3" y="5578475"/>
            <a:ext cx="132238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0979" y="478301"/>
            <a:ext cx="1355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семья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98609" y="1308295"/>
            <a:ext cx="133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бельё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614203" y="2110154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вьюга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148776" y="2869810"/>
            <a:ext cx="2180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варенье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895558" y="3713870"/>
            <a:ext cx="1394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ружьё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247249" y="4529796"/>
            <a:ext cx="1738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колосья</a:t>
            </a:r>
            <a:endParaRPr lang="ru-RU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92504" y="5373859"/>
            <a:ext cx="1521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друзья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2649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28" y="1917700"/>
            <a:ext cx="8824372" cy="4251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4929" y="737997"/>
            <a:ext cx="859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ВСТРЕЧ, РЕБЯТА!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fiksiki_-_kto_takie_fiksiki_(zaycev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2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n-lt"/>
              </a:rPr>
              <a:t>Ресурсы интернета: картинки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hlinkClick r:id="rId3"/>
              </a:rPr>
              <a:t>https://</a:t>
            </a:r>
            <a:r>
              <a:rPr lang="en-US" sz="1800" b="1" dirty="0" smtClean="0">
                <a:hlinkClick r:id="rId3"/>
              </a:rPr>
              <a:t>avatanplus.com/files/resources/mid/58aff708c956d15a6f5cfa79.png</a:t>
            </a:r>
            <a:endParaRPr lang="ru-RU" sz="1800" b="1" dirty="0" smtClean="0"/>
          </a:p>
          <a:p>
            <a:r>
              <a:rPr lang="en-US" sz="1800" b="1" dirty="0">
                <a:hlinkClick r:id="rId4"/>
              </a:rPr>
              <a:t>http://</a:t>
            </a:r>
            <a:r>
              <a:rPr lang="en-US" sz="1800" b="1" dirty="0" smtClean="0">
                <a:hlinkClick r:id="rId4"/>
              </a:rPr>
              <a:t>abali.ru/wp-content/uploads/2015/09/fixik_fayer.png</a:t>
            </a:r>
            <a:endParaRPr lang="ru-RU" sz="1800" b="1" dirty="0" smtClean="0"/>
          </a:p>
          <a:p>
            <a:r>
              <a:rPr lang="en-US" sz="1800" b="1" dirty="0">
                <a:hlinkClick r:id="rId5"/>
              </a:rPr>
              <a:t>http://</a:t>
            </a:r>
            <a:r>
              <a:rPr lang="en-US" sz="1800" b="1" dirty="0" smtClean="0">
                <a:hlinkClick r:id="rId5"/>
              </a:rPr>
              <a:t>lass.veryphoto.ru/img-q5y5x5n4g40414j5b474g4q534w5r4/wp-content/uploads/2015/09/fixik_simka-600x805.png</a:t>
            </a:r>
            <a:endParaRPr lang="ru-RU" sz="1800" b="1" dirty="0" smtClean="0"/>
          </a:p>
          <a:p>
            <a:r>
              <a:rPr lang="en-US" sz="1800" b="1" dirty="0">
                <a:hlinkClick r:id="rId6"/>
              </a:rPr>
              <a:t>http://</a:t>
            </a:r>
            <a:r>
              <a:rPr lang="en-US" sz="1800" b="1" dirty="0" smtClean="0">
                <a:hlinkClick r:id="rId6"/>
              </a:rPr>
              <a:t>webiconspng.com/wp-content/uploads/2017/09/Screw-PNG-Image-85575.png</a:t>
            </a:r>
            <a:endParaRPr lang="ru-RU" sz="1800" b="1" dirty="0" smtClean="0"/>
          </a:p>
          <a:p>
            <a:r>
              <a:rPr lang="en-US" sz="1800" b="1" dirty="0">
                <a:hlinkClick r:id="rId7"/>
              </a:rPr>
              <a:t>http://</a:t>
            </a:r>
            <a:r>
              <a:rPr lang="en-US" sz="1800" b="1" dirty="0" smtClean="0">
                <a:hlinkClick r:id="rId7"/>
              </a:rPr>
              <a:t>abali.ru/wp-content/uploads/2015/09/fixik_igrek.png</a:t>
            </a:r>
            <a:endParaRPr lang="ru-RU" sz="1800" b="1" dirty="0" smtClean="0"/>
          </a:p>
          <a:p>
            <a:r>
              <a:rPr lang="en-US" sz="1800" b="1" dirty="0">
                <a:hlinkClick r:id="rId8"/>
              </a:rPr>
              <a:t>https://</a:t>
            </a:r>
            <a:r>
              <a:rPr lang="en-US" sz="1800" b="1" dirty="0" smtClean="0">
                <a:hlinkClick r:id="rId8"/>
              </a:rPr>
              <a:t>bestpngimg.com/wp-content/uploads/2017/09/18-hammer-png-image-picture.png</a:t>
            </a:r>
            <a:endParaRPr lang="ru-RU" sz="1800" b="1" dirty="0" smtClean="0"/>
          </a:p>
          <a:p>
            <a:r>
              <a:rPr lang="en-US" sz="1800" b="1" dirty="0">
                <a:hlinkClick r:id="rId9"/>
              </a:rPr>
              <a:t>http://</a:t>
            </a:r>
            <a:r>
              <a:rPr lang="en-US" sz="1800" b="1" dirty="0" smtClean="0">
                <a:hlinkClick r:id="rId9"/>
              </a:rPr>
              <a:t>clipartmania.ru/uploads/gallery/main/428/screwdriver-12.png</a:t>
            </a:r>
            <a:endParaRPr lang="ru-RU" sz="1800" b="1" dirty="0" smtClean="0"/>
          </a:p>
          <a:p>
            <a:r>
              <a:rPr lang="en-US" sz="1800" b="1" dirty="0">
                <a:hlinkClick r:id="rId10"/>
              </a:rPr>
              <a:t>http://</a:t>
            </a:r>
            <a:r>
              <a:rPr lang="en-US" sz="1800" b="1" dirty="0" smtClean="0">
                <a:hlinkClick r:id="rId10"/>
              </a:rPr>
              <a:t>raskraski-tut.ru/pages/images_fiksiki/a1_masya.png</a:t>
            </a:r>
            <a:endParaRPr lang="ru-RU" sz="1800" b="1" dirty="0" smtClean="0"/>
          </a:p>
          <a:p>
            <a:r>
              <a:rPr lang="en-US" sz="1800" b="1" dirty="0">
                <a:hlinkClick r:id="rId11"/>
              </a:rPr>
              <a:t>http://</a:t>
            </a:r>
            <a:r>
              <a:rPr lang="en-US" sz="1800" b="1" dirty="0" smtClean="0">
                <a:hlinkClick r:id="rId11"/>
              </a:rPr>
              <a:t>laoblogger.com/images/mop-and-pail-clipart-4.jpg</a:t>
            </a:r>
            <a:endParaRPr lang="ru-RU" sz="18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5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142</Words>
  <Application>Microsoft Office PowerPoint</Application>
  <PresentationFormat>Произвольный</PresentationFormat>
  <Paragraphs>36</Paragraphs>
  <Slides>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Тема урока: «Правописание разделительного мягкого знака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интернета: картинки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</dc:creator>
  <cp:lastModifiedBy>*</cp:lastModifiedBy>
  <cp:revision>28</cp:revision>
  <dcterms:created xsi:type="dcterms:W3CDTF">2017-09-26T07:27:40Z</dcterms:created>
  <dcterms:modified xsi:type="dcterms:W3CDTF">2025-02-03T18:26:01Z</dcterms:modified>
</cp:coreProperties>
</file>