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6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35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83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6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3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0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4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84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82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7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01A2-6A18-4A58-A5E7-0E81FCCBC170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1E9DA-8B2A-4196-BC83-AA9CDDFA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0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61" y="365126"/>
            <a:ext cx="10329462" cy="56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Пересказ как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метапредметное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умение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16" y="1690689"/>
            <a:ext cx="4772333" cy="3235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1" y="1394460"/>
            <a:ext cx="3323278" cy="1804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545" y="2040432"/>
            <a:ext cx="4119350" cy="231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35" y="3861434"/>
            <a:ext cx="3623310" cy="1811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164" y="4514100"/>
            <a:ext cx="3804418" cy="21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ГАМБУРГЕР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372" y="1290637"/>
            <a:ext cx="7819203" cy="48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306" y="3650553"/>
            <a:ext cx="7021136" cy="25279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0866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u="sng" dirty="0" smtClean="0"/>
              <a:t>Голова</a:t>
            </a:r>
            <a:r>
              <a:rPr lang="ru-RU" dirty="0" smtClean="0"/>
              <a:t>: проблема, вопрос или тема, которые подлежат анализу.</a:t>
            </a:r>
          </a:p>
          <a:p>
            <a:endParaRPr lang="ru-RU" dirty="0" smtClean="0"/>
          </a:p>
          <a:p>
            <a:r>
              <a:rPr lang="ru-RU" b="1" i="1" u="sng" dirty="0" smtClean="0"/>
              <a:t>Верхние кости</a:t>
            </a:r>
            <a:r>
              <a:rPr lang="ru-RU" dirty="0" smtClean="0"/>
              <a:t>: основные понятия темы, причины, которые привели к проблеме.</a:t>
            </a:r>
          </a:p>
          <a:p>
            <a:endParaRPr lang="ru-RU" dirty="0" smtClean="0"/>
          </a:p>
          <a:p>
            <a:r>
              <a:rPr lang="ru-RU" b="1" i="1" u="sng" dirty="0" smtClean="0"/>
              <a:t>Нижние кости</a:t>
            </a:r>
            <a:r>
              <a:rPr lang="ru-RU" dirty="0" smtClean="0"/>
              <a:t>: факты, подтверждающие наличие сформулированных причин, или суть понятий.</a:t>
            </a:r>
          </a:p>
          <a:p>
            <a:endParaRPr lang="ru-RU" dirty="0" smtClean="0"/>
          </a:p>
          <a:p>
            <a:r>
              <a:rPr lang="ru-RU" b="1" i="1" u="sng" dirty="0" smtClean="0"/>
              <a:t>Хвост</a:t>
            </a:r>
            <a:r>
              <a:rPr lang="ru-RU" dirty="0" smtClean="0"/>
              <a:t>: ответ на поставленный вопрос, выводы, обобщения.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45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ПАУК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381125"/>
            <a:ext cx="81153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61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0470" y="430590"/>
            <a:ext cx="7178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Текст</a:t>
            </a:r>
          </a:p>
          <a:p>
            <a:r>
              <a:rPr lang="ru-RU" sz="2400" dirty="0" smtClean="0"/>
              <a:t>Древние народы не понимали, почему грозовые тучи разражаются мощными огненными стрелами — молниями. Они считали, что это гнев богов, а на самом деле </a:t>
            </a:r>
            <a:r>
              <a:rPr lang="ru-RU" sz="2400" dirty="0" smtClean="0"/>
              <a:t>причина</a:t>
            </a:r>
            <a:r>
              <a:rPr lang="en-US" sz="2400" dirty="0" smtClean="0"/>
              <a:t> </a:t>
            </a:r>
            <a:r>
              <a:rPr lang="ru-RU" sz="2400" dirty="0" smtClean="0"/>
              <a:t>всего - трение</a:t>
            </a:r>
            <a:r>
              <a:rPr lang="ru-RU" sz="2400" dirty="0" smtClean="0"/>
              <a:t>. В грозовых тучах содержится огромное количество крошечных льдинок и капелек воды. Они непрерывно трутся друг о друга, и внутри тучи постепенно накапливается электрический заряд.</a:t>
            </a:r>
          </a:p>
          <a:p>
            <a:r>
              <a:rPr lang="ru-RU" sz="2400" dirty="0" smtClean="0"/>
              <a:t>А молния — это не что иное, как искра, проскакивающая между двумя сильно наэлектризованными тучами, только искра эта огромных размеров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65" y="430590"/>
            <a:ext cx="2739192" cy="1826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8" y="2519088"/>
            <a:ext cx="2501686" cy="1876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65" y="4657723"/>
            <a:ext cx="2632405" cy="2277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481" y="4882352"/>
            <a:ext cx="3301339" cy="18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22" y="440055"/>
            <a:ext cx="82962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65546"/>
            <a:ext cx="9324975" cy="44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3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51132"/>
            <a:ext cx="8612505" cy="59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8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141</Words>
  <Application>Microsoft Office PowerPoint</Application>
  <PresentationFormat>Широкоэкранный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Пересказ как метапредметное умение</vt:lpstr>
      <vt:lpstr>ГАМБУРГЕР</vt:lpstr>
      <vt:lpstr>РЫБА</vt:lpstr>
      <vt:lpstr>ПАУК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natasha</cp:lastModifiedBy>
  <cp:revision>11</cp:revision>
  <dcterms:created xsi:type="dcterms:W3CDTF">2025-01-12T18:04:23Z</dcterms:created>
  <dcterms:modified xsi:type="dcterms:W3CDTF">2025-01-19T09:19:46Z</dcterms:modified>
</cp:coreProperties>
</file>