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2" r:id="rId4"/>
    <p:sldId id="263" r:id="rId5"/>
    <p:sldId id="264" r:id="rId6"/>
    <p:sldId id="269" r:id="rId7"/>
    <p:sldId id="270" r:id="rId8"/>
    <p:sldId id="271" r:id="rId9"/>
    <p:sldId id="272" r:id="rId10"/>
    <p:sldId id="274" r:id="rId11"/>
    <p:sldId id="273" r:id="rId12"/>
    <p:sldId id="275" r:id="rId13"/>
    <p:sldId id="276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pos="1275" userDrawn="1">
          <p15:clr>
            <a:srgbClr val="A4A3A4"/>
          </p15:clr>
        </p15:guide>
        <p15:guide id="4" pos="822" userDrawn="1">
          <p15:clr>
            <a:srgbClr val="A4A3A4"/>
          </p15:clr>
        </p15:guide>
        <p15:guide id="5" orient="horz" pos="376" userDrawn="1">
          <p15:clr>
            <a:srgbClr val="A4A3A4"/>
          </p15:clr>
        </p15:guide>
        <p15:guide id="6" orient="horz" pos="1170" userDrawn="1">
          <p15:clr>
            <a:srgbClr val="A4A3A4"/>
          </p15:clr>
        </p15:guide>
        <p15:guide id="7" orient="horz" pos="4912" userDrawn="1">
          <p15:clr>
            <a:srgbClr val="A4A3A4"/>
          </p15:clr>
        </p15:guide>
        <p15:guide id="8" orient="horz" pos="5433" userDrawn="1">
          <p15:clr>
            <a:srgbClr val="A4A3A4"/>
          </p15:clr>
        </p15:guide>
        <p15:guide id="9" pos="731" userDrawn="1">
          <p15:clr>
            <a:srgbClr val="A4A3A4"/>
          </p15:clr>
        </p15:guide>
        <p15:guide id="10" pos="2750" userDrawn="1">
          <p15:clr>
            <a:srgbClr val="A4A3A4"/>
          </p15:clr>
        </p15:guide>
        <p15:guide id="11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C46"/>
    <a:srgbClr val="F58220"/>
    <a:srgbClr val="000000"/>
    <a:srgbClr val="B4B4B4"/>
    <a:srgbClr val="61C2F2"/>
    <a:srgbClr val="FED900"/>
    <a:srgbClr val="EEDA79"/>
    <a:srgbClr val="D69D5A"/>
    <a:srgbClr val="E6D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066" y="48"/>
      </p:cViewPr>
      <p:guideLst>
        <p:guide orient="horz" pos="3120"/>
        <p:guide pos="2183"/>
        <p:guide pos="1275"/>
        <p:guide pos="822"/>
        <p:guide orient="horz" pos="376"/>
        <p:guide orient="horz" pos="1170"/>
        <p:guide orient="horz" pos="4912"/>
        <p:guide orient="horz" pos="5433"/>
        <p:guide pos="731"/>
        <p:guide pos="2750"/>
        <p:guide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5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0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9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0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0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3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CE88-7CCC-44CB-9EC7-985AC44020EF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0EDE-4BB2-41D6-AEC9-FFA7F6979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55F29E4-FD53-B8EC-3BF8-9F5D9613BF69}"/>
              </a:ext>
            </a:extLst>
          </p:cNvPr>
          <p:cNvSpPr/>
          <p:nvPr/>
        </p:nvSpPr>
        <p:spPr>
          <a:xfrm>
            <a:off x="-712420" y="858557"/>
            <a:ext cx="4679118" cy="4679118"/>
          </a:xfrm>
          <a:prstGeom prst="ellipse">
            <a:avLst/>
          </a:prstGeom>
          <a:solidFill>
            <a:srgbClr val="64BC46"/>
          </a:solidFill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13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94820-962F-D917-D763-AA310B95E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911" l="6167" r="90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68" y="1952834"/>
            <a:ext cx="5645460" cy="8431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2142D-4B09-75C6-E5D3-50E6FBF5C7C6}"/>
              </a:ext>
            </a:extLst>
          </p:cNvPr>
          <p:cNvSpPr txBox="1"/>
          <p:nvPr/>
        </p:nvSpPr>
        <p:spPr>
          <a:xfrm>
            <a:off x="245792" y="2255024"/>
            <a:ext cx="35370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000" dirty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Раздольная Масленица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3D1FC-FAA0-69A3-5987-1B2B808BC788}"/>
              </a:ext>
            </a:extLst>
          </p:cNvPr>
          <p:cNvSpPr txBox="1"/>
          <p:nvPr/>
        </p:nvSpPr>
        <p:spPr>
          <a:xfrm>
            <a:off x="267458" y="7091902"/>
            <a:ext cx="3276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</a:t>
            </a:r>
          </a:p>
          <a:p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ВОРОТНИКОВА</a:t>
            </a:r>
            <a:endParaRPr lang="en-US" sz="16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АНАСТАСИЯ АЛЕКСАНДРОВНА</a:t>
            </a:r>
          </a:p>
          <a:p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педагог-организатор ГАУДО «</a:t>
            </a:r>
            <a:r>
              <a:rPr lang="ru-RU" sz="1600" dirty="0" err="1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FD18D-E689-215B-D9BF-AF0E4D171CCB}"/>
              </a:ext>
            </a:extLst>
          </p:cNvPr>
          <p:cNvSpPr txBox="1"/>
          <p:nvPr/>
        </p:nvSpPr>
        <p:spPr>
          <a:xfrm>
            <a:off x="267458" y="3392764"/>
            <a:ext cx="31751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сценарий театрализованного гуляния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B9D479-C5B6-44C1-A20B-29469A96C8FD}"/>
              </a:ext>
            </a:extLst>
          </p:cNvPr>
          <p:cNvGrpSpPr/>
          <p:nvPr/>
        </p:nvGrpSpPr>
        <p:grpSpPr>
          <a:xfrm>
            <a:off x="3321233" y="796705"/>
            <a:ext cx="1610563" cy="1610563"/>
            <a:chOff x="3321233" y="796705"/>
            <a:chExt cx="1610563" cy="16105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470631-1D19-BAB2-FCCE-DC3494FA8560}"/>
                </a:ext>
              </a:extLst>
            </p:cNvPr>
            <p:cNvSpPr/>
            <p:nvPr/>
          </p:nvSpPr>
          <p:spPr>
            <a:xfrm>
              <a:off x="3321233" y="796705"/>
              <a:ext cx="1610562" cy="161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1E7920-2B74-388E-37A4-2A9B44851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33" y="796705"/>
              <a:ext cx="1610563" cy="1610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336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51B1483-1B28-E365-C39D-CDDC465FD94B}"/>
              </a:ext>
            </a:extLst>
          </p:cNvPr>
          <p:cNvSpPr txBox="1"/>
          <p:nvPr/>
        </p:nvSpPr>
        <p:spPr>
          <a:xfrm>
            <a:off x="465974" y="473826"/>
            <a:ext cx="5724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Да ничего у Вас не получится, народ частушек и вовсе не знает!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22A7CC-02C5-9DA1-90E9-9FFA81A2E3A8}"/>
              </a:ext>
            </a:extLst>
          </p:cNvPr>
          <p:cNvSpPr txBox="1"/>
          <p:nvPr/>
        </p:nvSpPr>
        <p:spPr>
          <a:xfrm>
            <a:off x="2870200" y="4089610"/>
            <a:ext cx="3275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Чтоб победу закрепить,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Громче будем голосить.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И артистов приглашать,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Вместе с ними запевать!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943432-E6B1-968E-D3CB-C0C32AE1C265}"/>
              </a:ext>
            </a:extLst>
          </p:cNvPr>
          <p:cNvGrpSpPr/>
          <p:nvPr/>
        </p:nvGrpSpPr>
        <p:grpSpPr>
          <a:xfrm>
            <a:off x="-268638" y="2472959"/>
            <a:ext cx="884677" cy="884677"/>
            <a:chOff x="-209092" y="5755753"/>
            <a:chExt cx="884677" cy="8846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E9C664-0E66-B085-E54B-F9DC68F78EA1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551B57-EF31-297F-6FE4-715FC1F8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A11946-1275-B694-BF2B-EB3792AC0449}"/>
              </a:ext>
            </a:extLst>
          </p:cNvPr>
          <p:cNvGrpSpPr/>
          <p:nvPr/>
        </p:nvGrpSpPr>
        <p:grpSpPr>
          <a:xfrm>
            <a:off x="6202547" y="4185881"/>
            <a:ext cx="884677" cy="884677"/>
            <a:chOff x="5928582" y="7273178"/>
            <a:chExt cx="884677" cy="88467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3456E86-5155-F4E6-3B46-3798D9C83D28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9B03570-A2A8-D2E1-CBAB-1C24D8F5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BECCBF-E77F-50E7-1DFE-A1D6A6BD56FA}"/>
              </a:ext>
            </a:extLst>
          </p:cNvPr>
          <p:cNvSpPr txBox="1"/>
          <p:nvPr/>
        </p:nvSpPr>
        <p:spPr>
          <a:xfrm>
            <a:off x="650329" y="2622910"/>
            <a:ext cx="5467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Что злодей – КРИЗИС получил по заслугам!!! А вот тебе еще</a:t>
            </a:r>
            <a:endParaRPr lang="ru-RU" sz="1600" dirty="0">
              <a:solidFill>
                <a:prstClr val="white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вдовесок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!!!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8C9472-0733-53BE-4E08-A2103D13559E}"/>
              </a:ext>
            </a:extLst>
          </p:cNvPr>
          <p:cNvSpPr txBox="1"/>
          <p:nvPr/>
        </p:nvSpPr>
        <p:spPr>
          <a:xfrm>
            <a:off x="732879" y="1118628"/>
            <a:ext cx="5400000" cy="830997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Скоморохи активизируют зрителей на исполнение частушек.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Всем кто принимает участие, скоморохи вручают призы.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Кризис становится более грустным с каждой частушкой!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9D1E89-AA1C-B43B-0377-42E67DC89B78}"/>
              </a:ext>
            </a:extLst>
          </p:cNvPr>
          <p:cNvGrpSpPr/>
          <p:nvPr/>
        </p:nvGrpSpPr>
        <p:grpSpPr>
          <a:xfrm>
            <a:off x="6202547" y="7614863"/>
            <a:ext cx="884677" cy="884677"/>
            <a:chOff x="5928582" y="7273178"/>
            <a:chExt cx="884677" cy="8846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90843A-6A26-951D-627C-415C2AF4F970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A36DAEF-7280-8593-67E8-823CF76C5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F9C085-443C-658A-C0AE-5C08B243CC5E}"/>
              </a:ext>
            </a:extLst>
          </p:cNvPr>
          <p:cNvGrpSpPr/>
          <p:nvPr/>
        </p:nvGrpSpPr>
        <p:grpSpPr>
          <a:xfrm>
            <a:off x="-268638" y="6099176"/>
            <a:ext cx="884677" cy="884677"/>
            <a:chOff x="-209092" y="5755753"/>
            <a:chExt cx="884677" cy="8846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F5EEDA-EB5B-F436-4122-82A93180C8DD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52048FD-665F-1CCB-BA03-44C9BF91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D1E98E8-14B0-B0EB-11EF-2F2888776BD7}"/>
              </a:ext>
            </a:extLst>
          </p:cNvPr>
          <p:cNvSpPr txBox="1"/>
          <p:nvPr/>
        </p:nvSpPr>
        <p:spPr>
          <a:xfrm>
            <a:off x="631666" y="5879795"/>
            <a:ext cx="41594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Заря – заряница, красная девица,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Травку выпускает, росу расстилает,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Едет стороной с сохой и бороной,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 ключевой водой. Пригожа да нежна,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красавица….(ВЕСНА)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4C8D1E-BACD-4117-BF75-28A64CA93DF6}"/>
              </a:ext>
            </a:extLst>
          </p:cNvPr>
          <p:cNvSpPr txBox="1"/>
          <p:nvPr/>
        </p:nvSpPr>
        <p:spPr>
          <a:xfrm>
            <a:off x="639664" y="3414769"/>
            <a:ext cx="57492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Кризис стоит поникший. Второй скоморох пинком отправляет КРИЗИС в нокаут. Тот, плача, уползает за кулисы!!!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C4D6A-4D83-005E-06B3-F344E619F305}"/>
              </a:ext>
            </a:extLst>
          </p:cNvPr>
          <p:cNvSpPr txBox="1"/>
          <p:nvPr/>
        </p:nvSpPr>
        <p:spPr>
          <a:xfrm>
            <a:off x="2102253" y="9698804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A9A1AC-5DA5-2712-936F-9DA9FBF490BE}"/>
              </a:ext>
            </a:extLst>
          </p:cNvPr>
          <p:cNvGrpSpPr/>
          <p:nvPr/>
        </p:nvGrpSpPr>
        <p:grpSpPr>
          <a:xfrm>
            <a:off x="6202547" y="200765"/>
            <a:ext cx="884677" cy="884677"/>
            <a:chOff x="6222053" y="3126389"/>
            <a:chExt cx="884677" cy="8846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013606-EF7E-3EAB-EC33-050933DC02E6}"/>
                </a:ext>
              </a:extLst>
            </p:cNvPr>
            <p:cNvSpPr/>
            <p:nvPr/>
          </p:nvSpPr>
          <p:spPr>
            <a:xfrm>
              <a:off x="6222053" y="312638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E8D6127-093C-1872-1B76-D56765948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52" y="3326649"/>
              <a:ext cx="484156" cy="484156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41230D2-2D04-F278-3687-F3C8DCE3990B}"/>
              </a:ext>
            </a:extLst>
          </p:cNvPr>
          <p:cNvSpPr txBox="1"/>
          <p:nvPr/>
        </p:nvSpPr>
        <p:spPr>
          <a:xfrm>
            <a:off x="759356" y="7272371"/>
            <a:ext cx="54666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Эй веселые ребята, открывайте все палаты!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Подходи честной народ, в гости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Масляна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идет!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Не на час, ни на минутку, с песней, шуткой, прибауткой,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 чаем медом пирогами, сушками, блинами!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Вместе мы встречаем, Масленицу нашу!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М-А-С-Л-Е-Н-И-Ц-У!!!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F26B2E-C47D-730A-A6C6-A0CE0E86D023}"/>
              </a:ext>
            </a:extLst>
          </p:cNvPr>
          <p:cNvGrpSpPr/>
          <p:nvPr/>
        </p:nvGrpSpPr>
        <p:grpSpPr>
          <a:xfrm>
            <a:off x="73585" y="5144509"/>
            <a:ext cx="542454" cy="542454"/>
            <a:chOff x="-155865" y="5017741"/>
            <a:chExt cx="542454" cy="542454"/>
          </a:xfrm>
          <a:solidFill>
            <a:srgbClr val="64BC46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1ED228-72C1-87CB-7598-1A617460BFCA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3EA78E-69E0-B8FD-BC10-89DC8BEE1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2E10DE-6980-20AF-BBBC-8A927D753F0B}"/>
              </a:ext>
            </a:extLst>
          </p:cNvPr>
          <p:cNvSpPr txBox="1"/>
          <p:nvPr/>
        </p:nvSpPr>
        <p:spPr>
          <a:xfrm>
            <a:off x="719979" y="5246459"/>
            <a:ext cx="5400000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КОНЦЕРТНЫЙ НОМЕР № </a:t>
            </a:r>
            <a:r>
              <a:rPr lang="ru-RU" sz="1600" dirty="0">
                <a:solidFill>
                  <a:prstClr val="black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3 «Кадриль»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978AF-0F29-B64B-85D8-B1CB4BDBB530}"/>
              </a:ext>
            </a:extLst>
          </p:cNvPr>
          <p:cNvGrpSpPr/>
          <p:nvPr/>
        </p:nvGrpSpPr>
        <p:grpSpPr>
          <a:xfrm>
            <a:off x="73585" y="1262899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3E5B1B-71C0-8774-1955-F4C8DE5ADC85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A60369-6CFC-1810-C501-5B9D44196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E90BF86-B68B-C73C-7D05-F19B4848732C}"/>
              </a:ext>
            </a:extLst>
          </p:cNvPr>
          <p:cNvSpPr txBox="1"/>
          <p:nvPr/>
        </p:nvSpPr>
        <p:spPr>
          <a:xfrm>
            <a:off x="631666" y="8997446"/>
            <a:ext cx="617964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42518" algn="l"/>
              </a:tabLst>
              <a:defRPr/>
            </a:pPr>
            <a:r>
              <a:rPr lang="ru-RU" sz="1500" dirty="0">
                <a:solidFill>
                  <a:prstClr val="black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Вместе со скоморохами и участниками действа зовут в гости Масленицу</a:t>
            </a:r>
          </a:p>
        </p:txBody>
      </p:sp>
    </p:spTree>
    <p:extLst>
      <p:ext uri="{BB962C8B-B14F-4D97-AF65-F5344CB8AC3E}">
        <p14:creationId xmlns:p14="http://schemas.microsoft.com/office/powerpoint/2010/main" val="133923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4D773D-8D51-D7CB-1F73-C60E0D618518}"/>
              </a:ext>
            </a:extLst>
          </p:cNvPr>
          <p:cNvSpPr/>
          <p:nvPr/>
        </p:nvSpPr>
        <p:spPr>
          <a:xfrm>
            <a:off x="-2774804" y="2287817"/>
            <a:ext cx="1749198" cy="1749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47B25A-83FE-6382-4DBA-F276DC1CBE6A}"/>
              </a:ext>
            </a:extLst>
          </p:cNvPr>
          <p:cNvGrpSpPr/>
          <p:nvPr/>
        </p:nvGrpSpPr>
        <p:grpSpPr>
          <a:xfrm>
            <a:off x="6140669" y="5709992"/>
            <a:ext cx="884677" cy="884677"/>
            <a:chOff x="5928582" y="7273178"/>
            <a:chExt cx="884677" cy="88467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AE48E53-F8B3-D2DF-1A03-D04563745B27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7485F74-9A04-01AF-953A-49B38D155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5E03D9-A49F-813C-7AC3-5ADEDDC6B5FF}"/>
              </a:ext>
            </a:extLst>
          </p:cNvPr>
          <p:cNvSpPr txBox="1"/>
          <p:nvPr/>
        </p:nvSpPr>
        <p:spPr>
          <a:xfrm>
            <a:off x="652736" y="5859943"/>
            <a:ext cx="5466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Как услышите весть хорошую,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 ладоши хлопайте!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F9C085-443C-658A-C0AE-5C08B243CC5E}"/>
              </a:ext>
            </a:extLst>
          </p:cNvPr>
          <p:cNvGrpSpPr/>
          <p:nvPr/>
        </p:nvGrpSpPr>
        <p:grpSpPr>
          <a:xfrm>
            <a:off x="-171695" y="4900707"/>
            <a:ext cx="884677" cy="884677"/>
            <a:chOff x="-209092" y="5755753"/>
            <a:chExt cx="884677" cy="8846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F5EEDA-EB5B-F436-4122-82A93180C8DD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52048FD-665F-1CCB-BA03-44C9BF91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D1E98E8-14B0-B0EB-11EF-2F2888776BD7}"/>
              </a:ext>
            </a:extLst>
          </p:cNvPr>
          <p:cNvSpPr txBox="1"/>
          <p:nvPr/>
        </p:nvSpPr>
        <p:spPr>
          <a:xfrm>
            <a:off x="845773" y="1785095"/>
            <a:ext cx="60990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Я приветствую Вас люди </a:t>
            </a:r>
            <a:r>
              <a:rPr lang="ru-RU" sz="1600" dirty="0" err="1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Москов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ские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!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Мне всегда приходить любо в гости к Вам!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Люди добрые вы и пригожие,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И в ненастные дни, и в погожие</a:t>
            </a:r>
            <a:r>
              <a:rPr lang="ru-RU" sz="1600" dirty="0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, 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хлебосольные, в дружбу сжатые,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И умом, и душою богатые.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Добротой мое сердце полнится,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Низко кланяюсь вам до пояса.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Я пришла к Вам – Весна, Весна ранняя,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Привела меня к вам тропка дальняя.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 это светлое воскресенье,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Принимайте подарки весенние!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65851-4716-CB7F-F580-78EA37E390C2}"/>
              </a:ext>
            </a:extLst>
          </p:cNvPr>
          <p:cNvSpPr txBox="1"/>
          <p:nvPr/>
        </p:nvSpPr>
        <p:spPr>
          <a:xfrm>
            <a:off x="845774" y="1332872"/>
            <a:ext cx="5523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Выход Весны!!!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2DC800-107C-4417-6530-0A3B41C7A25E}"/>
              </a:ext>
            </a:extLst>
          </p:cNvPr>
          <p:cNvSpPr txBox="1"/>
          <p:nvPr/>
        </p:nvSpPr>
        <p:spPr>
          <a:xfrm>
            <a:off x="2248394" y="8859835"/>
            <a:ext cx="3870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Угощаемся блинами и печеньем!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хлопки</a:t>
            </a:r>
            <a:r>
              <a:rPr lang="en-US" sz="1600" dirty="0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9CF9BD-4F54-AB93-53FA-E45A81A068CF}"/>
              </a:ext>
            </a:extLst>
          </p:cNvPr>
          <p:cNvSpPr txBox="1"/>
          <p:nvPr/>
        </p:nvSpPr>
        <p:spPr>
          <a:xfrm>
            <a:off x="952500" y="548971"/>
            <a:ext cx="5372030" cy="584775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Звучит фонограмма русской народной музыки (тематически подобранной)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DC5FAD3-8490-819A-FDA1-E875BAE7CD2C}"/>
              </a:ext>
            </a:extLst>
          </p:cNvPr>
          <p:cNvGrpSpPr/>
          <p:nvPr/>
        </p:nvGrpSpPr>
        <p:grpSpPr>
          <a:xfrm>
            <a:off x="169382" y="569558"/>
            <a:ext cx="543600" cy="543600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F76B05B-C321-D728-E178-F89887843D1B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E8FC09A0-8C66-0FC9-E92E-41241DDA7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0F1CB1-1420-9901-0BAB-28211AADCB39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7C3796-E429-78AD-D383-E607684716B9}"/>
              </a:ext>
            </a:extLst>
          </p:cNvPr>
          <p:cNvSpPr txBox="1"/>
          <p:nvPr/>
        </p:nvSpPr>
        <p:spPr>
          <a:xfrm>
            <a:off x="845773" y="5050658"/>
            <a:ext cx="5244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Пришло время нам поиграть, веселой игрой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Масленицу да весну потешить.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2729A1A-DF62-7C71-8E2D-954E3CD98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1015" y="6594433"/>
            <a:ext cx="883997" cy="88399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A72B715-B76A-6BA8-76E5-3C1013BF0552}"/>
              </a:ext>
            </a:extLst>
          </p:cNvPr>
          <p:cNvSpPr txBox="1"/>
          <p:nvPr/>
        </p:nvSpPr>
        <p:spPr>
          <a:xfrm>
            <a:off x="845774" y="6867154"/>
            <a:ext cx="3870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А если не очень хорошую, ногами топайте!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0EE23F-48A2-4992-40B5-7E7B77BE9E42}"/>
              </a:ext>
            </a:extLst>
          </p:cNvPr>
          <p:cNvSpPr txBox="1"/>
          <p:nvPr/>
        </p:nvSpPr>
        <p:spPr>
          <a:xfrm>
            <a:off x="845774" y="8077941"/>
            <a:ext cx="3870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У Весны сегодня День Рожденья! (хлопки)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FEA49C1-402F-2E4B-7860-7B0F7C3A2DE4}"/>
              </a:ext>
            </a:extLst>
          </p:cNvPr>
          <p:cNvGrpSpPr/>
          <p:nvPr/>
        </p:nvGrpSpPr>
        <p:grpSpPr>
          <a:xfrm>
            <a:off x="-171695" y="7804880"/>
            <a:ext cx="884677" cy="884677"/>
            <a:chOff x="-102980" y="2229874"/>
            <a:chExt cx="884677" cy="88467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1F00FD-AC23-F2FC-CCCB-6E3B607C9127}"/>
                </a:ext>
              </a:extLst>
            </p:cNvPr>
            <p:cNvSpPr/>
            <p:nvPr/>
          </p:nvSpPr>
          <p:spPr>
            <a:xfrm>
              <a:off x="-102980" y="2229874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391D0F-BF40-3E31-C14F-848F1C307EB1}"/>
                </a:ext>
              </a:extLst>
            </p:cNvPr>
            <p:cNvGrpSpPr/>
            <p:nvPr/>
          </p:nvGrpSpPr>
          <p:grpSpPr>
            <a:xfrm>
              <a:off x="106568" y="2414636"/>
              <a:ext cx="495605" cy="495605"/>
              <a:chOff x="7551892" y="2967017"/>
              <a:chExt cx="1478859" cy="147885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BBD2D39-8F6C-3547-A5E1-67F5449629E2}"/>
                  </a:ext>
                </a:extLst>
              </p:cNvPr>
              <p:cNvSpPr/>
              <p:nvPr/>
            </p:nvSpPr>
            <p:spPr>
              <a:xfrm>
                <a:off x="7886700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409011A-377E-925E-2DED-81892F4457FC}"/>
                  </a:ext>
                </a:extLst>
              </p:cNvPr>
              <p:cNvSpPr/>
              <p:nvPr/>
            </p:nvSpPr>
            <p:spPr>
              <a:xfrm flipH="1">
                <a:off x="8488078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CC91728-D28D-031E-8838-B0923EA54AEE}"/>
                  </a:ext>
                </a:extLst>
              </p:cNvPr>
              <p:cNvSpPr/>
              <p:nvPr/>
            </p:nvSpPr>
            <p:spPr>
              <a:xfrm>
                <a:off x="8029575" y="3774270"/>
                <a:ext cx="519113" cy="393208"/>
              </a:xfrm>
              <a:custGeom>
                <a:avLst/>
                <a:gdLst>
                  <a:gd name="connsiteX0" fmla="*/ 190500 w 519113"/>
                  <a:gd name="connsiteY0" fmla="*/ 2393 h 393208"/>
                  <a:gd name="connsiteX1" fmla="*/ 190500 w 519113"/>
                  <a:gd name="connsiteY1" fmla="*/ 2393 h 393208"/>
                  <a:gd name="connsiteX2" fmla="*/ 333375 w 519113"/>
                  <a:gd name="connsiteY2" fmla="*/ 11 h 393208"/>
                  <a:gd name="connsiteX3" fmla="*/ 333375 w 519113"/>
                  <a:gd name="connsiteY3" fmla="*/ 11 h 393208"/>
                  <a:gd name="connsiteX4" fmla="*/ 338138 w 519113"/>
                  <a:gd name="connsiteY4" fmla="*/ 76211 h 393208"/>
                  <a:gd name="connsiteX5" fmla="*/ 342900 w 519113"/>
                  <a:gd name="connsiteY5" fmla="*/ 104786 h 393208"/>
                  <a:gd name="connsiteX6" fmla="*/ 345281 w 519113"/>
                  <a:gd name="connsiteY6" fmla="*/ 130980 h 393208"/>
                  <a:gd name="connsiteX7" fmla="*/ 347663 w 519113"/>
                  <a:gd name="connsiteY7" fmla="*/ 142886 h 393208"/>
                  <a:gd name="connsiteX8" fmla="*/ 357188 w 519113"/>
                  <a:gd name="connsiteY8" fmla="*/ 164318 h 393208"/>
                  <a:gd name="connsiteX9" fmla="*/ 376238 w 519113"/>
                  <a:gd name="connsiteY9" fmla="*/ 173843 h 393208"/>
                  <a:gd name="connsiteX10" fmla="*/ 383381 w 519113"/>
                  <a:gd name="connsiteY10" fmla="*/ 176224 h 393208"/>
                  <a:gd name="connsiteX11" fmla="*/ 404813 w 519113"/>
                  <a:gd name="connsiteY11" fmla="*/ 178605 h 393208"/>
                  <a:gd name="connsiteX12" fmla="*/ 414338 w 519113"/>
                  <a:gd name="connsiteY12" fmla="*/ 171461 h 393208"/>
                  <a:gd name="connsiteX13" fmla="*/ 438150 w 519113"/>
                  <a:gd name="connsiteY13" fmla="*/ 152411 h 393208"/>
                  <a:gd name="connsiteX14" fmla="*/ 466725 w 519113"/>
                  <a:gd name="connsiteY14" fmla="*/ 133361 h 393208"/>
                  <a:gd name="connsiteX15" fmla="*/ 476250 w 519113"/>
                  <a:gd name="connsiteY15" fmla="*/ 126218 h 393208"/>
                  <a:gd name="connsiteX16" fmla="*/ 469106 w 519113"/>
                  <a:gd name="connsiteY16" fmla="*/ 142886 h 393208"/>
                  <a:gd name="connsiteX17" fmla="*/ 473869 w 519113"/>
                  <a:gd name="connsiteY17" fmla="*/ 188130 h 393208"/>
                  <a:gd name="connsiteX18" fmla="*/ 485775 w 519113"/>
                  <a:gd name="connsiteY18" fmla="*/ 223849 h 393208"/>
                  <a:gd name="connsiteX19" fmla="*/ 490538 w 519113"/>
                  <a:gd name="connsiteY19" fmla="*/ 238136 h 393208"/>
                  <a:gd name="connsiteX20" fmla="*/ 504825 w 519113"/>
                  <a:gd name="connsiteY20" fmla="*/ 264330 h 393208"/>
                  <a:gd name="connsiteX21" fmla="*/ 511969 w 519113"/>
                  <a:gd name="connsiteY21" fmla="*/ 273855 h 393208"/>
                  <a:gd name="connsiteX22" fmla="*/ 516731 w 519113"/>
                  <a:gd name="connsiteY22" fmla="*/ 295286 h 393208"/>
                  <a:gd name="connsiteX23" fmla="*/ 519113 w 519113"/>
                  <a:gd name="connsiteY23" fmla="*/ 319099 h 393208"/>
                  <a:gd name="connsiteX24" fmla="*/ 516731 w 519113"/>
                  <a:gd name="connsiteY24" fmla="*/ 323861 h 393208"/>
                  <a:gd name="connsiteX25" fmla="*/ 502444 w 519113"/>
                  <a:gd name="connsiteY25" fmla="*/ 342911 h 393208"/>
                  <a:gd name="connsiteX26" fmla="*/ 492919 w 519113"/>
                  <a:gd name="connsiteY26" fmla="*/ 357199 h 393208"/>
                  <a:gd name="connsiteX27" fmla="*/ 485775 w 519113"/>
                  <a:gd name="connsiteY27" fmla="*/ 366724 h 393208"/>
                  <a:gd name="connsiteX28" fmla="*/ 473869 w 519113"/>
                  <a:gd name="connsiteY28" fmla="*/ 371486 h 393208"/>
                  <a:gd name="connsiteX29" fmla="*/ 431006 w 519113"/>
                  <a:gd name="connsiteY29" fmla="*/ 357199 h 393208"/>
                  <a:gd name="connsiteX30" fmla="*/ 407194 w 519113"/>
                  <a:gd name="connsiteY30" fmla="*/ 345293 h 393208"/>
                  <a:gd name="connsiteX31" fmla="*/ 383381 w 519113"/>
                  <a:gd name="connsiteY31" fmla="*/ 328624 h 393208"/>
                  <a:gd name="connsiteX32" fmla="*/ 371475 w 519113"/>
                  <a:gd name="connsiteY32" fmla="*/ 321480 h 393208"/>
                  <a:gd name="connsiteX33" fmla="*/ 371475 w 519113"/>
                  <a:gd name="connsiteY33" fmla="*/ 321480 h 393208"/>
                  <a:gd name="connsiteX34" fmla="*/ 350044 w 519113"/>
                  <a:gd name="connsiteY34" fmla="*/ 335768 h 393208"/>
                  <a:gd name="connsiteX35" fmla="*/ 328613 w 519113"/>
                  <a:gd name="connsiteY35" fmla="*/ 345293 h 393208"/>
                  <a:gd name="connsiteX36" fmla="*/ 311944 w 519113"/>
                  <a:gd name="connsiteY36" fmla="*/ 354818 h 393208"/>
                  <a:gd name="connsiteX37" fmla="*/ 307181 w 519113"/>
                  <a:gd name="connsiteY37" fmla="*/ 361961 h 393208"/>
                  <a:gd name="connsiteX38" fmla="*/ 300038 w 519113"/>
                  <a:gd name="connsiteY38" fmla="*/ 366724 h 393208"/>
                  <a:gd name="connsiteX39" fmla="*/ 290513 w 519113"/>
                  <a:gd name="connsiteY39" fmla="*/ 373868 h 393208"/>
                  <a:gd name="connsiteX40" fmla="*/ 283369 w 519113"/>
                  <a:gd name="connsiteY40" fmla="*/ 376249 h 393208"/>
                  <a:gd name="connsiteX41" fmla="*/ 271463 w 519113"/>
                  <a:gd name="connsiteY41" fmla="*/ 381011 h 393208"/>
                  <a:gd name="connsiteX42" fmla="*/ 252413 w 519113"/>
                  <a:gd name="connsiteY42" fmla="*/ 392918 h 393208"/>
                  <a:gd name="connsiteX43" fmla="*/ 245269 w 519113"/>
                  <a:gd name="connsiteY43" fmla="*/ 392918 h 393208"/>
                  <a:gd name="connsiteX44" fmla="*/ 245269 w 519113"/>
                  <a:gd name="connsiteY44" fmla="*/ 392918 h 393208"/>
                  <a:gd name="connsiteX45" fmla="*/ 226219 w 519113"/>
                  <a:gd name="connsiteY45" fmla="*/ 371486 h 393208"/>
                  <a:gd name="connsiteX46" fmla="*/ 216694 w 519113"/>
                  <a:gd name="connsiteY46" fmla="*/ 361961 h 393208"/>
                  <a:gd name="connsiteX47" fmla="*/ 190500 w 519113"/>
                  <a:gd name="connsiteY47" fmla="*/ 347674 h 393208"/>
                  <a:gd name="connsiteX48" fmla="*/ 178594 w 519113"/>
                  <a:gd name="connsiteY48" fmla="*/ 342911 h 393208"/>
                  <a:gd name="connsiteX49" fmla="*/ 169069 w 519113"/>
                  <a:gd name="connsiteY49" fmla="*/ 335768 h 393208"/>
                  <a:gd name="connsiteX50" fmla="*/ 142875 w 519113"/>
                  <a:gd name="connsiteY50" fmla="*/ 319099 h 393208"/>
                  <a:gd name="connsiteX51" fmla="*/ 142875 w 519113"/>
                  <a:gd name="connsiteY51" fmla="*/ 319099 h 393208"/>
                  <a:gd name="connsiteX52" fmla="*/ 121444 w 519113"/>
                  <a:gd name="connsiteY52" fmla="*/ 331005 h 393208"/>
                  <a:gd name="connsiteX53" fmla="*/ 114300 w 519113"/>
                  <a:gd name="connsiteY53" fmla="*/ 335768 h 393208"/>
                  <a:gd name="connsiteX54" fmla="*/ 104775 w 519113"/>
                  <a:gd name="connsiteY54" fmla="*/ 342911 h 393208"/>
                  <a:gd name="connsiteX55" fmla="*/ 97631 w 519113"/>
                  <a:gd name="connsiteY55" fmla="*/ 345293 h 393208"/>
                  <a:gd name="connsiteX56" fmla="*/ 78581 w 519113"/>
                  <a:gd name="connsiteY56" fmla="*/ 357199 h 393208"/>
                  <a:gd name="connsiteX57" fmla="*/ 69056 w 519113"/>
                  <a:gd name="connsiteY57" fmla="*/ 359580 h 393208"/>
                  <a:gd name="connsiteX58" fmla="*/ 61913 w 519113"/>
                  <a:gd name="connsiteY58" fmla="*/ 361961 h 393208"/>
                  <a:gd name="connsiteX59" fmla="*/ 54769 w 519113"/>
                  <a:gd name="connsiteY59" fmla="*/ 366724 h 393208"/>
                  <a:gd name="connsiteX60" fmla="*/ 38100 w 519113"/>
                  <a:gd name="connsiteY60" fmla="*/ 369105 h 393208"/>
                  <a:gd name="connsiteX61" fmla="*/ 38100 w 519113"/>
                  <a:gd name="connsiteY61" fmla="*/ 369105 h 393208"/>
                  <a:gd name="connsiteX62" fmla="*/ 19050 w 519113"/>
                  <a:gd name="connsiteY62" fmla="*/ 354818 h 393208"/>
                  <a:gd name="connsiteX63" fmla="*/ 9525 w 519113"/>
                  <a:gd name="connsiteY63" fmla="*/ 352436 h 393208"/>
                  <a:gd name="connsiteX64" fmla="*/ 0 w 519113"/>
                  <a:gd name="connsiteY64" fmla="*/ 342911 h 393208"/>
                  <a:gd name="connsiteX65" fmla="*/ 0 w 519113"/>
                  <a:gd name="connsiteY65" fmla="*/ 342911 h 393208"/>
                  <a:gd name="connsiteX66" fmla="*/ 9525 w 519113"/>
                  <a:gd name="connsiteY66" fmla="*/ 304811 h 393208"/>
                  <a:gd name="connsiteX67" fmla="*/ 14288 w 519113"/>
                  <a:gd name="connsiteY67" fmla="*/ 290524 h 393208"/>
                  <a:gd name="connsiteX68" fmla="*/ 19050 w 519113"/>
                  <a:gd name="connsiteY68" fmla="*/ 266711 h 393208"/>
                  <a:gd name="connsiteX69" fmla="*/ 23813 w 519113"/>
                  <a:gd name="connsiteY69" fmla="*/ 245280 h 393208"/>
                  <a:gd name="connsiteX70" fmla="*/ 26194 w 519113"/>
                  <a:gd name="connsiteY70" fmla="*/ 219086 h 393208"/>
                  <a:gd name="connsiteX71" fmla="*/ 35719 w 519113"/>
                  <a:gd name="connsiteY71" fmla="*/ 195274 h 393208"/>
                  <a:gd name="connsiteX72" fmla="*/ 40481 w 519113"/>
                  <a:gd name="connsiteY72" fmla="*/ 180986 h 393208"/>
                  <a:gd name="connsiteX73" fmla="*/ 50006 w 519113"/>
                  <a:gd name="connsiteY73" fmla="*/ 157174 h 393208"/>
                  <a:gd name="connsiteX74" fmla="*/ 52388 w 519113"/>
                  <a:gd name="connsiteY74" fmla="*/ 147649 h 393208"/>
                  <a:gd name="connsiteX75" fmla="*/ 61913 w 519113"/>
                  <a:gd name="connsiteY75" fmla="*/ 128599 h 393208"/>
                  <a:gd name="connsiteX76" fmla="*/ 61913 w 519113"/>
                  <a:gd name="connsiteY76" fmla="*/ 128599 h 393208"/>
                  <a:gd name="connsiteX77" fmla="*/ 85725 w 519113"/>
                  <a:gd name="connsiteY77" fmla="*/ 169080 h 393208"/>
                  <a:gd name="connsiteX78" fmla="*/ 90488 w 519113"/>
                  <a:gd name="connsiteY78" fmla="*/ 176224 h 393208"/>
                  <a:gd name="connsiteX79" fmla="*/ 97631 w 519113"/>
                  <a:gd name="connsiteY79" fmla="*/ 180986 h 393208"/>
                  <a:gd name="connsiteX80" fmla="*/ 150019 w 519113"/>
                  <a:gd name="connsiteY80" fmla="*/ 178605 h 393208"/>
                  <a:gd name="connsiteX81" fmla="*/ 169069 w 519113"/>
                  <a:gd name="connsiteY81" fmla="*/ 171461 h 393208"/>
                  <a:gd name="connsiteX82" fmla="*/ 176213 w 519113"/>
                  <a:gd name="connsiteY82" fmla="*/ 169080 h 393208"/>
                  <a:gd name="connsiteX83" fmla="*/ 188119 w 519113"/>
                  <a:gd name="connsiteY83" fmla="*/ 157174 h 393208"/>
                  <a:gd name="connsiteX84" fmla="*/ 190500 w 519113"/>
                  <a:gd name="connsiteY84" fmla="*/ 123836 h 393208"/>
                  <a:gd name="connsiteX85" fmla="*/ 188119 w 519113"/>
                  <a:gd name="connsiteY85" fmla="*/ 23824 h 393208"/>
                  <a:gd name="connsiteX86" fmla="*/ 183356 w 519113"/>
                  <a:gd name="connsiteY86" fmla="*/ 11918 h 393208"/>
                  <a:gd name="connsiteX87" fmla="*/ 190500 w 519113"/>
                  <a:gd name="connsiteY87" fmla="*/ 2393 h 39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19113" h="393208">
                    <a:moveTo>
                      <a:pt x="190500" y="2393"/>
                    </a:moveTo>
                    <a:lnTo>
                      <a:pt x="190500" y="2393"/>
                    </a:lnTo>
                    <a:cubicBezTo>
                      <a:pt x="306384" y="-303"/>
                      <a:pt x="258753" y="11"/>
                      <a:pt x="333375" y="11"/>
                    </a:cubicBezTo>
                    <a:lnTo>
                      <a:pt x="333375" y="11"/>
                    </a:lnTo>
                    <a:cubicBezTo>
                      <a:pt x="335425" y="45119"/>
                      <a:pt x="334332" y="41964"/>
                      <a:pt x="338138" y="76211"/>
                    </a:cubicBezTo>
                    <a:cubicBezTo>
                      <a:pt x="340368" y="96282"/>
                      <a:pt x="339252" y="90191"/>
                      <a:pt x="342900" y="104786"/>
                    </a:cubicBezTo>
                    <a:cubicBezTo>
                      <a:pt x="343694" y="113517"/>
                      <a:pt x="344122" y="122290"/>
                      <a:pt x="345281" y="130980"/>
                    </a:cubicBezTo>
                    <a:cubicBezTo>
                      <a:pt x="347856" y="150287"/>
                      <a:pt x="347663" y="135047"/>
                      <a:pt x="347663" y="142886"/>
                    </a:cubicBezTo>
                    <a:lnTo>
                      <a:pt x="357188" y="164318"/>
                    </a:lnTo>
                    <a:cubicBezTo>
                      <a:pt x="363538" y="167493"/>
                      <a:pt x="369775" y="170905"/>
                      <a:pt x="376238" y="173843"/>
                    </a:cubicBezTo>
                    <a:cubicBezTo>
                      <a:pt x="378523" y="174882"/>
                      <a:pt x="380920" y="175732"/>
                      <a:pt x="383381" y="176224"/>
                    </a:cubicBezTo>
                    <a:cubicBezTo>
                      <a:pt x="396410" y="178830"/>
                      <a:pt x="395912" y="178605"/>
                      <a:pt x="404813" y="178605"/>
                    </a:cubicBezTo>
                    <a:lnTo>
                      <a:pt x="414338" y="171461"/>
                    </a:lnTo>
                    <a:cubicBezTo>
                      <a:pt x="422275" y="165111"/>
                      <a:pt x="429774" y="158170"/>
                      <a:pt x="438150" y="152411"/>
                    </a:cubicBezTo>
                    <a:cubicBezTo>
                      <a:pt x="472103" y="129069"/>
                      <a:pt x="431909" y="164309"/>
                      <a:pt x="466725" y="133361"/>
                    </a:cubicBezTo>
                    <a:cubicBezTo>
                      <a:pt x="475392" y="125657"/>
                      <a:pt x="470275" y="126218"/>
                      <a:pt x="476250" y="126218"/>
                    </a:cubicBezTo>
                    <a:lnTo>
                      <a:pt x="469106" y="142886"/>
                    </a:lnTo>
                    <a:cubicBezTo>
                      <a:pt x="470694" y="157967"/>
                      <a:pt x="469703" y="173549"/>
                      <a:pt x="473869" y="188130"/>
                    </a:cubicBezTo>
                    <a:cubicBezTo>
                      <a:pt x="481980" y="216522"/>
                      <a:pt x="474858" y="193284"/>
                      <a:pt x="485775" y="223849"/>
                    </a:cubicBezTo>
                    <a:cubicBezTo>
                      <a:pt x="487464" y="228577"/>
                      <a:pt x="488607" y="233502"/>
                      <a:pt x="490538" y="238136"/>
                    </a:cubicBezTo>
                    <a:cubicBezTo>
                      <a:pt x="493554" y="245374"/>
                      <a:pt x="500328" y="257584"/>
                      <a:pt x="504825" y="264330"/>
                    </a:cubicBezTo>
                    <a:cubicBezTo>
                      <a:pt x="507027" y="267632"/>
                      <a:pt x="509588" y="270680"/>
                      <a:pt x="511969" y="273855"/>
                    </a:cubicBezTo>
                    <a:cubicBezTo>
                      <a:pt x="515393" y="284127"/>
                      <a:pt x="514868" y="281316"/>
                      <a:pt x="516731" y="295286"/>
                    </a:cubicBezTo>
                    <a:cubicBezTo>
                      <a:pt x="519201" y="313807"/>
                      <a:pt x="519113" y="309939"/>
                      <a:pt x="519113" y="319099"/>
                    </a:cubicBezTo>
                    <a:lnTo>
                      <a:pt x="516731" y="323861"/>
                    </a:lnTo>
                    <a:cubicBezTo>
                      <a:pt x="511969" y="330211"/>
                      <a:pt x="507057" y="336452"/>
                      <a:pt x="502444" y="342911"/>
                    </a:cubicBezTo>
                    <a:cubicBezTo>
                      <a:pt x="499117" y="347569"/>
                      <a:pt x="496353" y="352620"/>
                      <a:pt x="492919" y="357199"/>
                    </a:cubicBezTo>
                    <a:cubicBezTo>
                      <a:pt x="490538" y="360374"/>
                      <a:pt x="489005" y="364417"/>
                      <a:pt x="485775" y="366724"/>
                    </a:cubicBezTo>
                    <a:cubicBezTo>
                      <a:pt x="457915" y="386623"/>
                      <a:pt x="484479" y="360876"/>
                      <a:pt x="473869" y="371486"/>
                    </a:cubicBezTo>
                    <a:lnTo>
                      <a:pt x="431006" y="357199"/>
                    </a:lnTo>
                    <a:cubicBezTo>
                      <a:pt x="423069" y="353230"/>
                      <a:pt x="414804" y="349859"/>
                      <a:pt x="407194" y="345293"/>
                    </a:cubicBezTo>
                    <a:cubicBezTo>
                      <a:pt x="398886" y="340308"/>
                      <a:pt x="392377" y="332223"/>
                      <a:pt x="383381" y="328624"/>
                    </a:cubicBezTo>
                    <a:cubicBezTo>
                      <a:pt x="370738" y="323566"/>
                      <a:pt x="371475" y="328135"/>
                      <a:pt x="371475" y="321480"/>
                    </a:cubicBezTo>
                    <a:lnTo>
                      <a:pt x="371475" y="321480"/>
                    </a:lnTo>
                    <a:cubicBezTo>
                      <a:pt x="364331" y="326243"/>
                      <a:pt x="357356" y="331268"/>
                      <a:pt x="350044" y="335768"/>
                    </a:cubicBezTo>
                    <a:cubicBezTo>
                      <a:pt x="329642" y="348323"/>
                      <a:pt x="352309" y="332129"/>
                      <a:pt x="328613" y="345293"/>
                    </a:cubicBezTo>
                    <a:cubicBezTo>
                      <a:pt x="306988" y="357307"/>
                      <a:pt x="329236" y="349052"/>
                      <a:pt x="311944" y="354818"/>
                    </a:cubicBezTo>
                    <a:cubicBezTo>
                      <a:pt x="310356" y="357199"/>
                      <a:pt x="309205" y="359937"/>
                      <a:pt x="307181" y="361961"/>
                    </a:cubicBezTo>
                    <a:cubicBezTo>
                      <a:pt x="305157" y="363985"/>
                      <a:pt x="302367" y="365060"/>
                      <a:pt x="300038" y="366724"/>
                    </a:cubicBezTo>
                    <a:cubicBezTo>
                      <a:pt x="296809" y="369031"/>
                      <a:pt x="293959" y="371899"/>
                      <a:pt x="290513" y="373868"/>
                    </a:cubicBezTo>
                    <a:cubicBezTo>
                      <a:pt x="288334" y="375113"/>
                      <a:pt x="285719" y="375368"/>
                      <a:pt x="283369" y="376249"/>
                    </a:cubicBezTo>
                    <a:cubicBezTo>
                      <a:pt x="279367" y="377750"/>
                      <a:pt x="275199" y="378935"/>
                      <a:pt x="271463" y="381011"/>
                    </a:cubicBezTo>
                    <a:cubicBezTo>
                      <a:pt x="261797" y="386381"/>
                      <a:pt x="263074" y="389872"/>
                      <a:pt x="252413" y="392918"/>
                    </a:cubicBezTo>
                    <a:cubicBezTo>
                      <a:pt x="250123" y="393572"/>
                      <a:pt x="247650" y="392918"/>
                      <a:pt x="245269" y="392918"/>
                    </a:cubicBezTo>
                    <a:lnTo>
                      <a:pt x="245269" y="392918"/>
                    </a:lnTo>
                    <a:cubicBezTo>
                      <a:pt x="238919" y="385774"/>
                      <a:pt x="232702" y="378509"/>
                      <a:pt x="226219" y="371486"/>
                    </a:cubicBezTo>
                    <a:cubicBezTo>
                      <a:pt x="223173" y="368187"/>
                      <a:pt x="220238" y="364718"/>
                      <a:pt x="216694" y="361961"/>
                    </a:cubicBezTo>
                    <a:cubicBezTo>
                      <a:pt x="211536" y="357949"/>
                      <a:pt x="195911" y="350133"/>
                      <a:pt x="190500" y="347674"/>
                    </a:cubicBezTo>
                    <a:cubicBezTo>
                      <a:pt x="186609" y="345905"/>
                      <a:pt x="182331" y="344987"/>
                      <a:pt x="178594" y="342911"/>
                    </a:cubicBezTo>
                    <a:cubicBezTo>
                      <a:pt x="175125" y="340984"/>
                      <a:pt x="172407" y="337914"/>
                      <a:pt x="169069" y="335768"/>
                    </a:cubicBezTo>
                    <a:cubicBezTo>
                      <a:pt x="141322" y="317931"/>
                      <a:pt x="152162" y="328386"/>
                      <a:pt x="142875" y="319099"/>
                    </a:cubicBezTo>
                    <a:lnTo>
                      <a:pt x="142875" y="319099"/>
                    </a:lnTo>
                    <a:cubicBezTo>
                      <a:pt x="135731" y="323068"/>
                      <a:pt x="128503" y="326887"/>
                      <a:pt x="121444" y="331005"/>
                    </a:cubicBezTo>
                    <a:cubicBezTo>
                      <a:pt x="118972" y="332447"/>
                      <a:pt x="116629" y="334104"/>
                      <a:pt x="114300" y="335768"/>
                    </a:cubicBezTo>
                    <a:cubicBezTo>
                      <a:pt x="111071" y="338075"/>
                      <a:pt x="108221" y="340942"/>
                      <a:pt x="104775" y="342911"/>
                    </a:cubicBezTo>
                    <a:cubicBezTo>
                      <a:pt x="102596" y="344156"/>
                      <a:pt x="100012" y="344499"/>
                      <a:pt x="97631" y="345293"/>
                    </a:cubicBezTo>
                    <a:cubicBezTo>
                      <a:pt x="90141" y="350910"/>
                      <a:pt x="87295" y="353931"/>
                      <a:pt x="78581" y="357199"/>
                    </a:cubicBezTo>
                    <a:cubicBezTo>
                      <a:pt x="75517" y="358348"/>
                      <a:pt x="72203" y="358681"/>
                      <a:pt x="69056" y="359580"/>
                    </a:cubicBezTo>
                    <a:cubicBezTo>
                      <a:pt x="66643" y="360269"/>
                      <a:pt x="64294" y="361167"/>
                      <a:pt x="61913" y="361961"/>
                    </a:cubicBezTo>
                    <a:cubicBezTo>
                      <a:pt x="59532" y="363549"/>
                      <a:pt x="57449" y="365719"/>
                      <a:pt x="54769" y="366724"/>
                    </a:cubicBezTo>
                    <a:cubicBezTo>
                      <a:pt x="47590" y="369416"/>
                      <a:pt x="44445" y="369105"/>
                      <a:pt x="38100" y="369105"/>
                    </a:cubicBezTo>
                    <a:lnTo>
                      <a:pt x="38100" y="369105"/>
                    </a:lnTo>
                    <a:cubicBezTo>
                      <a:pt x="31750" y="364343"/>
                      <a:pt x="25906" y="358817"/>
                      <a:pt x="19050" y="354818"/>
                    </a:cubicBezTo>
                    <a:cubicBezTo>
                      <a:pt x="16223" y="353169"/>
                      <a:pt x="12300" y="354171"/>
                      <a:pt x="9525" y="352436"/>
                    </a:cubicBezTo>
                    <a:cubicBezTo>
                      <a:pt x="5717" y="350056"/>
                      <a:pt x="0" y="342911"/>
                      <a:pt x="0" y="342911"/>
                    </a:cubicBezTo>
                    <a:lnTo>
                      <a:pt x="0" y="342911"/>
                    </a:lnTo>
                    <a:cubicBezTo>
                      <a:pt x="4298" y="323574"/>
                      <a:pt x="4110" y="322409"/>
                      <a:pt x="9525" y="304811"/>
                    </a:cubicBezTo>
                    <a:cubicBezTo>
                      <a:pt x="11001" y="300013"/>
                      <a:pt x="13070" y="295394"/>
                      <a:pt x="14288" y="290524"/>
                    </a:cubicBezTo>
                    <a:cubicBezTo>
                      <a:pt x="16251" y="282671"/>
                      <a:pt x="17463" y="274649"/>
                      <a:pt x="19050" y="266711"/>
                    </a:cubicBezTo>
                    <a:cubicBezTo>
                      <a:pt x="22072" y="251597"/>
                      <a:pt x="20449" y="258730"/>
                      <a:pt x="23813" y="245280"/>
                    </a:cubicBezTo>
                    <a:cubicBezTo>
                      <a:pt x="24607" y="236549"/>
                      <a:pt x="24163" y="227615"/>
                      <a:pt x="26194" y="219086"/>
                    </a:cubicBezTo>
                    <a:cubicBezTo>
                      <a:pt x="28174" y="210770"/>
                      <a:pt x="32717" y="203279"/>
                      <a:pt x="35719" y="195274"/>
                    </a:cubicBezTo>
                    <a:cubicBezTo>
                      <a:pt x="37482" y="190573"/>
                      <a:pt x="38718" y="185687"/>
                      <a:pt x="40481" y="180986"/>
                    </a:cubicBezTo>
                    <a:cubicBezTo>
                      <a:pt x="43483" y="172981"/>
                      <a:pt x="47932" y="165467"/>
                      <a:pt x="50006" y="157174"/>
                    </a:cubicBezTo>
                    <a:cubicBezTo>
                      <a:pt x="50800" y="153999"/>
                      <a:pt x="51059" y="150640"/>
                      <a:pt x="52388" y="147649"/>
                    </a:cubicBezTo>
                    <a:cubicBezTo>
                      <a:pt x="67388" y="113900"/>
                      <a:pt x="54506" y="150813"/>
                      <a:pt x="61913" y="128599"/>
                    </a:cubicBezTo>
                    <a:lnTo>
                      <a:pt x="61913" y="128599"/>
                    </a:lnTo>
                    <a:cubicBezTo>
                      <a:pt x="69850" y="142093"/>
                      <a:pt x="77041" y="156054"/>
                      <a:pt x="85725" y="169080"/>
                    </a:cubicBezTo>
                    <a:cubicBezTo>
                      <a:pt x="87313" y="171461"/>
                      <a:pt x="88464" y="174200"/>
                      <a:pt x="90488" y="176224"/>
                    </a:cubicBezTo>
                    <a:cubicBezTo>
                      <a:pt x="92511" y="178247"/>
                      <a:pt x="95250" y="179399"/>
                      <a:pt x="97631" y="180986"/>
                    </a:cubicBezTo>
                    <a:cubicBezTo>
                      <a:pt x="115094" y="180192"/>
                      <a:pt x="132590" y="179946"/>
                      <a:pt x="150019" y="178605"/>
                    </a:cubicBezTo>
                    <a:cubicBezTo>
                      <a:pt x="158939" y="177919"/>
                      <a:pt x="161009" y="174915"/>
                      <a:pt x="169069" y="171461"/>
                    </a:cubicBezTo>
                    <a:cubicBezTo>
                      <a:pt x="171376" y="170472"/>
                      <a:pt x="173832" y="169874"/>
                      <a:pt x="176213" y="169080"/>
                    </a:cubicBezTo>
                    <a:cubicBezTo>
                      <a:pt x="182562" y="159555"/>
                      <a:pt x="178594" y="163523"/>
                      <a:pt x="188119" y="157174"/>
                    </a:cubicBezTo>
                    <a:lnTo>
                      <a:pt x="190500" y="123836"/>
                    </a:lnTo>
                    <a:cubicBezTo>
                      <a:pt x="189706" y="90499"/>
                      <a:pt x="190243" y="57103"/>
                      <a:pt x="188119" y="23824"/>
                    </a:cubicBezTo>
                    <a:cubicBezTo>
                      <a:pt x="187847" y="19558"/>
                      <a:pt x="184584" y="16012"/>
                      <a:pt x="183356" y="11918"/>
                    </a:cubicBezTo>
                    <a:cubicBezTo>
                      <a:pt x="182193" y="8041"/>
                      <a:pt x="189309" y="3980"/>
                      <a:pt x="190500" y="2393"/>
                    </a:cubicBez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137AB98-2E97-2EC6-4ECB-FBA3F789B5EC}"/>
                  </a:ext>
                </a:extLst>
              </p:cNvPr>
              <p:cNvSpPr/>
              <p:nvPr/>
            </p:nvSpPr>
            <p:spPr>
              <a:xfrm>
                <a:off x="7915275" y="2983706"/>
                <a:ext cx="750094" cy="345282"/>
              </a:xfrm>
              <a:custGeom>
                <a:avLst/>
                <a:gdLst>
                  <a:gd name="connsiteX0" fmla="*/ 21431 w 750094"/>
                  <a:gd name="connsiteY0" fmla="*/ 273844 h 345282"/>
                  <a:gd name="connsiteX1" fmla="*/ 0 w 750094"/>
                  <a:gd name="connsiteY1" fmla="*/ 214313 h 345282"/>
                  <a:gd name="connsiteX2" fmla="*/ 64294 w 750094"/>
                  <a:gd name="connsiteY2" fmla="*/ 173832 h 345282"/>
                  <a:gd name="connsiteX3" fmla="*/ 130969 w 750094"/>
                  <a:gd name="connsiteY3" fmla="*/ 200025 h 345282"/>
                  <a:gd name="connsiteX4" fmla="*/ 252413 w 750094"/>
                  <a:gd name="connsiteY4" fmla="*/ 30957 h 345282"/>
                  <a:gd name="connsiteX5" fmla="*/ 402431 w 750094"/>
                  <a:gd name="connsiteY5" fmla="*/ 0 h 345282"/>
                  <a:gd name="connsiteX6" fmla="*/ 535781 w 750094"/>
                  <a:gd name="connsiteY6" fmla="*/ 54769 h 345282"/>
                  <a:gd name="connsiteX7" fmla="*/ 611981 w 750094"/>
                  <a:gd name="connsiteY7" fmla="*/ 200025 h 345282"/>
                  <a:gd name="connsiteX8" fmla="*/ 702469 w 750094"/>
                  <a:gd name="connsiteY8" fmla="*/ 176213 h 345282"/>
                  <a:gd name="connsiteX9" fmla="*/ 750094 w 750094"/>
                  <a:gd name="connsiteY9" fmla="*/ 226219 h 345282"/>
                  <a:gd name="connsiteX10" fmla="*/ 723900 w 750094"/>
                  <a:gd name="connsiteY10" fmla="*/ 288132 h 345282"/>
                  <a:gd name="connsiteX11" fmla="*/ 481013 w 750094"/>
                  <a:gd name="connsiteY11" fmla="*/ 340519 h 345282"/>
                  <a:gd name="connsiteX12" fmla="*/ 252413 w 750094"/>
                  <a:gd name="connsiteY12" fmla="*/ 345282 h 345282"/>
                  <a:gd name="connsiteX13" fmla="*/ 21431 w 750094"/>
                  <a:gd name="connsiteY13" fmla="*/ 273844 h 3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0094" h="345282">
                    <a:moveTo>
                      <a:pt x="21431" y="273844"/>
                    </a:moveTo>
                    <a:lnTo>
                      <a:pt x="0" y="214313"/>
                    </a:lnTo>
                    <a:lnTo>
                      <a:pt x="64294" y="173832"/>
                    </a:lnTo>
                    <a:lnTo>
                      <a:pt x="130969" y="200025"/>
                    </a:lnTo>
                    <a:lnTo>
                      <a:pt x="252413" y="30957"/>
                    </a:lnTo>
                    <a:lnTo>
                      <a:pt x="402431" y="0"/>
                    </a:lnTo>
                    <a:lnTo>
                      <a:pt x="535781" y="54769"/>
                    </a:lnTo>
                    <a:lnTo>
                      <a:pt x="611981" y="200025"/>
                    </a:lnTo>
                    <a:lnTo>
                      <a:pt x="702469" y="176213"/>
                    </a:lnTo>
                    <a:lnTo>
                      <a:pt x="750094" y="226219"/>
                    </a:lnTo>
                    <a:lnTo>
                      <a:pt x="723900" y="288132"/>
                    </a:lnTo>
                    <a:lnTo>
                      <a:pt x="481013" y="340519"/>
                    </a:lnTo>
                    <a:lnTo>
                      <a:pt x="252413" y="345282"/>
                    </a:lnTo>
                    <a:lnTo>
                      <a:pt x="21431" y="273844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21B6781-2B39-FF9A-9013-FB2022245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892" y="2967017"/>
                <a:ext cx="1478859" cy="1478859"/>
              </a:xfrm>
              <a:prstGeom prst="rect">
                <a:avLst/>
              </a:prstGeom>
            </p:spPr>
          </p:pic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85D224-E762-12D4-2D64-23989937710A}"/>
              </a:ext>
            </a:extLst>
          </p:cNvPr>
          <p:cNvGrpSpPr/>
          <p:nvPr/>
        </p:nvGrpSpPr>
        <p:grpSpPr>
          <a:xfrm>
            <a:off x="-171695" y="2743140"/>
            <a:ext cx="884677" cy="884677"/>
            <a:chOff x="-102980" y="1091293"/>
            <a:chExt cx="884677" cy="88467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87ABE0D-E800-3606-8D5E-3751BA2B2631}"/>
                </a:ext>
              </a:extLst>
            </p:cNvPr>
            <p:cNvSpPr/>
            <p:nvPr/>
          </p:nvSpPr>
          <p:spPr>
            <a:xfrm>
              <a:off x="-102980" y="109129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607A338-C1CE-99D2-C56B-FCE0F1702AED}"/>
                </a:ext>
              </a:extLst>
            </p:cNvPr>
            <p:cNvGrpSpPr/>
            <p:nvPr/>
          </p:nvGrpSpPr>
          <p:grpSpPr>
            <a:xfrm>
              <a:off x="126858" y="1321131"/>
              <a:ext cx="425000" cy="425000"/>
              <a:chOff x="7567725" y="1588820"/>
              <a:chExt cx="4876190" cy="4876190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F025F59-923D-64BF-8CFD-70634CF135F1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59BFACB-E91F-BD7A-EAD7-71ACD2F1FA97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7D7D30B-2F20-766A-EDE6-80A882C16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195146B-3E83-DAE9-C4FE-39ED8410F5CD}"/>
              </a:ext>
            </a:extLst>
          </p:cNvPr>
          <p:cNvGrpSpPr/>
          <p:nvPr/>
        </p:nvGrpSpPr>
        <p:grpSpPr>
          <a:xfrm>
            <a:off x="6140669" y="8573128"/>
            <a:ext cx="884677" cy="884677"/>
            <a:chOff x="-1712224" y="2272339"/>
            <a:chExt cx="884677" cy="88467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8FE876C-CFE3-FD07-BC2B-DC2BA2EBFE86}"/>
                </a:ext>
              </a:extLst>
            </p:cNvPr>
            <p:cNvSpPr/>
            <p:nvPr/>
          </p:nvSpPr>
          <p:spPr>
            <a:xfrm>
              <a:off x="-1712224" y="227233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B90EA8-5919-50F8-00AC-F3B66AA7646A}"/>
                </a:ext>
              </a:extLst>
            </p:cNvPr>
            <p:cNvGrpSpPr/>
            <p:nvPr/>
          </p:nvGrpSpPr>
          <p:grpSpPr>
            <a:xfrm>
              <a:off x="-1557542" y="2502177"/>
              <a:ext cx="425000" cy="425000"/>
              <a:chOff x="7567725" y="1588820"/>
              <a:chExt cx="4876190" cy="4876190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09001D5-B7FE-2E13-E864-F3A8741B53E8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159B0DA-712F-86F9-4112-08F2976C0672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D2D6ED35-8BC4-513B-90CF-55C67E6DA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17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B5E03D9-A49F-813C-7AC3-5ADEDDC6B5FF}"/>
              </a:ext>
            </a:extLst>
          </p:cNvPr>
          <p:cNvSpPr txBox="1"/>
          <p:nvPr/>
        </p:nvSpPr>
        <p:spPr>
          <a:xfrm>
            <a:off x="2438400" y="6129406"/>
            <a:ext cx="3648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Блины сладкие с начинкой! (хлопки)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1E98E8-14B0-B0EB-11EF-2F2888776BD7}"/>
              </a:ext>
            </a:extLst>
          </p:cNvPr>
          <p:cNvSpPr txBox="1"/>
          <p:nvPr/>
        </p:nvSpPr>
        <p:spPr>
          <a:xfrm>
            <a:off x="747248" y="534666"/>
            <a:ext cx="4159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Зиму просим поскорее уходить! (хлопки)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2DC800-107C-4417-6530-0A3B41C7A25E}"/>
              </a:ext>
            </a:extLst>
          </p:cNvPr>
          <p:cNvSpPr txBox="1"/>
          <p:nvPr/>
        </p:nvSpPr>
        <p:spPr>
          <a:xfrm>
            <a:off x="747248" y="7926464"/>
            <a:ext cx="4485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А иные и с подушками! (топот)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D8C00D-9C02-1E5E-C7CB-E038DB552580}"/>
              </a:ext>
            </a:extLst>
          </p:cNvPr>
          <p:cNvGrpSpPr/>
          <p:nvPr/>
        </p:nvGrpSpPr>
        <p:grpSpPr>
          <a:xfrm>
            <a:off x="-134519" y="261605"/>
            <a:ext cx="884677" cy="884677"/>
            <a:chOff x="-209092" y="5755753"/>
            <a:chExt cx="884677" cy="8846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F09CDE-BACE-0A50-5B95-A8B1E3114EE0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BC3C439-52B8-0F90-545A-D3E23C387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CA48C5BE-AD23-D03B-7B29-64A3C597E2C3}"/>
              </a:ext>
            </a:extLst>
          </p:cNvPr>
          <p:cNvSpPr txBox="1"/>
          <p:nvPr/>
        </p:nvSpPr>
        <p:spPr>
          <a:xfrm>
            <a:off x="1473200" y="1107249"/>
            <a:ext cx="4613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Рубль последний здесь готовы прокутить! (топот)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B071E08-EBC3-B307-0A75-F69DD2F3FA97}"/>
              </a:ext>
            </a:extLst>
          </p:cNvPr>
          <p:cNvSpPr txBox="1"/>
          <p:nvPr/>
        </p:nvSpPr>
        <p:spPr>
          <a:xfrm>
            <a:off x="1980749" y="8523663"/>
            <a:ext cx="4106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А другие и с ракушками! (топот)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3DC6E-314D-8D1E-6ADA-DA915E79FE0C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83F69-2154-42BC-46C5-8BE277E4DCB8}"/>
              </a:ext>
            </a:extLst>
          </p:cNvPr>
          <p:cNvGrpSpPr/>
          <p:nvPr/>
        </p:nvGrpSpPr>
        <p:grpSpPr>
          <a:xfrm>
            <a:off x="6146242" y="824556"/>
            <a:ext cx="888418" cy="903940"/>
            <a:chOff x="5928582" y="7273178"/>
            <a:chExt cx="884677" cy="8846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0062D0-A6C8-CA5F-A020-E70329F21052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8F4BDB-DB03-67C0-D87A-0C7CBB08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D6D600-1C10-4093-EED7-B414F7DC6FA1}"/>
              </a:ext>
            </a:extLst>
          </p:cNvPr>
          <p:cNvGrpSpPr/>
          <p:nvPr/>
        </p:nvGrpSpPr>
        <p:grpSpPr>
          <a:xfrm>
            <a:off x="-134519" y="3957504"/>
            <a:ext cx="884677" cy="884677"/>
            <a:chOff x="-209092" y="5755753"/>
            <a:chExt cx="884677" cy="8846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275622-C46F-A740-CB63-B032FA5EB2F1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2DCEA7-0469-5AAD-943A-E5703705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4F962C-536A-2EB6-0843-446D9EECC5DA}"/>
              </a:ext>
            </a:extLst>
          </p:cNvPr>
          <p:cNvGrpSpPr/>
          <p:nvPr/>
        </p:nvGrpSpPr>
        <p:grpSpPr>
          <a:xfrm>
            <a:off x="6146242" y="2110682"/>
            <a:ext cx="884677" cy="884677"/>
            <a:chOff x="-1692284" y="7975158"/>
            <a:chExt cx="884677" cy="8846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F0D2FA-2CD6-1635-3692-5A0CBE3DCB54}"/>
                </a:ext>
              </a:extLst>
            </p:cNvPr>
            <p:cNvSpPr/>
            <p:nvPr/>
          </p:nvSpPr>
          <p:spPr>
            <a:xfrm>
              <a:off x="-1692284" y="797515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2C37A9F-DAD0-C69E-F204-823E1F18F739}"/>
                </a:ext>
              </a:extLst>
            </p:cNvPr>
            <p:cNvGrpSpPr/>
            <p:nvPr/>
          </p:nvGrpSpPr>
          <p:grpSpPr>
            <a:xfrm>
              <a:off x="-1557892" y="8159920"/>
              <a:ext cx="495605" cy="495605"/>
              <a:chOff x="7551892" y="2967017"/>
              <a:chExt cx="1478859" cy="147885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4C9AA1-ED1E-2941-DB83-A7327AEBABD7}"/>
                  </a:ext>
                </a:extLst>
              </p:cNvPr>
              <p:cNvSpPr/>
              <p:nvPr/>
            </p:nvSpPr>
            <p:spPr>
              <a:xfrm>
                <a:off x="7886700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4A3D082-32E9-F74A-2311-191A2E8BE2AE}"/>
                  </a:ext>
                </a:extLst>
              </p:cNvPr>
              <p:cNvSpPr/>
              <p:nvPr/>
            </p:nvSpPr>
            <p:spPr>
              <a:xfrm flipH="1">
                <a:off x="8488078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7F0470F-2FB2-F186-C938-5EEE41FAC4F8}"/>
                  </a:ext>
                </a:extLst>
              </p:cNvPr>
              <p:cNvSpPr/>
              <p:nvPr/>
            </p:nvSpPr>
            <p:spPr>
              <a:xfrm>
                <a:off x="8029575" y="3774270"/>
                <a:ext cx="519113" cy="393208"/>
              </a:xfrm>
              <a:custGeom>
                <a:avLst/>
                <a:gdLst>
                  <a:gd name="connsiteX0" fmla="*/ 190500 w 519113"/>
                  <a:gd name="connsiteY0" fmla="*/ 2393 h 393208"/>
                  <a:gd name="connsiteX1" fmla="*/ 190500 w 519113"/>
                  <a:gd name="connsiteY1" fmla="*/ 2393 h 393208"/>
                  <a:gd name="connsiteX2" fmla="*/ 333375 w 519113"/>
                  <a:gd name="connsiteY2" fmla="*/ 11 h 393208"/>
                  <a:gd name="connsiteX3" fmla="*/ 333375 w 519113"/>
                  <a:gd name="connsiteY3" fmla="*/ 11 h 393208"/>
                  <a:gd name="connsiteX4" fmla="*/ 338138 w 519113"/>
                  <a:gd name="connsiteY4" fmla="*/ 76211 h 393208"/>
                  <a:gd name="connsiteX5" fmla="*/ 342900 w 519113"/>
                  <a:gd name="connsiteY5" fmla="*/ 104786 h 393208"/>
                  <a:gd name="connsiteX6" fmla="*/ 345281 w 519113"/>
                  <a:gd name="connsiteY6" fmla="*/ 130980 h 393208"/>
                  <a:gd name="connsiteX7" fmla="*/ 347663 w 519113"/>
                  <a:gd name="connsiteY7" fmla="*/ 142886 h 393208"/>
                  <a:gd name="connsiteX8" fmla="*/ 357188 w 519113"/>
                  <a:gd name="connsiteY8" fmla="*/ 164318 h 393208"/>
                  <a:gd name="connsiteX9" fmla="*/ 376238 w 519113"/>
                  <a:gd name="connsiteY9" fmla="*/ 173843 h 393208"/>
                  <a:gd name="connsiteX10" fmla="*/ 383381 w 519113"/>
                  <a:gd name="connsiteY10" fmla="*/ 176224 h 393208"/>
                  <a:gd name="connsiteX11" fmla="*/ 404813 w 519113"/>
                  <a:gd name="connsiteY11" fmla="*/ 178605 h 393208"/>
                  <a:gd name="connsiteX12" fmla="*/ 414338 w 519113"/>
                  <a:gd name="connsiteY12" fmla="*/ 171461 h 393208"/>
                  <a:gd name="connsiteX13" fmla="*/ 438150 w 519113"/>
                  <a:gd name="connsiteY13" fmla="*/ 152411 h 393208"/>
                  <a:gd name="connsiteX14" fmla="*/ 466725 w 519113"/>
                  <a:gd name="connsiteY14" fmla="*/ 133361 h 393208"/>
                  <a:gd name="connsiteX15" fmla="*/ 476250 w 519113"/>
                  <a:gd name="connsiteY15" fmla="*/ 126218 h 393208"/>
                  <a:gd name="connsiteX16" fmla="*/ 469106 w 519113"/>
                  <a:gd name="connsiteY16" fmla="*/ 142886 h 393208"/>
                  <a:gd name="connsiteX17" fmla="*/ 473869 w 519113"/>
                  <a:gd name="connsiteY17" fmla="*/ 188130 h 393208"/>
                  <a:gd name="connsiteX18" fmla="*/ 485775 w 519113"/>
                  <a:gd name="connsiteY18" fmla="*/ 223849 h 393208"/>
                  <a:gd name="connsiteX19" fmla="*/ 490538 w 519113"/>
                  <a:gd name="connsiteY19" fmla="*/ 238136 h 393208"/>
                  <a:gd name="connsiteX20" fmla="*/ 504825 w 519113"/>
                  <a:gd name="connsiteY20" fmla="*/ 264330 h 393208"/>
                  <a:gd name="connsiteX21" fmla="*/ 511969 w 519113"/>
                  <a:gd name="connsiteY21" fmla="*/ 273855 h 393208"/>
                  <a:gd name="connsiteX22" fmla="*/ 516731 w 519113"/>
                  <a:gd name="connsiteY22" fmla="*/ 295286 h 393208"/>
                  <a:gd name="connsiteX23" fmla="*/ 519113 w 519113"/>
                  <a:gd name="connsiteY23" fmla="*/ 319099 h 393208"/>
                  <a:gd name="connsiteX24" fmla="*/ 516731 w 519113"/>
                  <a:gd name="connsiteY24" fmla="*/ 323861 h 393208"/>
                  <a:gd name="connsiteX25" fmla="*/ 502444 w 519113"/>
                  <a:gd name="connsiteY25" fmla="*/ 342911 h 393208"/>
                  <a:gd name="connsiteX26" fmla="*/ 492919 w 519113"/>
                  <a:gd name="connsiteY26" fmla="*/ 357199 h 393208"/>
                  <a:gd name="connsiteX27" fmla="*/ 485775 w 519113"/>
                  <a:gd name="connsiteY27" fmla="*/ 366724 h 393208"/>
                  <a:gd name="connsiteX28" fmla="*/ 473869 w 519113"/>
                  <a:gd name="connsiteY28" fmla="*/ 371486 h 393208"/>
                  <a:gd name="connsiteX29" fmla="*/ 431006 w 519113"/>
                  <a:gd name="connsiteY29" fmla="*/ 357199 h 393208"/>
                  <a:gd name="connsiteX30" fmla="*/ 407194 w 519113"/>
                  <a:gd name="connsiteY30" fmla="*/ 345293 h 393208"/>
                  <a:gd name="connsiteX31" fmla="*/ 383381 w 519113"/>
                  <a:gd name="connsiteY31" fmla="*/ 328624 h 393208"/>
                  <a:gd name="connsiteX32" fmla="*/ 371475 w 519113"/>
                  <a:gd name="connsiteY32" fmla="*/ 321480 h 393208"/>
                  <a:gd name="connsiteX33" fmla="*/ 371475 w 519113"/>
                  <a:gd name="connsiteY33" fmla="*/ 321480 h 393208"/>
                  <a:gd name="connsiteX34" fmla="*/ 350044 w 519113"/>
                  <a:gd name="connsiteY34" fmla="*/ 335768 h 393208"/>
                  <a:gd name="connsiteX35" fmla="*/ 328613 w 519113"/>
                  <a:gd name="connsiteY35" fmla="*/ 345293 h 393208"/>
                  <a:gd name="connsiteX36" fmla="*/ 311944 w 519113"/>
                  <a:gd name="connsiteY36" fmla="*/ 354818 h 393208"/>
                  <a:gd name="connsiteX37" fmla="*/ 307181 w 519113"/>
                  <a:gd name="connsiteY37" fmla="*/ 361961 h 393208"/>
                  <a:gd name="connsiteX38" fmla="*/ 300038 w 519113"/>
                  <a:gd name="connsiteY38" fmla="*/ 366724 h 393208"/>
                  <a:gd name="connsiteX39" fmla="*/ 290513 w 519113"/>
                  <a:gd name="connsiteY39" fmla="*/ 373868 h 393208"/>
                  <a:gd name="connsiteX40" fmla="*/ 283369 w 519113"/>
                  <a:gd name="connsiteY40" fmla="*/ 376249 h 393208"/>
                  <a:gd name="connsiteX41" fmla="*/ 271463 w 519113"/>
                  <a:gd name="connsiteY41" fmla="*/ 381011 h 393208"/>
                  <a:gd name="connsiteX42" fmla="*/ 252413 w 519113"/>
                  <a:gd name="connsiteY42" fmla="*/ 392918 h 393208"/>
                  <a:gd name="connsiteX43" fmla="*/ 245269 w 519113"/>
                  <a:gd name="connsiteY43" fmla="*/ 392918 h 393208"/>
                  <a:gd name="connsiteX44" fmla="*/ 245269 w 519113"/>
                  <a:gd name="connsiteY44" fmla="*/ 392918 h 393208"/>
                  <a:gd name="connsiteX45" fmla="*/ 226219 w 519113"/>
                  <a:gd name="connsiteY45" fmla="*/ 371486 h 393208"/>
                  <a:gd name="connsiteX46" fmla="*/ 216694 w 519113"/>
                  <a:gd name="connsiteY46" fmla="*/ 361961 h 393208"/>
                  <a:gd name="connsiteX47" fmla="*/ 190500 w 519113"/>
                  <a:gd name="connsiteY47" fmla="*/ 347674 h 393208"/>
                  <a:gd name="connsiteX48" fmla="*/ 178594 w 519113"/>
                  <a:gd name="connsiteY48" fmla="*/ 342911 h 393208"/>
                  <a:gd name="connsiteX49" fmla="*/ 169069 w 519113"/>
                  <a:gd name="connsiteY49" fmla="*/ 335768 h 393208"/>
                  <a:gd name="connsiteX50" fmla="*/ 142875 w 519113"/>
                  <a:gd name="connsiteY50" fmla="*/ 319099 h 393208"/>
                  <a:gd name="connsiteX51" fmla="*/ 142875 w 519113"/>
                  <a:gd name="connsiteY51" fmla="*/ 319099 h 393208"/>
                  <a:gd name="connsiteX52" fmla="*/ 121444 w 519113"/>
                  <a:gd name="connsiteY52" fmla="*/ 331005 h 393208"/>
                  <a:gd name="connsiteX53" fmla="*/ 114300 w 519113"/>
                  <a:gd name="connsiteY53" fmla="*/ 335768 h 393208"/>
                  <a:gd name="connsiteX54" fmla="*/ 104775 w 519113"/>
                  <a:gd name="connsiteY54" fmla="*/ 342911 h 393208"/>
                  <a:gd name="connsiteX55" fmla="*/ 97631 w 519113"/>
                  <a:gd name="connsiteY55" fmla="*/ 345293 h 393208"/>
                  <a:gd name="connsiteX56" fmla="*/ 78581 w 519113"/>
                  <a:gd name="connsiteY56" fmla="*/ 357199 h 393208"/>
                  <a:gd name="connsiteX57" fmla="*/ 69056 w 519113"/>
                  <a:gd name="connsiteY57" fmla="*/ 359580 h 393208"/>
                  <a:gd name="connsiteX58" fmla="*/ 61913 w 519113"/>
                  <a:gd name="connsiteY58" fmla="*/ 361961 h 393208"/>
                  <a:gd name="connsiteX59" fmla="*/ 54769 w 519113"/>
                  <a:gd name="connsiteY59" fmla="*/ 366724 h 393208"/>
                  <a:gd name="connsiteX60" fmla="*/ 38100 w 519113"/>
                  <a:gd name="connsiteY60" fmla="*/ 369105 h 393208"/>
                  <a:gd name="connsiteX61" fmla="*/ 38100 w 519113"/>
                  <a:gd name="connsiteY61" fmla="*/ 369105 h 393208"/>
                  <a:gd name="connsiteX62" fmla="*/ 19050 w 519113"/>
                  <a:gd name="connsiteY62" fmla="*/ 354818 h 393208"/>
                  <a:gd name="connsiteX63" fmla="*/ 9525 w 519113"/>
                  <a:gd name="connsiteY63" fmla="*/ 352436 h 393208"/>
                  <a:gd name="connsiteX64" fmla="*/ 0 w 519113"/>
                  <a:gd name="connsiteY64" fmla="*/ 342911 h 393208"/>
                  <a:gd name="connsiteX65" fmla="*/ 0 w 519113"/>
                  <a:gd name="connsiteY65" fmla="*/ 342911 h 393208"/>
                  <a:gd name="connsiteX66" fmla="*/ 9525 w 519113"/>
                  <a:gd name="connsiteY66" fmla="*/ 304811 h 393208"/>
                  <a:gd name="connsiteX67" fmla="*/ 14288 w 519113"/>
                  <a:gd name="connsiteY67" fmla="*/ 290524 h 393208"/>
                  <a:gd name="connsiteX68" fmla="*/ 19050 w 519113"/>
                  <a:gd name="connsiteY68" fmla="*/ 266711 h 393208"/>
                  <a:gd name="connsiteX69" fmla="*/ 23813 w 519113"/>
                  <a:gd name="connsiteY69" fmla="*/ 245280 h 393208"/>
                  <a:gd name="connsiteX70" fmla="*/ 26194 w 519113"/>
                  <a:gd name="connsiteY70" fmla="*/ 219086 h 393208"/>
                  <a:gd name="connsiteX71" fmla="*/ 35719 w 519113"/>
                  <a:gd name="connsiteY71" fmla="*/ 195274 h 393208"/>
                  <a:gd name="connsiteX72" fmla="*/ 40481 w 519113"/>
                  <a:gd name="connsiteY72" fmla="*/ 180986 h 393208"/>
                  <a:gd name="connsiteX73" fmla="*/ 50006 w 519113"/>
                  <a:gd name="connsiteY73" fmla="*/ 157174 h 393208"/>
                  <a:gd name="connsiteX74" fmla="*/ 52388 w 519113"/>
                  <a:gd name="connsiteY74" fmla="*/ 147649 h 393208"/>
                  <a:gd name="connsiteX75" fmla="*/ 61913 w 519113"/>
                  <a:gd name="connsiteY75" fmla="*/ 128599 h 393208"/>
                  <a:gd name="connsiteX76" fmla="*/ 61913 w 519113"/>
                  <a:gd name="connsiteY76" fmla="*/ 128599 h 393208"/>
                  <a:gd name="connsiteX77" fmla="*/ 85725 w 519113"/>
                  <a:gd name="connsiteY77" fmla="*/ 169080 h 393208"/>
                  <a:gd name="connsiteX78" fmla="*/ 90488 w 519113"/>
                  <a:gd name="connsiteY78" fmla="*/ 176224 h 393208"/>
                  <a:gd name="connsiteX79" fmla="*/ 97631 w 519113"/>
                  <a:gd name="connsiteY79" fmla="*/ 180986 h 393208"/>
                  <a:gd name="connsiteX80" fmla="*/ 150019 w 519113"/>
                  <a:gd name="connsiteY80" fmla="*/ 178605 h 393208"/>
                  <a:gd name="connsiteX81" fmla="*/ 169069 w 519113"/>
                  <a:gd name="connsiteY81" fmla="*/ 171461 h 393208"/>
                  <a:gd name="connsiteX82" fmla="*/ 176213 w 519113"/>
                  <a:gd name="connsiteY82" fmla="*/ 169080 h 393208"/>
                  <a:gd name="connsiteX83" fmla="*/ 188119 w 519113"/>
                  <a:gd name="connsiteY83" fmla="*/ 157174 h 393208"/>
                  <a:gd name="connsiteX84" fmla="*/ 190500 w 519113"/>
                  <a:gd name="connsiteY84" fmla="*/ 123836 h 393208"/>
                  <a:gd name="connsiteX85" fmla="*/ 188119 w 519113"/>
                  <a:gd name="connsiteY85" fmla="*/ 23824 h 393208"/>
                  <a:gd name="connsiteX86" fmla="*/ 183356 w 519113"/>
                  <a:gd name="connsiteY86" fmla="*/ 11918 h 393208"/>
                  <a:gd name="connsiteX87" fmla="*/ 190500 w 519113"/>
                  <a:gd name="connsiteY87" fmla="*/ 2393 h 39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19113" h="393208">
                    <a:moveTo>
                      <a:pt x="190500" y="2393"/>
                    </a:moveTo>
                    <a:lnTo>
                      <a:pt x="190500" y="2393"/>
                    </a:lnTo>
                    <a:cubicBezTo>
                      <a:pt x="306384" y="-303"/>
                      <a:pt x="258753" y="11"/>
                      <a:pt x="333375" y="11"/>
                    </a:cubicBezTo>
                    <a:lnTo>
                      <a:pt x="333375" y="11"/>
                    </a:lnTo>
                    <a:cubicBezTo>
                      <a:pt x="335425" y="45119"/>
                      <a:pt x="334332" y="41964"/>
                      <a:pt x="338138" y="76211"/>
                    </a:cubicBezTo>
                    <a:cubicBezTo>
                      <a:pt x="340368" y="96282"/>
                      <a:pt x="339252" y="90191"/>
                      <a:pt x="342900" y="104786"/>
                    </a:cubicBezTo>
                    <a:cubicBezTo>
                      <a:pt x="343694" y="113517"/>
                      <a:pt x="344122" y="122290"/>
                      <a:pt x="345281" y="130980"/>
                    </a:cubicBezTo>
                    <a:cubicBezTo>
                      <a:pt x="347856" y="150287"/>
                      <a:pt x="347663" y="135047"/>
                      <a:pt x="347663" y="142886"/>
                    </a:cubicBezTo>
                    <a:lnTo>
                      <a:pt x="357188" y="164318"/>
                    </a:lnTo>
                    <a:cubicBezTo>
                      <a:pt x="363538" y="167493"/>
                      <a:pt x="369775" y="170905"/>
                      <a:pt x="376238" y="173843"/>
                    </a:cubicBezTo>
                    <a:cubicBezTo>
                      <a:pt x="378523" y="174882"/>
                      <a:pt x="380920" y="175732"/>
                      <a:pt x="383381" y="176224"/>
                    </a:cubicBezTo>
                    <a:cubicBezTo>
                      <a:pt x="396410" y="178830"/>
                      <a:pt x="395912" y="178605"/>
                      <a:pt x="404813" y="178605"/>
                    </a:cubicBezTo>
                    <a:lnTo>
                      <a:pt x="414338" y="171461"/>
                    </a:lnTo>
                    <a:cubicBezTo>
                      <a:pt x="422275" y="165111"/>
                      <a:pt x="429774" y="158170"/>
                      <a:pt x="438150" y="152411"/>
                    </a:cubicBezTo>
                    <a:cubicBezTo>
                      <a:pt x="472103" y="129069"/>
                      <a:pt x="431909" y="164309"/>
                      <a:pt x="466725" y="133361"/>
                    </a:cubicBezTo>
                    <a:cubicBezTo>
                      <a:pt x="475392" y="125657"/>
                      <a:pt x="470275" y="126218"/>
                      <a:pt x="476250" y="126218"/>
                    </a:cubicBezTo>
                    <a:lnTo>
                      <a:pt x="469106" y="142886"/>
                    </a:lnTo>
                    <a:cubicBezTo>
                      <a:pt x="470694" y="157967"/>
                      <a:pt x="469703" y="173549"/>
                      <a:pt x="473869" y="188130"/>
                    </a:cubicBezTo>
                    <a:cubicBezTo>
                      <a:pt x="481980" y="216522"/>
                      <a:pt x="474858" y="193284"/>
                      <a:pt x="485775" y="223849"/>
                    </a:cubicBezTo>
                    <a:cubicBezTo>
                      <a:pt x="487464" y="228577"/>
                      <a:pt x="488607" y="233502"/>
                      <a:pt x="490538" y="238136"/>
                    </a:cubicBezTo>
                    <a:cubicBezTo>
                      <a:pt x="493554" y="245374"/>
                      <a:pt x="500328" y="257584"/>
                      <a:pt x="504825" y="264330"/>
                    </a:cubicBezTo>
                    <a:cubicBezTo>
                      <a:pt x="507027" y="267632"/>
                      <a:pt x="509588" y="270680"/>
                      <a:pt x="511969" y="273855"/>
                    </a:cubicBezTo>
                    <a:cubicBezTo>
                      <a:pt x="515393" y="284127"/>
                      <a:pt x="514868" y="281316"/>
                      <a:pt x="516731" y="295286"/>
                    </a:cubicBezTo>
                    <a:cubicBezTo>
                      <a:pt x="519201" y="313807"/>
                      <a:pt x="519113" y="309939"/>
                      <a:pt x="519113" y="319099"/>
                    </a:cubicBezTo>
                    <a:lnTo>
                      <a:pt x="516731" y="323861"/>
                    </a:lnTo>
                    <a:cubicBezTo>
                      <a:pt x="511969" y="330211"/>
                      <a:pt x="507057" y="336452"/>
                      <a:pt x="502444" y="342911"/>
                    </a:cubicBezTo>
                    <a:cubicBezTo>
                      <a:pt x="499117" y="347569"/>
                      <a:pt x="496353" y="352620"/>
                      <a:pt x="492919" y="357199"/>
                    </a:cubicBezTo>
                    <a:cubicBezTo>
                      <a:pt x="490538" y="360374"/>
                      <a:pt x="489005" y="364417"/>
                      <a:pt x="485775" y="366724"/>
                    </a:cubicBezTo>
                    <a:cubicBezTo>
                      <a:pt x="457915" y="386623"/>
                      <a:pt x="484479" y="360876"/>
                      <a:pt x="473869" y="371486"/>
                    </a:cubicBezTo>
                    <a:lnTo>
                      <a:pt x="431006" y="357199"/>
                    </a:lnTo>
                    <a:cubicBezTo>
                      <a:pt x="423069" y="353230"/>
                      <a:pt x="414804" y="349859"/>
                      <a:pt x="407194" y="345293"/>
                    </a:cubicBezTo>
                    <a:cubicBezTo>
                      <a:pt x="398886" y="340308"/>
                      <a:pt x="392377" y="332223"/>
                      <a:pt x="383381" y="328624"/>
                    </a:cubicBezTo>
                    <a:cubicBezTo>
                      <a:pt x="370738" y="323566"/>
                      <a:pt x="371475" y="328135"/>
                      <a:pt x="371475" y="321480"/>
                    </a:cubicBezTo>
                    <a:lnTo>
                      <a:pt x="371475" y="321480"/>
                    </a:lnTo>
                    <a:cubicBezTo>
                      <a:pt x="364331" y="326243"/>
                      <a:pt x="357356" y="331268"/>
                      <a:pt x="350044" y="335768"/>
                    </a:cubicBezTo>
                    <a:cubicBezTo>
                      <a:pt x="329642" y="348323"/>
                      <a:pt x="352309" y="332129"/>
                      <a:pt x="328613" y="345293"/>
                    </a:cubicBezTo>
                    <a:cubicBezTo>
                      <a:pt x="306988" y="357307"/>
                      <a:pt x="329236" y="349052"/>
                      <a:pt x="311944" y="354818"/>
                    </a:cubicBezTo>
                    <a:cubicBezTo>
                      <a:pt x="310356" y="357199"/>
                      <a:pt x="309205" y="359937"/>
                      <a:pt x="307181" y="361961"/>
                    </a:cubicBezTo>
                    <a:cubicBezTo>
                      <a:pt x="305157" y="363985"/>
                      <a:pt x="302367" y="365060"/>
                      <a:pt x="300038" y="366724"/>
                    </a:cubicBezTo>
                    <a:cubicBezTo>
                      <a:pt x="296809" y="369031"/>
                      <a:pt x="293959" y="371899"/>
                      <a:pt x="290513" y="373868"/>
                    </a:cubicBezTo>
                    <a:cubicBezTo>
                      <a:pt x="288334" y="375113"/>
                      <a:pt x="285719" y="375368"/>
                      <a:pt x="283369" y="376249"/>
                    </a:cubicBezTo>
                    <a:cubicBezTo>
                      <a:pt x="279367" y="377750"/>
                      <a:pt x="275199" y="378935"/>
                      <a:pt x="271463" y="381011"/>
                    </a:cubicBezTo>
                    <a:cubicBezTo>
                      <a:pt x="261797" y="386381"/>
                      <a:pt x="263074" y="389872"/>
                      <a:pt x="252413" y="392918"/>
                    </a:cubicBezTo>
                    <a:cubicBezTo>
                      <a:pt x="250123" y="393572"/>
                      <a:pt x="247650" y="392918"/>
                      <a:pt x="245269" y="392918"/>
                    </a:cubicBezTo>
                    <a:lnTo>
                      <a:pt x="245269" y="392918"/>
                    </a:lnTo>
                    <a:cubicBezTo>
                      <a:pt x="238919" y="385774"/>
                      <a:pt x="232702" y="378509"/>
                      <a:pt x="226219" y="371486"/>
                    </a:cubicBezTo>
                    <a:cubicBezTo>
                      <a:pt x="223173" y="368187"/>
                      <a:pt x="220238" y="364718"/>
                      <a:pt x="216694" y="361961"/>
                    </a:cubicBezTo>
                    <a:cubicBezTo>
                      <a:pt x="211536" y="357949"/>
                      <a:pt x="195911" y="350133"/>
                      <a:pt x="190500" y="347674"/>
                    </a:cubicBezTo>
                    <a:cubicBezTo>
                      <a:pt x="186609" y="345905"/>
                      <a:pt x="182331" y="344987"/>
                      <a:pt x="178594" y="342911"/>
                    </a:cubicBezTo>
                    <a:cubicBezTo>
                      <a:pt x="175125" y="340984"/>
                      <a:pt x="172407" y="337914"/>
                      <a:pt x="169069" y="335768"/>
                    </a:cubicBezTo>
                    <a:cubicBezTo>
                      <a:pt x="141322" y="317931"/>
                      <a:pt x="152162" y="328386"/>
                      <a:pt x="142875" y="319099"/>
                    </a:cubicBezTo>
                    <a:lnTo>
                      <a:pt x="142875" y="319099"/>
                    </a:lnTo>
                    <a:cubicBezTo>
                      <a:pt x="135731" y="323068"/>
                      <a:pt x="128503" y="326887"/>
                      <a:pt x="121444" y="331005"/>
                    </a:cubicBezTo>
                    <a:cubicBezTo>
                      <a:pt x="118972" y="332447"/>
                      <a:pt x="116629" y="334104"/>
                      <a:pt x="114300" y="335768"/>
                    </a:cubicBezTo>
                    <a:cubicBezTo>
                      <a:pt x="111071" y="338075"/>
                      <a:pt x="108221" y="340942"/>
                      <a:pt x="104775" y="342911"/>
                    </a:cubicBezTo>
                    <a:cubicBezTo>
                      <a:pt x="102596" y="344156"/>
                      <a:pt x="100012" y="344499"/>
                      <a:pt x="97631" y="345293"/>
                    </a:cubicBezTo>
                    <a:cubicBezTo>
                      <a:pt x="90141" y="350910"/>
                      <a:pt x="87295" y="353931"/>
                      <a:pt x="78581" y="357199"/>
                    </a:cubicBezTo>
                    <a:cubicBezTo>
                      <a:pt x="75517" y="358348"/>
                      <a:pt x="72203" y="358681"/>
                      <a:pt x="69056" y="359580"/>
                    </a:cubicBezTo>
                    <a:cubicBezTo>
                      <a:pt x="66643" y="360269"/>
                      <a:pt x="64294" y="361167"/>
                      <a:pt x="61913" y="361961"/>
                    </a:cubicBezTo>
                    <a:cubicBezTo>
                      <a:pt x="59532" y="363549"/>
                      <a:pt x="57449" y="365719"/>
                      <a:pt x="54769" y="366724"/>
                    </a:cubicBezTo>
                    <a:cubicBezTo>
                      <a:pt x="47590" y="369416"/>
                      <a:pt x="44445" y="369105"/>
                      <a:pt x="38100" y="369105"/>
                    </a:cubicBezTo>
                    <a:lnTo>
                      <a:pt x="38100" y="369105"/>
                    </a:lnTo>
                    <a:cubicBezTo>
                      <a:pt x="31750" y="364343"/>
                      <a:pt x="25906" y="358817"/>
                      <a:pt x="19050" y="354818"/>
                    </a:cubicBezTo>
                    <a:cubicBezTo>
                      <a:pt x="16223" y="353169"/>
                      <a:pt x="12300" y="354171"/>
                      <a:pt x="9525" y="352436"/>
                    </a:cubicBezTo>
                    <a:cubicBezTo>
                      <a:pt x="5717" y="350056"/>
                      <a:pt x="0" y="342911"/>
                      <a:pt x="0" y="342911"/>
                    </a:cubicBezTo>
                    <a:lnTo>
                      <a:pt x="0" y="342911"/>
                    </a:lnTo>
                    <a:cubicBezTo>
                      <a:pt x="4298" y="323574"/>
                      <a:pt x="4110" y="322409"/>
                      <a:pt x="9525" y="304811"/>
                    </a:cubicBezTo>
                    <a:cubicBezTo>
                      <a:pt x="11001" y="300013"/>
                      <a:pt x="13070" y="295394"/>
                      <a:pt x="14288" y="290524"/>
                    </a:cubicBezTo>
                    <a:cubicBezTo>
                      <a:pt x="16251" y="282671"/>
                      <a:pt x="17463" y="274649"/>
                      <a:pt x="19050" y="266711"/>
                    </a:cubicBezTo>
                    <a:cubicBezTo>
                      <a:pt x="22072" y="251597"/>
                      <a:pt x="20449" y="258730"/>
                      <a:pt x="23813" y="245280"/>
                    </a:cubicBezTo>
                    <a:cubicBezTo>
                      <a:pt x="24607" y="236549"/>
                      <a:pt x="24163" y="227615"/>
                      <a:pt x="26194" y="219086"/>
                    </a:cubicBezTo>
                    <a:cubicBezTo>
                      <a:pt x="28174" y="210770"/>
                      <a:pt x="32717" y="203279"/>
                      <a:pt x="35719" y="195274"/>
                    </a:cubicBezTo>
                    <a:cubicBezTo>
                      <a:pt x="37482" y="190573"/>
                      <a:pt x="38718" y="185687"/>
                      <a:pt x="40481" y="180986"/>
                    </a:cubicBezTo>
                    <a:cubicBezTo>
                      <a:pt x="43483" y="172981"/>
                      <a:pt x="47932" y="165467"/>
                      <a:pt x="50006" y="157174"/>
                    </a:cubicBezTo>
                    <a:cubicBezTo>
                      <a:pt x="50800" y="153999"/>
                      <a:pt x="51059" y="150640"/>
                      <a:pt x="52388" y="147649"/>
                    </a:cubicBezTo>
                    <a:cubicBezTo>
                      <a:pt x="67388" y="113900"/>
                      <a:pt x="54506" y="150813"/>
                      <a:pt x="61913" y="128599"/>
                    </a:cubicBezTo>
                    <a:lnTo>
                      <a:pt x="61913" y="128599"/>
                    </a:lnTo>
                    <a:cubicBezTo>
                      <a:pt x="69850" y="142093"/>
                      <a:pt x="77041" y="156054"/>
                      <a:pt x="85725" y="169080"/>
                    </a:cubicBezTo>
                    <a:cubicBezTo>
                      <a:pt x="87313" y="171461"/>
                      <a:pt x="88464" y="174200"/>
                      <a:pt x="90488" y="176224"/>
                    </a:cubicBezTo>
                    <a:cubicBezTo>
                      <a:pt x="92511" y="178247"/>
                      <a:pt x="95250" y="179399"/>
                      <a:pt x="97631" y="180986"/>
                    </a:cubicBezTo>
                    <a:cubicBezTo>
                      <a:pt x="115094" y="180192"/>
                      <a:pt x="132590" y="179946"/>
                      <a:pt x="150019" y="178605"/>
                    </a:cubicBezTo>
                    <a:cubicBezTo>
                      <a:pt x="158939" y="177919"/>
                      <a:pt x="161009" y="174915"/>
                      <a:pt x="169069" y="171461"/>
                    </a:cubicBezTo>
                    <a:cubicBezTo>
                      <a:pt x="171376" y="170472"/>
                      <a:pt x="173832" y="169874"/>
                      <a:pt x="176213" y="169080"/>
                    </a:cubicBezTo>
                    <a:cubicBezTo>
                      <a:pt x="182562" y="159555"/>
                      <a:pt x="178594" y="163523"/>
                      <a:pt x="188119" y="157174"/>
                    </a:cubicBezTo>
                    <a:lnTo>
                      <a:pt x="190500" y="123836"/>
                    </a:lnTo>
                    <a:cubicBezTo>
                      <a:pt x="189706" y="90499"/>
                      <a:pt x="190243" y="57103"/>
                      <a:pt x="188119" y="23824"/>
                    </a:cubicBezTo>
                    <a:cubicBezTo>
                      <a:pt x="187847" y="19558"/>
                      <a:pt x="184584" y="16012"/>
                      <a:pt x="183356" y="11918"/>
                    </a:cubicBezTo>
                    <a:cubicBezTo>
                      <a:pt x="182193" y="8041"/>
                      <a:pt x="189309" y="3980"/>
                      <a:pt x="190500" y="2393"/>
                    </a:cubicBez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21C743C-4527-918E-4807-FDFAFB207739}"/>
                  </a:ext>
                </a:extLst>
              </p:cNvPr>
              <p:cNvSpPr/>
              <p:nvPr/>
            </p:nvSpPr>
            <p:spPr>
              <a:xfrm>
                <a:off x="7915275" y="2983706"/>
                <a:ext cx="750094" cy="345282"/>
              </a:xfrm>
              <a:custGeom>
                <a:avLst/>
                <a:gdLst>
                  <a:gd name="connsiteX0" fmla="*/ 21431 w 750094"/>
                  <a:gd name="connsiteY0" fmla="*/ 273844 h 345282"/>
                  <a:gd name="connsiteX1" fmla="*/ 0 w 750094"/>
                  <a:gd name="connsiteY1" fmla="*/ 214313 h 345282"/>
                  <a:gd name="connsiteX2" fmla="*/ 64294 w 750094"/>
                  <a:gd name="connsiteY2" fmla="*/ 173832 h 345282"/>
                  <a:gd name="connsiteX3" fmla="*/ 130969 w 750094"/>
                  <a:gd name="connsiteY3" fmla="*/ 200025 h 345282"/>
                  <a:gd name="connsiteX4" fmla="*/ 252413 w 750094"/>
                  <a:gd name="connsiteY4" fmla="*/ 30957 h 345282"/>
                  <a:gd name="connsiteX5" fmla="*/ 402431 w 750094"/>
                  <a:gd name="connsiteY5" fmla="*/ 0 h 345282"/>
                  <a:gd name="connsiteX6" fmla="*/ 535781 w 750094"/>
                  <a:gd name="connsiteY6" fmla="*/ 54769 h 345282"/>
                  <a:gd name="connsiteX7" fmla="*/ 611981 w 750094"/>
                  <a:gd name="connsiteY7" fmla="*/ 200025 h 345282"/>
                  <a:gd name="connsiteX8" fmla="*/ 702469 w 750094"/>
                  <a:gd name="connsiteY8" fmla="*/ 176213 h 345282"/>
                  <a:gd name="connsiteX9" fmla="*/ 750094 w 750094"/>
                  <a:gd name="connsiteY9" fmla="*/ 226219 h 345282"/>
                  <a:gd name="connsiteX10" fmla="*/ 723900 w 750094"/>
                  <a:gd name="connsiteY10" fmla="*/ 288132 h 345282"/>
                  <a:gd name="connsiteX11" fmla="*/ 481013 w 750094"/>
                  <a:gd name="connsiteY11" fmla="*/ 340519 h 345282"/>
                  <a:gd name="connsiteX12" fmla="*/ 252413 w 750094"/>
                  <a:gd name="connsiteY12" fmla="*/ 345282 h 345282"/>
                  <a:gd name="connsiteX13" fmla="*/ 21431 w 750094"/>
                  <a:gd name="connsiteY13" fmla="*/ 273844 h 3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0094" h="345282">
                    <a:moveTo>
                      <a:pt x="21431" y="273844"/>
                    </a:moveTo>
                    <a:lnTo>
                      <a:pt x="0" y="214313"/>
                    </a:lnTo>
                    <a:lnTo>
                      <a:pt x="64294" y="173832"/>
                    </a:lnTo>
                    <a:lnTo>
                      <a:pt x="130969" y="200025"/>
                    </a:lnTo>
                    <a:lnTo>
                      <a:pt x="252413" y="30957"/>
                    </a:lnTo>
                    <a:lnTo>
                      <a:pt x="402431" y="0"/>
                    </a:lnTo>
                    <a:lnTo>
                      <a:pt x="535781" y="54769"/>
                    </a:lnTo>
                    <a:lnTo>
                      <a:pt x="611981" y="200025"/>
                    </a:lnTo>
                    <a:lnTo>
                      <a:pt x="702469" y="176213"/>
                    </a:lnTo>
                    <a:lnTo>
                      <a:pt x="750094" y="226219"/>
                    </a:lnTo>
                    <a:lnTo>
                      <a:pt x="723900" y="288132"/>
                    </a:lnTo>
                    <a:lnTo>
                      <a:pt x="481013" y="340519"/>
                    </a:lnTo>
                    <a:lnTo>
                      <a:pt x="252413" y="345282"/>
                    </a:lnTo>
                    <a:lnTo>
                      <a:pt x="21431" y="273844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9B55A8E-DD63-0DB0-7E9E-C08D96CD3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892" y="2967017"/>
                <a:ext cx="1478859" cy="1478859"/>
              </a:xfrm>
              <a:prstGeom prst="rect">
                <a:avLst/>
              </a:prstGeom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F0B963-03F1-5C16-0383-31583DB96F87}"/>
              </a:ext>
            </a:extLst>
          </p:cNvPr>
          <p:cNvSpPr txBox="1"/>
          <p:nvPr/>
        </p:nvSpPr>
        <p:spPr>
          <a:xfrm>
            <a:off x="1473200" y="2383743"/>
            <a:ext cx="4613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Вы откроете, а там ничего нет! (топот)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DF91FB-0314-F915-B744-AC25FC405201}"/>
              </a:ext>
            </a:extLst>
          </p:cNvPr>
          <p:cNvGrpSpPr/>
          <p:nvPr/>
        </p:nvGrpSpPr>
        <p:grpSpPr>
          <a:xfrm>
            <a:off x="-134519" y="2701117"/>
            <a:ext cx="884677" cy="921308"/>
            <a:chOff x="-102980" y="1091293"/>
            <a:chExt cx="884677" cy="8846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9F602B-BD4D-9C4C-6ABE-4AD56412E7F9}"/>
                </a:ext>
              </a:extLst>
            </p:cNvPr>
            <p:cNvSpPr/>
            <p:nvPr/>
          </p:nvSpPr>
          <p:spPr>
            <a:xfrm>
              <a:off x="-102980" y="109129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580E690-1FE5-1525-6E09-6E49FC2A210A}"/>
                </a:ext>
              </a:extLst>
            </p:cNvPr>
            <p:cNvGrpSpPr/>
            <p:nvPr/>
          </p:nvGrpSpPr>
          <p:grpSpPr>
            <a:xfrm>
              <a:off x="126858" y="1321131"/>
              <a:ext cx="425000" cy="425000"/>
              <a:chOff x="7567725" y="1588820"/>
              <a:chExt cx="4876190" cy="4876190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299D91C-928F-8B75-1BEE-1D5373BBFD59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AD38841-8E67-DDFA-C23A-7150DD6C7FFC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CBA026A-BFE3-FD73-517C-DD38EE26F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34C1CF0-B32C-9D3A-3C81-B24C0AB73EDD}"/>
              </a:ext>
            </a:extLst>
          </p:cNvPr>
          <p:cNvSpPr txBox="1"/>
          <p:nvPr/>
        </p:nvSpPr>
        <p:spPr>
          <a:xfrm>
            <a:off x="747248" y="2992494"/>
            <a:ext cx="47712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Бабушки и девочки очаги все разожгли! (хлопки)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ABC015-6191-F48B-2274-BF20E38DDB8E}"/>
              </a:ext>
            </a:extLst>
          </p:cNvPr>
          <p:cNvGrpSpPr/>
          <p:nvPr/>
        </p:nvGrpSpPr>
        <p:grpSpPr>
          <a:xfrm>
            <a:off x="-134519" y="1481361"/>
            <a:ext cx="884677" cy="884677"/>
            <a:chOff x="-209092" y="5755753"/>
            <a:chExt cx="884677" cy="88467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B834BE9-2593-AC04-A275-2A4E655387D5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F529561-0B8C-927B-4B3D-0F8581CD7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46CE527-0C0C-7257-FF85-EAC25B572572}"/>
              </a:ext>
            </a:extLst>
          </p:cNvPr>
          <p:cNvSpPr txBox="1"/>
          <p:nvPr/>
        </p:nvSpPr>
        <p:spPr>
          <a:xfrm>
            <a:off x="747248" y="1754422"/>
            <a:ext cx="4147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За игру вручу коробочку конфет! (хлопки)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9AF68B-4B99-E414-8E16-34CA70F3AEC5}"/>
              </a:ext>
            </a:extLst>
          </p:cNvPr>
          <p:cNvSpPr txBox="1"/>
          <p:nvPr/>
        </p:nvSpPr>
        <p:spPr>
          <a:xfrm>
            <a:off x="747248" y="4230565"/>
            <a:ext cx="4699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Всем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блиночков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, всем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блиночков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напекли! (хлопки)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BD5731C-A7FB-E517-7D36-FFA103B9F39E}"/>
              </a:ext>
            </a:extLst>
          </p:cNvPr>
          <p:cNvGrpSpPr/>
          <p:nvPr/>
        </p:nvGrpSpPr>
        <p:grpSpPr>
          <a:xfrm>
            <a:off x="6146242" y="4598269"/>
            <a:ext cx="888418" cy="903940"/>
            <a:chOff x="5928582" y="7273178"/>
            <a:chExt cx="884677" cy="88467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605C3D-2155-3EE8-3E57-329D18CFD8C2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69FDF57-F5D2-5378-C18A-60A83B6F4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E4E700D-2FF6-6020-E16E-84C07F3DC9E2}"/>
              </a:ext>
            </a:extLst>
          </p:cNvPr>
          <p:cNvSpPr txBox="1"/>
          <p:nvPr/>
        </p:nvSpPr>
        <p:spPr>
          <a:xfrm>
            <a:off x="2438400" y="4880962"/>
            <a:ext cx="3648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Блины с медом да вареньем! (хлопки)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A4D04A-724E-CEA2-4BEE-723E3090D5F1}"/>
              </a:ext>
            </a:extLst>
          </p:cNvPr>
          <p:cNvGrpSpPr/>
          <p:nvPr/>
        </p:nvGrpSpPr>
        <p:grpSpPr>
          <a:xfrm>
            <a:off x="-134519" y="5177260"/>
            <a:ext cx="884677" cy="884677"/>
            <a:chOff x="-209092" y="5755753"/>
            <a:chExt cx="884677" cy="88467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92246E3-E4A8-18BE-C877-DA1A7865E335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7D1880-FAE3-4FAB-D3F1-12EDB1099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1C15F6E-0C86-378E-1E69-68CD27F90BDA}"/>
              </a:ext>
            </a:extLst>
          </p:cNvPr>
          <p:cNvSpPr txBox="1"/>
          <p:nvPr/>
        </p:nvSpPr>
        <p:spPr>
          <a:xfrm>
            <a:off x="747248" y="5450321"/>
            <a:ext cx="4159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Не блины, а объеденье! (хлопки)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1A8EE4-B6F4-12EF-6A28-FE3358D9AB61}"/>
              </a:ext>
            </a:extLst>
          </p:cNvPr>
          <p:cNvGrpSpPr/>
          <p:nvPr/>
        </p:nvGrpSpPr>
        <p:grpSpPr>
          <a:xfrm>
            <a:off x="6146242" y="5856345"/>
            <a:ext cx="884677" cy="884677"/>
            <a:chOff x="-1692284" y="7975158"/>
            <a:chExt cx="884677" cy="88467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07792A5-A66F-93D6-EFC2-E3B968FB7CF2}"/>
                </a:ext>
              </a:extLst>
            </p:cNvPr>
            <p:cNvSpPr/>
            <p:nvPr/>
          </p:nvSpPr>
          <p:spPr>
            <a:xfrm>
              <a:off x="-1692284" y="797515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B888085-011C-DA39-873E-BD35AF2116FE}"/>
                </a:ext>
              </a:extLst>
            </p:cNvPr>
            <p:cNvGrpSpPr/>
            <p:nvPr/>
          </p:nvGrpSpPr>
          <p:grpSpPr>
            <a:xfrm>
              <a:off x="-1557892" y="8159920"/>
              <a:ext cx="495605" cy="495605"/>
              <a:chOff x="7551892" y="2967017"/>
              <a:chExt cx="1478859" cy="147885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00A2605-8ECC-A89C-6392-F6FE73DD489F}"/>
                  </a:ext>
                </a:extLst>
              </p:cNvPr>
              <p:cNvSpPr/>
              <p:nvPr/>
            </p:nvSpPr>
            <p:spPr>
              <a:xfrm>
                <a:off x="7886700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003441C-F82C-A64E-2F88-D35536A4B360}"/>
                  </a:ext>
                </a:extLst>
              </p:cNvPr>
              <p:cNvSpPr/>
              <p:nvPr/>
            </p:nvSpPr>
            <p:spPr>
              <a:xfrm flipH="1">
                <a:off x="8488078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D3E80A5-439E-3ED9-5D4E-55BA8F6C28D6}"/>
                  </a:ext>
                </a:extLst>
              </p:cNvPr>
              <p:cNvSpPr/>
              <p:nvPr/>
            </p:nvSpPr>
            <p:spPr>
              <a:xfrm>
                <a:off x="8029575" y="3774270"/>
                <a:ext cx="519113" cy="393208"/>
              </a:xfrm>
              <a:custGeom>
                <a:avLst/>
                <a:gdLst>
                  <a:gd name="connsiteX0" fmla="*/ 190500 w 519113"/>
                  <a:gd name="connsiteY0" fmla="*/ 2393 h 393208"/>
                  <a:gd name="connsiteX1" fmla="*/ 190500 w 519113"/>
                  <a:gd name="connsiteY1" fmla="*/ 2393 h 393208"/>
                  <a:gd name="connsiteX2" fmla="*/ 333375 w 519113"/>
                  <a:gd name="connsiteY2" fmla="*/ 11 h 393208"/>
                  <a:gd name="connsiteX3" fmla="*/ 333375 w 519113"/>
                  <a:gd name="connsiteY3" fmla="*/ 11 h 393208"/>
                  <a:gd name="connsiteX4" fmla="*/ 338138 w 519113"/>
                  <a:gd name="connsiteY4" fmla="*/ 76211 h 393208"/>
                  <a:gd name="connsiteX5" fmla="*/ 342900 w 519113"/>
                  <a:gd name="connsiteY5" fmla="*/ 104786 h 393208"/>
                  <a:gd name="connsiteX6" fmla="*/ 345281 w 519113"/>
                  <a:gd name="connsiteY6" fmla="*/ 130980 h 393208"/>
                  <a:gd name="connsiteX7" fmla="*/ 347663 w 519113"/>
                  <a:gd name="connsiteY7" fmla="*/ 142886 h 393208"/>
                  <a:gd name="connsiteX8" fmla="*/ 357188 w 519113"/>
                  <a:gd name="connsiteY8" fmla="*/ 164318 h 393208"/>
                  <a:gd name="connsiteX9" fmla="*/ 376238 w 519113"/>
                  <a:gd name="connsiteY9" fmla="*/ 173843 h 393208"/>
                  <a:gd name="connsiteX10" fmla="*/ 383381 w 519113"/>
                  <a:gd name="connsiteY10" fmla="*/ 176224 h 393208"/>
                  <a:gd name="connsiteX11" fmla="*/ 404813 w 519113"/>
                  <a:gd name="connsiteY11" fmla="*/ 178605 h 393208"/>
                  <a:gd name="connsiteX12" fmla="*/ 414338 w 519113"/>
                  <a:gd name="connsiteY12" fmla="*/ 171461 h 393208"/>
                  <a:gd name="connsiteX13" fmla="*/ 438150 w 519113"/>
                  <a:gd name="connsiteY13" fmla="*/ 152411 h 393208"/>
                  <a:gd name="connsiteX14" fmla="*/ 466725 w 519113"/>
                  <a:gd name="connsiteY14" fmla="*/ 133361 h 393208"/>
                  <a:gd name="connsiteX15" fmla="*/ 476250 w 519113"/>
                  <a:gd name="connsiteY15" fmla="*/ 126218 h 393208"/>
                  <a:gd name="connsiteX16" fmla="*/ 469106 w 519113"/>
                  <a:gd name="connsiteY16" fmla="*/ 142886 h 393208"/>
                  <a:gd name="connsiteX17" fmla="*/ 473869 w 519113"/>
                  <a:gd name="connsiteY17" fmla="*/ 188130 h 393208"/>
                  <a:gd name="connsiteX18" fmla="*/ 485775 w 519113"/>
                  <a:gd name="connsiteY18" fmla="*/ 223849 h 393208"/>
                  <a:gd name="connsiteX19" fmla="*/ 490538 w 519113"/>
                  <a:gd name="connsiteY19" fmla="*/ 238136 h 393208"/>
                  <a:gd name="connsiteX20" fmla="*/ 504825 w 519113"/>
                  <a:gd name="connsiteY20" fmla="*/ 264330 h 393208"/>
                  <a:gd name="connsiteX21" fmla="*/ 511969 w 519113"/>
                  <a:gd name="connsiteY21" fmla="*/ 273855 h 393208"/>
                  <a:gd name="connsiteX22" fmla="*/ 516731 w 519113"/>
                  <a:gd name="connsiteY22" fmla="*/ 295286 h 393208"/>
                  <a:gd name="connsiteX23" fmla="*/ 519113 w 519113"/>
                  <a:gd name="connsiteY23" fmla="*/ 319099 h 393208"/>
                  <a:gd name="connsiteX24" fmla="*/ 516731 w 519113"/>
                  <a:gd name="connsiteY24" fmla="*/ 323861 h 393208"/>
                  <a:gd name="connsiteX25" fmla="*/ 502444 w 519113"/>
                  <a:gd name="connsiteY25" fmla="*/ 342911 h 393208"/>
                  <a:gd name="connsiteX26" fmla="*/ 492919 w 519113"/>
                  <a:gd name="connsiteY26" fmla="*/ 357199 h 393208"/>
                  <a:gd name="connsiteX27" fmla="*/ 485775 w 519113"/>
                  <a:gd name="connsiteY27" fmla="*/ 366724 h 393208"/>
                  <a:gd name="connsiteX28" fmla="*/ 473869 w 519113"/>
                  <a:gd name="connsiteY28" fmla="*/ 371486 h 393208"/>
                  <a:gd name="connsiteX29" fmla="*/ 431006 w 519113"/>
                  <a:gd name="connsiteY29" fmla="*/ 357199 h 393208"/>
                  <a:gd name="connsiteX30" fmla="*/ 407194 w 519113"/>
                  <a:gd name="connsiteY30" fmla="*/ 345293 h 393208"/>
                  <a:gd name="connsiteX31" fmla="*/ 383381 w 519113"/>
                  <a:gd name="connsiteY31" fmla="*/ 328624 h 393208"/>
                  <a:gd name="connsiteX32" fmla="*/ 371475 w 519113"/>
                  <a:gd name="connsiteY32" fmla="*/ 321480 h 393208"/>
                  <a:gd name="connsiteX33" fmla="*/ 371475 w 519113"/>
                  <a:gd name="connsiteY33" fmla="*/ 321480 h 393208"/>
                  <a:gd name="connsiteX34" fmla="*/ 350044 w 519113"/>
                  <a:gd name="connsiteY34" fmla="*/ 335768 h 393208"/>
                  <a:gd name="connsiteX35" fmla="*/ 328613 w 519113"/>
                  <a:gd name="connsiteY35" fmla="*/ 345293 h 393208"/>
                  <a:gd name="connsiteX36" fmla="*/ 311944 w 519113"/>
                  <a:gd name="connsiteY36" fmla="*/ 354818 h 393208"/>
                  <a:gd name="connsiteX37" fmla="*/ 307181 w 519113"/>
                  <a:gd name="connsiteY37" fmla="*/ 361961 h 393208"/>
                  <a:gd name="connsiteX38" fmla="*/ 300038 w 519113"/>
                  <a:gd name="connsiteY38" fmla="*/ 366724 h 393208"/>
                  <a:gd name="connsiteX39" fmla="*/ 290513 w 519113"/>
                  <a:gd name="connsiteY39" fmla="*/ 373868 h 393208"/>
                  <a:gd name="connsiteX40" fmla="*/ 283369 w 519113"/>
                  <a:gd name="connsiteY40" fmla="*/ 376249 h 393208"/>
                  <a:gd name="connsiteX41" fmla="*/ 271463 w 519113"/>
                  <a:gd name="connsiteY41" fmla="*/ 381011 h 393208"/>
                  <a:gd name="connsiteX42" fmla="*/ 252413 w 519113"/>
                  <a:gd name="connsiteY42" fmla="*/ 392918 h 393208"/>
                  <a:gd name="connsiteX43" fmla="*/ 245269 w 519113"/>
                  <a:gd name="connsiteY43" fmla="*/ 392918 h 393208"/>
                  <a:gd name="connsiteX44" fmla="*/ 245269 w 519113"/>
                  <a:gd name="connsiteY44" fmla="*/ 392918 h 393208"/>
                  <a:gd name="connsiteX45" fmla="*/ 226219 w 519113"/>
                  <a:gd name="connsiteY45" fmla="*/ 371486 h 393208"/>
                  <a:gd name="connsiteX46" fmla="*/ 216694 w 519113"/>
                  <a:gd name="connsiteY46" fmla="*/ 361961 h 393208"/>
                  <a:gd name="connsiteX47" fmla="*/ 190500 w 519113"/>
                  <a:gd name="connsiteY47" fmla="*/ 347674 h 393208"/>
                  <a:gd name="connsiteX48" fmla="*/ 178594 w 519113"/>
                  <a:gd name="connsiteY48" fmla="*/ 342911 h 393208"/>
                  <a:gd name="connsiteX49" fmla="*/ 169069 w 519113"/>
                  <a:gd name="connsiteY49" fmla="*/ 335768 h 393208"/>
                  <a:gd name="connsiteX50" fmla="*/ 142875 w 519113"/>
                  <a:gd name="connsiteY50" fmla="*/ 319099 h 393208"/>
                  <a:gd name="connsiteX51" fmla="*/ 142875 w 519113"/>
                  <a:gd name="connsiteY51" fmla="*/ 319099 h 393208"/>
                  <a:gd name="connsiteX52" fmla="*/ 121444 w 519113"/>
                  <a:gd name="connsiteY52" fmla="*/ 331005 h 393208"/>
                  <a:gd name="connsiteX53" fmla="*/ 114300 w 519113"/>
                  <a:gd name="connsiteY53" fmla="*/ 335768 h 393208"/>
                  <a:gd name="connsiteX54" fmla="*/ 104775 w 519113"/>
                  <a:gd name="connsiteY54" fmla="*/ 342911 h 393208"/>
                  <a:gd name="connsiteX55" fmla="*/ 97631 w 519113"/>
                  <a:gd name="connsiteY55" fmla="*/ 345293 h 393208"/>
                  <a:gd name="connsiteX56" fmla="*/ 78581 w 519113"/>
                  <a:gd name="connsiteY56" fmla="*/ 357199 h 393208"/>
                  <a:gd name="connsiteX57" fmla="*/ 69056 w 519113"/>
                  <a:gd name="connsiteY57" fmla="*/ 359580 h 393208"/>
                  <a:gd name="connsiteX58" fmla="*/ 61913 w 519113"/>
                  <a:gd name="connsiteY58" fmla="*/ 361961 h 393208"/>
                  <a:gd name="connsiteX59" fmla="*/ 54769 w 519113"/>
                  <a:gd name="connsiteY59" fmla="*/ 366724 h 393208"/>
                  <a:gd name="connsiteX60" fmla="*/ 38100 w 519113"/>
                  <a:gd name="connsiteY60" fmla="*/ 369105 h 393208"/>
                  <a:gd name="connsiteX61" fmla="*/ 38100 w 519113"/>
                  <a:gd name="connsiteY61" fmla="*/ 369105 h 393208"/>
                  <a:gd name="connsiteX62" fmla="*/ 19050 w 519113"/>
                  <a:gd name="connsiteY62" fmla="*/ 354818 h 393208"/>
                  <a:gd name="connsiteX63" fmla="*/ 9525 w 519113"/>
                  <a:gd name="connsiteY63" fmla="*/ 352436 h 393208"/>
                  <a:gd name="connsiteX64" fmla="*/ 0 w 519113"/>
                  <a:gd name="connsiteY64" fmla="*/ 342911 h 393208"/>
                  <a:gd name="connsiteX65" fmla="*/ 0 w 519113"/>
                  <a:gd name="connsiteY65" fmla="*/ 342911 h 393208"/>
                  <a:gd name="connsiteX66" fmla="*/ 9525 w 519113"/>
                  <a:gd name="connsiteY66" fmla="*/ 304811 h 393208"/>
                  <a:gd name="connsiteX67" fmla="*/ 14288 w 519113"/>
                  <a:gd name="connsiteY67" fmla="*/ 290524 h 393208"/>
                  <a:gd name="connsiteX68" fmla="*/ 19050 w 519113"/>
                  <a:gd name="connsiteY68" fmla="*/ 266711 h 393208"/>
                  <a:gd name="connsiteX69" fmla="*/ 23813 w 519113"/>
                  <a:gd name="connsiteY69" fmla="*/ 245280 h 393208"/>
                  <a:gd name="connsiteX70" fmla="*/ 26194 w 519113"/>
                  <a:gd name="connsiteY70" fmla="*/ 219086 h 393208"/>
                  <a:gd name="connsiteX71" fmla="*/ 35719 w 519113"/>
                  <a:gd name="connsiteY71" fmla="*/ 195274 h 393208"/>
                  <a:gd name="connsiteX72" fmla="*/ 40481 w 519113"/>
                  <a:gd name="connsiteY72" fmla="*/ 180986 h 393208"/>
                  <a:gd name="connsiteX73" fmla="*/ 50006 w 519113"/>
                  <a:gd name="connsiteY73" fmla="*/ 157174 h 393208"/>
                  <a:gd name="connsiteX74" fmla="*/ 52388 w 519113"/>
                  <a:gd name="connsiteY74" fmla="*/ 147649 h 393208"/>
                  <a:gd name="connsiteX75" fmla="*/ 61913 w 519113"/>
                  <a:gd name="connsiteY75" fmla="*/ 128599 h 393208"/>
                  <a:gd name="connsiteX76" fmla="*/ 61913 w 519113"/>
                  <a:gd name="connsiteY76" fmla="*/ 128599 h 393208"/>
                  <a:gd name="connsiteX77" fmla="*/ 85725 w 519113"/>
                  <a:gd name="connsiteY77" fmla="*/ 169080 h 393208"/>
                  <a:gd name="connsiteX78" fmla="*/ 90488 w 519113"/>
                  <a:gd name="connsiteY78" fmla="*/ 176224 h 393208"/>
                  <a:gd name="connsiteX79" fmla="*/ 97631 w 519113"/>
                  <a:gd name="connsiteY79" fmla="*/ 180986 h 393208"/>
                  <a:gd name="connsiteX80" fmla="*/ 150019 w 519113"/>
                  <a:gd name="connsiteY80" fmla="*/ 178605 h 393208"/>
                  <a:gd name="connsiteX81" fmla="*/ 169069 w 519113"/>
                  <a:gd name="connsiteY81" fmla="*/ 171461 h 393208"/>
                  <a:gd name="connsiteX82" fmla="*/ 176213 w 519113"/>
                  <a:gd name="connsiteY82" fmla="*/ 169080 h 393208"/>
                  <a:gd name="connsiteX83" fmla="*/ 188119 w 519113"/>
                  <a:gd name="connsiteY83" fmla="*/ 157174 h 393208"/>
                  <a:gd name="connsiteX84" fmla="*/ 190500 w 519113"/>
                  <a:gd name="connsiteY84" fmla="*/ 123836 h 393208"/>
                  <a:gd name="connsiteX85" fmla="*/ 188119 w 519113"/>
                  <a:gd name="connsiteY85" fmla="*/ 23824 h 393208"/>
                  <a:gd name="connsiteX86" fmla="*/ 183356 w 519113"/>
                  <a:gd name="connsiteY86" fmla="*/ 11918 h 393208"/>
                  <a:gd name="connsiteX87" fmla="*/ 190500 w 519113"/>
                  <a:gd name="connsiteY87" fmla="*/ 2393 h 39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19113" h="393208">
                    <a:moveTo>
                      <a:pt x="190500" y="2393"/>
                    </a:moveTo>
                    <a:lnTo>
                      <a:pt x="190500" y="2393"/>
                    </a:lnTo>
                    <a:cubicBezTo>
                      <a:pt x="306384" y="-303"/>
                      <a:pt x="258753" y="11"/>
                      <a:pt x="333375" y="11"/>
                    </a:cubicBezTo>
                    <a:lnTo>
                      <a:pt x="333375" y="11"/>
                    </a:lnTo>
                    <a:cubicBezTo>
                      <a:pt x="335425" y="45119"/>
                      <a:pt x="334332" y="41964"/>
                      <a:pt x="338138" y="76211"/>
                    </a:cubicBezTo>
                    <a:cubicBezTo>
                      <a:pt x="340368" y="96282"/>
                      <a:pt x="339252" y="90191"/>
                      <a:pt x="342900" y="104786"/>
                    </a:cubicBezTo>
                    <a:cubicBezTo>
                      <a:pt x="343694" y="113517"/>
                      <a:pt x="344122" y="122290"/>
                      <a:pt x="345281" y="130980"/>
                    </a:cubicBezTo>
                    <a:cubicBezTo>
                      <a:pt x="347856" y="150287"/>
                      <a:pt x="347663" y="135047"/>
                      <a:pt x="347663" y="142886"/>
                    </a:cubicBezTo>
                    <a:lnTo>
                      <a:pt x="357188" y="164318"/>
                    </a:lnTo>
                    <a:cubicBezTo>
                      <a:pt x="363538" y="167493"/>
                      <a:pt x="369775" y="170905"/>
                      <a:pt x="376238" y="173843"/>
                    </a:cubicBezTo>
                    <a:cubicBezTo>
                      <a:pt x="378523" y="174882"/>
                      <a:pt x="380920" y="175732"/>
                      <a:pt x="383381" y="176224"/>
                    </a:cubicBezTo>
                    <a:cubicBezTo>
                      <a:pt x="396410" y="178830"/>
                      <a:pt x="395912" y="178605"/>
                      <a:pt x="404813" y="178605"/>
                    </a:cubicBezTo>
                    <a:lnTo>
                      <a:pt x="414338" y="171461"/>
                    </a:lnTo>
                    <a:cubicBezTo>
                      <a:pt x="422275" y="165111"/>
                      <a:pt x="429774" y="158170"/>
                      <a:pt x="438150" y="152411"/>
                    </a:cubicBezTo>
                    <a:cubicBezTo>
                      <a:pt x="472103" y="129069"/>
                      <a:pt x="431909" y="164309"/>
                      <a:pt x="466725" y="133361"/>
                    </a:cubicBezTo>
                    <a:cubicBezTo>
                      <a:pt x="475392" y="125657"/>
                      <a:pt x="470275" y="126218"/>
                      <a:pt x="476250" y="126218"/>
                    </a:cubicBezTo>
                    <a:lnTo>
                      <a:pt x="469106" y="142886"/>
                    </a:lnTo>
                    <a:cubicBezTo>
                      <a:pt x="470694" y="157967"/>
                      <a:pt x="469703" y="173549"/>
                      <a:pt x="473869" y="188130"/>
                    </a:cubicBezTo>
                    <a:cubicBezTo>
                      <a:pt x="481980" y="216522"/>
                      <a:pt x="474858" y="193284"/>
                      <a:pt x="485775" y="223849"/>
                    </a:cubicBezTo>
                    <a:cubicBezTo>
                      <a:pt x="487464" y="228577"/>
                      <a:pt x="488607" y="233502"/>
                      <a:pt x="490538" y="238136"/>
                    </a:cubicBezTo>
                    <a:cubicBezTo>
                      <a:pt x="493554" y="245374"/>
                      <a:pt x="500328" y="257584"/>
                      <a:pt x="504825" y="264330"/>
                    </a:cubicBezTo>
                    <a:cubicBezTo>
                      <a:pt x="507027" y="267632"/>
                      <a:pt x="509588" y="270680"/>
                      <a:pt x="511969" y="273855"/>
                    </a:cubicBezTo>
                    <a:cubicBezTo>
                      <a:pt x="515393" y="284127"/>
                      <a:pt x="514868" y="281316"/>
                      <a:pt x="516731" y="295286"/>
                    </a:cubicBezTo>
                    <a:cubicBezTo>
                      <a:pt x="519201" y="313807"/>
                      <a:pt x="519113" y="309939"/>
                      <a:pt x="519113" y="319099"/>
                    </a:cubicBezTo>
                    <a:lnTo>
                      <a:pt x="516731" y="323861"/>
                    </a:lnTo>
                    <a:cubicBezTo>
                      <a:pt x="511969" y="330211"/>
                      <a:pt x="507057" y="336452"/>
                      <a:pt x="502444" y="342911"/>
                    </a:cubicBezTo>
                    <a:cubicBezTo>
                      <a:pt x="499117" y="347569"/>
                      <a:pt x="496353" y="352620"/>
                      <a:pt x="492919" y="357199"/>
                    </a:cubicBezTo>
                    <a:cubicBezTo>
                      <a:pt x="490538" y="360374"/>
                      <a:pt x="489005" y="364417"/>
                      <a:pt x="485775" y="366724"/>
                    </a:cubicBezTo>
                    <a:cubicBezTo>
                      <a:pt x="457915" y="386623"/>
                      <a:pt x="484479" y="360876"/>
                      <a:pt x="473869" y="371486"/>
                    </a:cubicBezTo>
                    <a:lnTo>
                      <a:pt x="431006" y="357199"/>
                    </a:lnTo>
                    <a:cubicBezTo>
                      <a:pt x="423069" y="353230"/>
                      <a:pt x="414804" y="349859"/>
                      <a:pt x="407194" y="345293"/>
                    </a:cubicBezTo>
                    <a:cubicBezTo>
                      <a:pt x="398886" y="340308"/>
                      <a:pt x="392377" y="332223"/>
                      <a:pt x="383381" y="328624"/>
                    </a:cubicBezTo>
                    <a:cubicBezTo>
                      <a:pt x="370738" y="323566"/>
                      <a:pt x="371475" y="328135"/>
                      <a:pt x="371475" y="321480"/>
                    </a:cubicBezTo>
                    <a:lnTo>
                      <a:pt x="371475" y="321480"/>
                    </a:lnTo>
                    <a:cubicBezTo>
                      <a:pt x="364331" y="326243"/>
                      <a:pt x="357356" y="331268"/>
                      <a:pt x="350044" y="335768"/>
                    </a:cubicBezTo>
                    <a:cubicBezTo>
                      <a:pt x="329642" y="348323"/>
                      <a:pt x="352309" y="332129"/>
                      <a:pt x="328613" y="345293"/>
                    </a:cubicBezTo>
                    <a:cubicBezTo>
                      <a:pt x="306988" y="357307"/>
                      <a:pt x="329236" y="349052"/>
                      <a:pt x="311944" y="354818"/>
                    </a:cubicBezTo>
                    <a:cubicBezTo>
                      <a:pt x="310356" y="357199"/>
                      <a:pt x="309205" y="359937"/>
                      <a:pt x="307181" y="361961"/>
                    </a:cubicBezTo>
                    <a:cubicBezTo>
                      <a:pt x="305157" y="363985"/>
                      <a:pt x="302367" y="365060"/>
                      <a:pt x="300038" y="366724"/>
                    </a:cubicBezTo>
                    <a:cubicBezTo>
                      <a:pt x="296809" y="369031"/>
                      <a:pt x="293959" y="371899"/>
                      <a:pt x="290513" y="373868"/>
                    </a:cubicBezTo>
                    <a:cubicBezTo>
                      <a:pt x="288334" y="375113"/>
                      <a:pt x="285719" y="375368"/>
                      <a:pt x="283369" y="376249"/>
                    </a:cubicBezTo>
                    <a:cubicBezTo>
                      <a:pt x="279367" y="377750"/>
                      <a:pt x="275199" y="378935"/>
                      <a:pt x="271463" y="381011"/>
                    </a:cubicBezTo>
                    <a:cubicBezTo>
                      <a:pt x="261797" y="386381"/>
                      <a:pt x="263074" y="389872"/>
                      <a:pt x="252413" y="392918"/>
                    </a:cubicBezTo>
                    <a:cubicBezTo>
                      <a:pt x="250123" y="393572"/>
                      <a:pt x="247650" y="392918"/>
                      <a:pt x="245269" y="392918"/>
                    </a:cubicBezTo>
                    <a:lnTo>
                      <a:pt x="245269" y="392918"/>
                    </a:lnTo>
                    <a:cubicBezTo>
                      <a:pt x="238919" y="385774"/>
                      <a:pt x="232702" y="378509"/>
                      <a:pt x="226219" y="371486"/>
                    </a:cubicBezTo>
                    <a:cubicBezTo>
                      <a:pt x="223173" y="368187"/>
                      <a:pt x="220238" y="364718"/>
                      <a:pt x="216694" y="361961"/>
                    </a:cubicBezTo>
                    <a:cubicBezTo>
                      <a:pt x="211536" y="357949"/>
                      <a:pt x="195911" y="350133"/>
                      <a:pt x="190500" y="347674"/>
                    </a:cubicBezTo>
                    <a:cubicBezTo>
                      <a:pt x="186609" y="345905"/>
                      <a:pt x="182331" y="344987"/>
                      <a:pt x="178594" y="342911"/>
                    </a:cubicBezTo>
                    <a:cubicBezTo>
                      <a:pt x="175125" y="340984"/>
                      <a:pt x="172407" y="337914"/>
                      <a:pt x="169069" y="335768"/>
                    </a:cubicBezTo>
                    <a:cubicBezTo>
                      <a:pt x="141322" y="317931"/>
                      <a:pt x="152162" y="328386"/>
                      <a:pt x="142875" y="319099"/>
                    </a:cubicBezTo>
                    <a:lnTo>
                      <a:pt x="142875" y="319099"/>
                    </a:lnTo>
                    <a:cubicBezTo>
                      <a:pt x="135731" y="323068"/>
                      <a:pt x="128503" y="326887"/>
                      <a:pt x="121444" y="331005"/>
                    </a:cubicBezTo>
                    <a:cubicBezTo>
                      <a:pt x="118972" y="332447"/>
                      <a:pt x="116629" y="334104"/>
                      <a:pt x="114300" y="335768"/>
                    </a:cubicBezTo>
                    <a:cubicBezTo>
                      <a:pt x="111071" y="338075"/>
                      <a:pt x="108221" y="340942"/>
                      <a:pt x="104775" y="342911"/>
                    </a:cubicBezTo>
                    <a:cubicBezTo>
                      <a:pt x="102596" y="344156"/>
                      <a:pt x="100012" y="344499"/>
                      <a:pt x="97631" y="345293"/>
                    </a:cubicBezTo>
                    <a:cubicBezTo>
                      <a:pt x="90141" y="350910"/>
                      <a:pt x="87295" y="353931"/>
                      <a:pt x="78581" y="357199"/>
                    </a:cubicBezTo>
                    <a:cubicBezTo>
                      <a:pt x="75517" y="358348"/>
                      <a:pt x="72203" y="358681"/>
                      <a:pt x="69056" y="359580"/>
                    </a:cubicBezTo>
                    <a:cubicBezTo>
                      <a:pt x="66643" y="360269"/>
                      <a:pt x="64294" y="361167"/>
                      <a:pt x="61913" y="361961"/>
                    </a:cubicBezTo>
                    <a:cubicBezTo>
                      <a:pt x="59532" y="363549"/>
                      <a:pt x="57449" y="365719"/>
                      <a:pt x="54769" y="366724"/>
                    </a:cubicBezTo>
                    <a:cubicBezTo>
                      <a:pt x="47590" y="369416"/>
                      <a:pt x="44445" y="369105"/>
                      <a:pt x="38100" y="369105"/>
                    </a:cubicBezTo>
                    <a:lnTo>
                      <a:pt x="38100" y="369105"/>
                    </a:lnTo>
                    <a:cubicBezTo>
                      <a:pt x="31750" y="364343"/>
                      <a:pt x="25906" y="358817"/>
                      <a:pt x="19050" y="354818"/>
                    </a:cubicBezTo>
                    <a:cubicBezTo>
                      <a:pt x="16223" y="353169"/>
                      <a:pt x="12300" y="354171"/>
                      <a:pt x="9525" y="352436"/>
                    </a:cubicBezTo>
                    <a:cubicBezTo>
                      <a:pt x="5717" y="350056"/>
                      <a:pt x="0" y="342911"/>
                      <a:pt x="0" y="342911"/>
                    </a:cubicBezTo>
                    <a:lnTo>
                      <a:pt x="0" y="342911"/>
                    </a:lnTo>
                    <a:cubicBezTo>
                      <a:pt x="4298" y="323574"/>
                      <a:pt x="4110" y="322409"/>
                      <a:pt x="9525" y="304811"/>
                    </a:cubicBezTo>
                    <a:cubicBezTo>
                      <a:pt x="11001" y="300013"/>
                      <a:pt x="13070" y="295394"/>
                      <a:pt x="14288" y="290524"/>
                    </a:cubicBezTo>
                    <a:cubicBezTo>
                      <a:pt x="16251" y="282671"/>
                      <a:pt x="17463" y="274649"/>
                      <a:pt x="19050" y="266711"/>
                    </a:cubicBezTo>
                    <a:cubicBezTo>
                      <a:pt x="22072" y="251597"/>
                      <a:pt x="20449" y="258730"/>
                      <a:pt x="23813" y="245280"/>
                    </a:cubicBezTo>
                    <a:cubicBezTo>
                      <a:pt x="24607" y="236549"/>
                      <a:pt x="24163" y="227615"/>
                      <a:pt x="26194" y="219086"/>
                    </a:cubicBezTo>
                    <a:cubicBezTo>
                      <a:pt x="28174" y="210770"/>
                      <a:pt x="32717" y="203279"/>
                      <a:pt x="35719" y="195274"/>
                    </a:cubicBezTo>
                    <a:cubicBezTo>
                      <a:pt x="37482" y="190573"/>
                      <a:pt x="38718" y="185687"/>
                      <a:pt x="40481" y="180986"/>
                    </a:cubicBezTo>
                    <a:cubicBezTo>
                      <a:pt x="43483" y="172981"/>
                      <a:pt x="47932" y="165467"/>
                      <a:pt x="50006" y="157174"/>
                    </a:cubicBezTo>
                    <a:cubicBezTo>
                      <a:pt x="50800" y="153999"/>
                      <a:pt x="51059" y="150640"/>
                      <a:pt x="52388" y="147649"/>
                    </a:cubicBezTo>
                    <a:cubicBezTo>
                      <a:pt x="67388" y="113900"/>
                      <a:pt x="54506" y="150813"/>
                      <a:pt x="61913" y="128599"/>
                    </a:cubicBezTo>
                    <a:lnTo>
                      <a:pt x="61913" y="128599"/>
                    </a:lnTo>
                    <a:cubicBezTo>
                      <a:pt x="69850" y="142093"/>
                      <a:pt x="77041" y="156054"/>
                      <a:pt x="85725" y="169080"/>
                    </a:cubicBezTo>
                    <a:cubicBezTo>
                      <a:pt x="87313" y="171461"/>
                      <a:pt x="88464" y="174200"/>
                      <a:pt x="90488" y="176224"/>
                    </a:cubicBezTo>
                    <a:cubicBezTo>
                      <a:pt x="92511" y="178247"/>
                      <a:pt x="95250" y="179399"/>
                      <a:pt x="97631" y="180986"/>
                    </a:cubicBezTo>
                    <a:cubicBezTo>
                      <a:pt x="115094" y="180192"/>
                      <a:pt x="132590" y="179946"/>
                      <a:pt x="150019" y="178605"/>
                    </a:cubicBezTo>
                    <a:cubicBezTo>
                      <a:pt x="158939" y="177919"/>
                      <a:pt x="161009" y="174915"/>
                      <a:pt x="169069" y="171461"/>
                    </a:cubicBezTo>
                    <a:cubicBezTo>
                      <a:pt x="171376" y="170472"/>
                      <a:pt x="173832" y="169874"/>
                      <a:pt x="176213" y="169080"/>
                    </a:cubicBezTo>
                    <a:cubicBezTo>
                      <a:pt x="182562" y="159555"/>
                      <a:pt x="178594" y="163523"/>
                      <a:pt x="188119" y="157174"/>
                    </a:cubicBezTo>
                    <a:lnTo>
                      <a:pt x="190500" y="123836"/>
                    </a:lnTo>
                    <a:cubicBezTo>
                      <a:pt x="189706" y="90499"/>
                      <a:pt x="190243" y="57103"/>
                      <a:pt x="188119" y="23824"/>
                    </a:cubicBezTo>
                    <a:cubicBezTo>
                      <a:pt x="187847" y="19558"/>
                      <a:pt x="184584" y="16012"/>
                      <a:pt x="183356" y="11918"/>
                    </a:cubicBezTo>
                    <a:cubicBezTo>
                      <a:pt x="182193" y="8041"/>
                      <a:pt x="189309" y="3980"/>
                      <a:pt x="190500" y="2393"/>
                    </a:cubicBez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3947FB6-D449-5C64-4615-05C569C6F445}"/>
                  </a:ext>
                </a:extLst>
              </p:cNvPr>
              <p:cNvSpPr/>
              <p:nvPr/>
            </p:nvSpPr>
            <p:spPr>
              <a:xfrm>
                <a:off x="7915275" y="2983706"/>
                <a:ext cx="750094" cy="345282"/>
              </a:xfrm>
              <a:custGeom>
                <a:avLst/>
                <a:gdLst>
                  <a:gd name="connsiteX0" fmla="*/ 21431 w 750094"/>
                  <a:gd name="connsiteY0" fmla="*/ 273844 h 345282"/>
                  <a:gd name="connsiteX1" fmla="*/ 0 w 750094"/>
                  <a:gd name="connsiteY1" fmla="*/ 214313 h 345282"/>
                  <a:gd name="connsiteX2" fmla="*/ 64294 w 750094"/>
                  <a:gd name="connsiteY2" fmla="*/ 173832 h 345282"/>
                  <a:gd name="connsiteX3" fmla="*/ 130969 w 750094"/>
                  <a:gd name="connsiteY3" fmla="*/ 200025 h 345282"/>
                  <a:gd name="connsiteX4" fmla="*/ 252413 w 750094"/>
                  <a:gd name="connsiteY4" fmla="*/ 30957 h 345282"/>
                  <a:gd name="connsiteX5" fmla="*/ 402431 w 750094"/>
                  <a:gd name="connsiteY5" fmla="*/ 0 h 345282"/>
                  <a:gd name="connsiteX6" fmla="*/ 535781 w 750094"/>
                  <a:gd name="connsiteY6" fmla="*/ 54769 h 345282"/>
                  <a:gd name="connsiteX7" fmla="*/ 611981 w 750094"/>
                  <a:gd name="connsiteY7" fmla="*/ 200025 h 345282"/>
                  <a:gd name="connsiteX8" fmla="*/ 702469 w 750094"/>
                  <a:gd name="connsiteY8" fmla="*/ 176213 h 345282"/>
                  <a:gd name="connsiteX9" fmla="*/ 750094 w 750094"/>
                  <a:gd name="connsiteY9" fmla="*/ 226219 h 345282"/>
                  <a:gd name="connsiteX10" fmla="*/ 723900 w 750094"/>
                  <a:gd name="connsiteY10" fmla="*/ 288132 h 345282"/>
                  <a:gd name="connsiteX11" fmla="*/ 481013 w 750094"/>
                  <a:gd name="connsiteY11" fmla="*/ 340519 h 345282"/>
                  <a:gd name="connsiteX12" fmla="*/ 252413 w 750094"/>
                  <a:gd name="connsiteY12" fmla="*/ 345282 h 345282"/>
                  <a:gd name="connsiteX13" fmla="*/ 21431 w 750094"/>
                  <a:gd name="connsiteY13" fmla="*/ 273844 h 3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0094" h="345282">
                    <a:moveTo>
                      <a:pt x="21431" y="273844"/>
                    </a:moveTo>
                    <a:lnTo>
                      <a:pt x="0" y="214313"/>
                    </a:lnTo>
                    <a:lnTo>
                      <a:pt x="64294" y="173832"/>
                    </a:lnTo>
                    <a:lnTo>
                      <a:pt x="130969" y="200025"/>
                    </a:lnTo>
                    <a:lnTo>
                      <a:pt x="252413" y="30957"/>
                    </a:lnTo>
                    <a:lnTo>
                      <a:pt x="402431" y="0"/>
                    </a:lnTo>
                    <a:lnTo>
                      <a:pt x="535781" y="54769"/>
                    </a:lnTo>
                    <a:lnTo>
                      <a:pt x="611981" y="200025"/>
                    </a:lnTo>
                    <a:lnTo>
                      <a:pt x="702469" y="176213"/>
                    </a:lnTo>
                    <a:lnTo>
                      <a:pt x="750094" y="226219"/>
                    </a:lnTo>
                    <a:lnTo>
                      <a:pt x="723900" y="288132"/>
                    </a:lnTo>
                    <a:lnTo>
                      <a:pt x="481013" y="340519"/>
                    </a:lnTo>
                    <a:lnTo>
                      <a:pt x="252413" y="345282"/>
                    </a:lnTo>
                    <a:lnTo>
                      <a:pt x="21431" y="273844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A2925A6-D316-F2AA-6486-0B20FB895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892" y="2967017"/>
                <a:ext cx="1478859" cy="1478859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2DB6562-3C8E-6F47-7E61-E6D4F3328F31}"/>
              </a:ext>
            </a:extLst>
          </p:cNvPr>
          <p:cNvGrpSpPr/>
          <p:nvPr/>
        </p:nvGrpSpPr>
        <p:grpSpPr>
          <a:xfrm>
            <a:off x="-134519" y="6397016"/>
            <a:ext cx="884677" cy="921308"/>
            <a:chOff x="-102980" y="1091293"/>
            <a:chExt cx="884677" cy="88467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A606B2E-9942-B1EA-15F4-19948F89C464}"/>
                </a:ext>
              </a:extLst>
            </p:cNvPr>
            <p:cNvSpPr/>
            <p:nvPr/>
          </p:nvSpPr>
          <p:spPr>
            <a:xfrm>
              <a:off x="-102980" y="109129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63C3831-79E2-850B-80AB-10ECA788FB1B}"/>
                </a:ext>
              </a:extLst>
            </p:cNvPr>
            <p:cNvGrpSpPr/>
            <p:nvPr/>
          </p:nvGrpSpPr>
          <p:grpSpPr>
            <a:xfrm>
              <a:off x="126858" y="1321131"/>
              <a:ext cx="425000" cy="425000"/>
              <a:chOff x="7567725" y="1588820"/>
              <a:chExt cx="4876190" cy="4876190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1A9EF5-B0DB-FF96-298B-6BA9C94A64F2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68B78FC-BB9F-B58A-F28B-57AA26604619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1DC94FF-B7C2-E837-3BEA-9BF2168A1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7C37998-6280-1E5C-73F8-0587265E8D2E}"/>
              </a:ext>
            </a:extLst>
          </p:cNvPr>
          <p:cNvSpPr txBox="1"/>
          <p:nvPr/>
        </p:nvSpPr>
        <p:spPr>
          <a:xfrm>
            <a:off x="747248" y="6688393"/>
            <a:ext cx="5813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Все с пуховою перинкой! (топот)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BD6493-F7EC-496A-A991-7ED6EFD128D8}"/>
              </a:ext>
            </a:extLst>
          </p:cNvPr>
          <p:cNvGrpSpPr/>
          <p:nvPr/>
        </p:nvGrpSpPr>
        <p:grpSpPr>
          <a:xfrm>
            <a:off x="-134519" y="7653403"/>
            <a:ext cx="884677" cy="884677"/>
            <a:chOff x="-209092" y="5755753"/>
            <a:chExt cx="884677" cy="88467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B1F839E-20F4-A3DE-6950-68FDFC013F0A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40894FE-3EDE-D376-6660-1CDC8AE7D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D1475C-EAD7-CED8-228D-306DAEB2EFB9}"/>
              </a:ext>
            </a:extLst>
          </p:cNvPr>
          <p:cNvGrpSpPr/>
          <p:nvPr/>
        </p:nvGrpSpPr>
        <p:grpSpPr>
          <a:xfrm>
            <a:off x="6146242" y="8240970"/>
            <a:ext cx="888418" cy="903940"/>
            <a:chOff x="5928582" y="7273178"/>
            <a:chExt cx="884677" cy="88467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2C512A-0369-C4D2-2C43-7E16F85B7D19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64DDDB0-1930-2F30-26D6-6604427DF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A983C46-DF0B-064A-34E3-23B4B73E270E}"/>
              </a:ext>
            </a:extLst>
          </p:cNvPr>
          <p:cNvGrpSpPr/>
          <p:nvPr/>
        </p:nvGrpSpPr>
        <p:grpSpPr>
          <a:xfrm>
            <a:off x="-134519" y="8873158"/>
            <a:ext cx="884677" cy="921308"/>
            <a:chOff x="-102980" y="1091293"/>
            <a:chExt cx="884677" cy="884677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DF9341A-3B2B-6105-E7CD-DEBA09ABCF00}"/>
                </a:ext>
              </a:extLst>
            </p:cNvPr>
            <p:cNvSpPr/>
            <p:nvPr/>
          </p:nvSpPr>
          <p:spPr>
            <a:xfrm>
              <a:off x="-102980" y="109129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E4911A1-B321-EDD4-D421-E7D98BDAA0AB}"/>
                </a:ext>
              </a:extLst>
            </p:cNvPr>
            <p:cNvGrpSpPr/>
            <p:nvPr/>
          </p:nvGrpSpPr>
          <p:grpSpPr>
            <a:xfrm>
              <a:off x="126858" y="1321131"/>
              <a:ext cx="425000" cy="425000"/>
              <a:chOff x="7567725" y="1588820"/>
              <a:chExt cx="4876190" cy="487619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D005BD8-C9DA-EFBF-CC0B-5B6E02419AE8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FE22874-580D-7C60-73BD-C05BE5DB70CB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30A69B72-C762-F7CA-D40B-2C0F83A40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1A1744CC-9220-F4F6-D219-406C859AEE05}"/>
              </a:ext>
            </a:extLst>
          </p:cNvPr>
          <p:cNvSpPr txBox="1"/>
          <p:nvPr/>
        </p:nvSpPr>
        <p:spPr>
          <a:xfrm>
            <a:off x="747248" y="9164535"/>
            <a:ext cx="6322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Какие вы внимательные, какие вы умницы, просто МО-ЛОД–ЦЫ!!!</a:t>
            </a:r>
          </a:p>
        </p:txBody>
      </p:sp>
    </p:spTree>
    <p:extLst>
      <p:ext uri="{BB962C8B-B14F-4D97-AF65-F5344CB8AC3E}">
        <p14:creationId xmlns:p14="http://schemas.microsoft.com/office/powerpoint/2010/main" val="322013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4F3EB8-B1CC-70C7-0A46-6B70A9CC85E8}"/>
              </a:ext>
            </a:extLst>
          </p:cNvPr>
          <p:cNvSpPr txBox="1"/>
          <p:nvPr/>
        </p:nvSpPr>
        <p:spPr>
          <a:xfrm>
            <a:off x="944562" y="4321006"/>
            <a:ext cx="5040000" cy="307776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ОБРЯД ПРОВОДА МАСЛЕНИЦЫ!!!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2DC800-107C-4417-6530-0A3B41C7A25E}"/>
              </a:ext>
            </a:extLst>
          </p:cNvPr>
          <p:cNvSpPr txBox="1"/>
          <p:nvPr/>
        </p:nvSpPr>
        <p:spPr>
          <a:xfrm>
            <a:off x="848848" y="2125190"/>
            <a:ext cx="6180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Веселитесь вы красиво, вот спасибо Вам, спасибо! 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Благодарю вас за улыбки, песни, пляски (Весна кланяется)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8BBA8-237E-D8B3-7981-C15C44F809F3}"/>
              </a:ext>
            </a:extLst>
          </p:cNvPr>
          <p:cNvSpPr txBox="1"/>
          <p:nvPr/>
        </p:nvSpPr>
        <p:spPr>
          <a:xfrm>
            <a:off x="848848" y="1295405"/>
            <a:ext cx="5892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Все персонажи аплодируют собравшимся на действии.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2C4189-FB6C-3482-6E8D-58EA030B4BBF}"/>
              </a:ext>
            </a:extLst>
          </p:cNvPr>
          <p:cNvSpPr txBox="1"/>
          <p:nvPr/>
        </p:nvSpPr>
        <p:spPr>
          <a:xfrm>
            <a:off x="848848" y="4868486"/>
            <a:ext cx="5040000" cy="170722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307" algn="l"/>
              </a:tabLst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r>
              <a:rPr lang="ru-RU" sz="1500" dirty="0"/>
              <a:t>Скоморохи выносят на авансцену воздушный гелиевый большой шар,</a:t>
            </a:r>
          </a:p>
          <a:p>
            <a:r>
              <a:rPr lang="ru-RU" sz="1500" dirty="0"/>
              <a:t>И под бурные аплодисменты всех гостей отпускают Масленицу в небо!</a:t>
            </a:r>
          </a:p>
          <a:p>
            <a:r>
              <a:rPr lang="ru-RU" sz="1500" dirty="0"/>
              <a:t>Пока скоморохи совершают обряд, Масленица тихо уходит со сцены.</a:t>
            </a:r>
          </a:p>
          <a:p>
            <a:r>
              <a:rPr lang="ru-RU" sz="1500" dirty="0"/>
              <a:t>Все участники провожают Масленицу  в добрый путь.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1E54492-31BA-2AD4-D510-6920E099C38A}"/>
              </a:ext>
            </a:extLst>
          </p:cNvPr>
          <p:cNvSpPr txBox="1"/>
          <p:nvPr/>
        </p:nvSpPr>
        <p:spPr>
          <a:xfrm>
            <a:off x="944562" y="6987763"/>
            <a:ext cx="5040000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Звучит веселая музыка.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1A4D9-EEC9-C8F9-BB37-69FB4FC8BF4A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D91BB6-0BF6-215B-2D29-7A68D2FB66C5}"/>
              </a:ext>
            </a:extLst>
          </p:cNvPr>
          <p:cNvGrpSpPr/>
          <p:nvPr/>
        </p:nvGrpSpPr>
        <p:grpSpPr>
          <a:xfrm>
            <a:off x="169604" y="443177"/>
            <a:ext cx="542454" cy="542454"/>
            <a:chOff x="-155865" y="5017741"/>
            <a:chExt cx="542454" cy="542454"/>
          </a:xfrm>
          <a:solidFill>
            <a:srgbClr val="64BC46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20CBCF-4558-2F04-2222-E57FAB833F8C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D6A92A-D6F9-B711-BC95-42AC0682E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8A0E91E-3F5D-939B-AD3A-599408F19A45}"/>
              </a:ext>
            </a:extLst>
          </p:cNvPr>
          <p:cNvSpPr txBox="1"/>
          <p:nvPr/>
        </p:nvSpPr>
        <p:spPr>
          <a:xfrm>
            <a:off x="944563" y="545127"/>
            <a:ext cx="5040000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КОНЦЕРТНЫЙ НОМЕР №4 «Эх снег, снежок»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15A933-F2FC-6833-9C05-DE0A843CB9E8}"/>
              </a:ext>
            </a:extLst>
          </p:cNvPr>
          <p:cNvSpPr txBox="1"/>
          <p:nvPr/>
        </p:nvSpPr>
        <p:spPr>
          <a:xfrm>
            <a:off x="747248" y="-524634"/>
            <a:ext cx="5466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Ребята, давайте споем песенку « В лесу родилась елочка »  и  станцуем для нее.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A8711E-FC56-3D26-083E-46194E4A3A65}"/>
              </a:ext>
            </a:extLst>
          </p:cNvPr>
          <p:cNvGrpSpPr/>
          <p:nvPr/>
        </p:nvGrpSpPr>
        <p:grpSpPr>
          <a:xfrm>
            <a:off x="-172619" y="1956923"/>
            <a:ext cx="884677" cy="921308"/>
            <a:chOff x="-102980" y="1091293"/>
            <a:chExt cx="884677" cy="88467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FD897B-8801-DB1B-2B01-22832E12D452}"/>
                </a:ext>
              </a:extLst>
            </p:cNvPr>
            <p:cNvSpPr/>
            <p:nvPr/>
          </p:nvSpPr>
          <p:spPr>
            <a:xfrm>
              <a:off x="-102980" y="109129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E0544B5-6420-B401-EB7E-B75025AC2965}"/>
                </a:ext>
              </a:extLst>
            </p:cNvPr>
            <p:cNvGrpSpPr/>
            <p:nvPr/>
          </p:nvGrpSpPr>
          <p:grpSpPr>
            <a:xfrm>
              <a:off x="126858" y="1321131"/>
              <a:ext cx="425000" cy="425000"/>
              <a:chOff x="7567725" y="1588820"/>
              <a:chExt cx="4876190" cy="487619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F415085-1558-0B9D-F7B4-E7AFC2107E9C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056F79C-E409-D6AE-53FC-08215D781CC0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66417A15-CBF4-80A6-00E5-364962565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EDAC23C-5953-AD36-28DB-72AA45455CC0}"/>
              </a:ext>
            </a:extLst>
          </p:cNvPr>
          <p:cNvGrpSpPr/>
          <p:nvPr/>
        </p:nvGrpSpPr>
        <p:grpSpPr>
          <a:xfrm>
            <a:off x="-172619" y="3176670"/>
            <a:ext cx="884677" cy="921308"/>
            <a:chOff x="-102980" y="1091293"/>
            <a:chExt cx="884677" cy="88467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0DF10E8-B3DB-29C5-F7FF-F22E624721E5}"/>
                </a:ext>
              </a:extLst>
            </p:cNvPr>
            <p:cNvSpPr/>
            <p:nvPr/>
          </p:nvSpPr>
          <p:spPr>
            <a:xfrm>
              <a:off x="-102980" y="109129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22175BE-A61E-BD71-9D3F-20B9867909B5}"/>
                </a:ext>
              </a:extLst>
            </p:cNvPr>
            <p:cNvGrpSpPr/>
            <p:nvPr/>
          </p:nvGrpSpPr>
          <p:grpSpPr>
            <a:xfrm>
              <a:off x="126858" y="1321131"/>
              <a:ext cx="425000" cy="425000"/>
              <a:chOff x="7567725" y="1588820"/>
              <a:chExt cx="4876190" cy="4876190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4F70FCF-00DB-E954-FE4E-D93F36D67241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5BFF44E-61D9-E36C-FFA4-F5DF15D0F30A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Blogger Sans Light" panose="02000506030000020004" pitchFamily="50" charset="0"/>
                  <a:ea typeface="Blogger Sans Light" panose="02000506030000020004" pitchFamily="50" charset="0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4148932D-B861-3651-718D-44B03EFDD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BE7CD25-24E0-3460-4B06-58B092917241}"/>
              </a:ext>
            </a:extLst>
          </p:cNvPr>
          <p:cNvSpPr txBox="1"/>
          <p:nvPr/>
        </p:nvSpPr>
        <p:spPr>
          <a:xfrm>
            <a:off x="848848" y="3468047"/>
            <a:ext cx="5674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Настал черед мне покидать Вас! До следующей нашей встречи!!!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973BDE-4A2C-3A30-92C4-B528F445A114}"/>
              </a:ext>
            </a:extLst>
          </p:cNvPr>
          <p:cNvGrpSpPr/>
          <p:nvPr/>
        </p:nvGrpSpPr>
        <p:grpSpPr>
          <a:xfrm>
            <a:off x="169604" y="6885813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6B9DB4-5C87-2EDA-FD11-0055F59B57B6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F19D1C-2420-F50F-23CD-5E7178AE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610998-6029-93F1-12F7-422D27D8E5C0}"/>
              </a:ext>
            </a:extLst>
          </p:cNvPr>
          <p:cNvGrpSpPr/>
          <p:nvPr/>
        </p:nvGrpSpPr>
        <p:grpSpPr>
          <a:xfrm>
            <a:off x="6136695" y="5270126"/>
            <a:ext cx="888418" cy="903940"/>
            <a:chOff x="5928582" y="7273178"/>
            <a:chExt cx="884677" cy="8846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678157-190E-637E-CEF7-1978B1D7DFF2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BC000B-75E1-074D-8200-3C90754F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7EFDC9-B913-A454-D4EF-209523E56C67}"/>
              </a:ext>
            </a:extLst>
          </p:cNvPr>
          <p:cNvGrpSpPr/>
          <p:nvPr/>
        </p:nvGrpSpPr>
        <p:grpSpPr>
          <a:xfrm>
            <a:off x="-172619" y="5279758"/>
            <a:ext cx="884677" cy="884677"/>
            <a:chOff x="-209092" y="5755753"/>
            <a:chExt cx="884677" cy="88467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9DCC43A-50CE-086F-47E4-195444DDB440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F718D3-74CD-D6C0-D336-FA89B27A4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C9B71E1-D253-8FD1-9C3B-8D89586059B7}"/>
              </a:ext>
            </a:extLst>
          </p:cNvPr>
          <p:cNvSpPr txBox="1"/>
          <p:nvPr/>
        </p:nvSpPr>
        <p:spPr>
          <a:xfrm>
            <a:off x="848848" y="7946045"/>
            <a:ext cx="36004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После проводов Скоморохи предлагают </a:t>
            </a:r>
            <a:r>
              <a:rPr lang="ru-RU" sz="16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зрителям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потанцевать под музыку, сфотографироваться и так далее.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После чего прощаются и уходят!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28A094-FBD9-3171-AE78-0DD0EB8B5668}"/>
              </a:ext>
            </a:extLst>
          </p:cNvPr>
          <p:cNvGrpSpPr/>
          <p:nvPr/>
        </p:nvGrpSpPr>
        <p:grpSpPr>
          <a:xfrm>
            <a:off x="6136695" y="8032684"/>
            <a:ext cx="888418" cy="903940"/>
            <a:chOff x="5928582" y="7273178"/>
            <a:chExt cx="884677" cy="8846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AE7A9A-66A9-1800-EE49-7DF57A640875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ACFF2A2-A520-FB11-5620-88421A59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5977ED-8FF7-CCB0-A360-8C80EFE21EBA}"/>
              </a:ext>
            </a:extLst>
          </p:cNvPr>
          <p:cNvGrpSpPr/>
          <p:nvPr/>
        </p:nvGrpSpPr>
        <p:grpSpPr>
          <a:xfrm>
            <a:off x="-172619" y="8042316"/>
            <a:ext cx="884677" cy="884677"/>
            <a:chOff x="-209092" y="5755753"/>
            <a:chExt cx="884677" cy="88467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0BD065-1556-9524-5E2F-6615AFE71BF4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C25933-5AAC-2C91-3C7D-408D37C7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721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95DC442-803B-7CD6-6C76-CE7B390F7323}"/>
              </a:ext>
            </a:extLst>
          </p:cNvPr>
          <p:cNvSpPr/>
          <p:nvPr/>
        </p:nvSpPr>
        <p:spPr>
          <a:xfrm>
            <a:off x="-333767" y="-2536845"/>
            <a:ext cx="7525534" cy="7525534"/>
          </a:xfrm>
          <a:prstGeom prst="ellipse">
            <a:avLst/>
          </a:prstGeom>
          <a:solidFill>
            <a:srgbClr val="64BC4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06CD22-CA54-2667-D18D-F2C9C800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04" y="4049553"/>
            <a:ext cx="576000" cy="57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558699-681D-CDE0-AD30-EBD119BA790A}"/>
              </a:ext>
            </a:extLst>
          </p:cNvPr>
          <p:cNvSpPr txBox="1"/>
          <p:nvPr/>
        </p:nvSpPr>
        <p:spPr>
          <a:xfrm>
            <a:off x="2600325" y="5680604"/>
            <a:ext cx="1692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None/>
              <a:defRPr sz="3600" b="1">
                <a:latin typeface="Phenomena Black" panose="00000A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3200" b="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ЗАДАЧИ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202F1-ABAE-D9CD-D0CB-65151CF74184}"/>
              </a:ext>
            </a:extLst>
          </p:cNvPr>
          <p:cNvSpPr txBox="1"/>
          <p:nvPr/>
        </p:nvSpPr>
        <p:spPr>
          <a:xfrm>
            <a:off x="1043767" y="6529029"/>
            <a:ext cx="1679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РАЗВИТИЕ</a:t>
            </a:r>
            <a:endParaRPr lang="ru-RU" sz="24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619B1F-D2F9-9D94-D286-18048DDE8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3" y="5976906"/>
            <a:ext cx="576000" cy="57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1FC5A53-43D6-6AE4-EBD7-4F2A7DA09322}"/>
              </a:ext>
            </a:extLst>
          </p:cNvPr>
          <p:cNvSpPr txBox="1"/>
          <p:nvPr/>
        </p:nvSpPr>
        <p:spPr>
          <a:xfrm>
            <a:off x="1061464" y="6835969"/>
            <a:ext cx="2161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творческой активности</a:t>
            </a:r>
            <a:endParaRPr lang="ru-RU" dirty="0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42488F-DC97-870F-7654-F4076EBD9C0A}"/>
              </a:ext>
            </a:extLst>
          </p:cNvPr>
          <p:cNvSpPr txBox="1"/>
          <p:nvPr/>
        </p:nvSpPr>
        <p:spPr>
          <a:xfrm>
            <a:off x="1042941" y="7977005"/>
            <a:ext cx="216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ВОСПИТАНИЕ</a:t>
            </a:r>
            <a:endParaRPr lang="ru-RU" sz="24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93E9C8-EA9F-6AA0-3962-59F778AC125B}"/>
              </a:ext>
            </a:extLst>
          </p:cNvPr>
          <p:cNvSpPr txBox="1"/>
          <p:nvPr/>
        </p:nvSpPr>
        <p:spPr>
          <a:xfrm>
            <a:off x="4004549" y="7977005"/>
            <a:ext cx="2866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РАЗВИТИЕ КРУГОЗОРА</a:t>
            </a:r>
            <a:endParaRPr lang="ru-RU" sz="24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FCF2DD-7BAE-7633-55C4-EF8F43FA288B}"/>
              </a:ext>
            </a:extLst>
          </p:cNvPr>
          <p:cNvSpPr txBox="1"/>
          <p:nvPr/>
        </p:nvSpPr>
        <p:spPr>
          <a:xfrm>
            <a:off x="4023832" y="8673705"/>
            <a:ext cx="24153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знакомство детей с народными нарядами и обычаями </a:t>
            </a:r>
            <a:endParaRPr lang="ru-RU" sz="1800" dirty="0">
              <a:latin typeface="Blogger Sans Light" panose="02000506030000020004" pitchFamily="50" charset="0"/>
              <a:ea typeface="Blogger Sans Light" panose="0200050603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7370B7-E8C3-1371-70C9-6103C6E3B1BB}"/>
              </a:ext>
            </a:extLst>
          </p:cNvPr>
          <p:cNvSpPr txBox="1"/>
          <p:nvPr/>
        </p:nvSpPr>
        <p:spPr>
          <a:xfrm>
            <a:off x="4004550" y="6517739"/>
            <a:ext cx="1692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СПЛОЧЕНИЕ</a:t>
            </a:r>
            <a:endParaRPr lang="ru-RU" sz="24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54C34F-3943-C82D-DA75-E94024241D7B}"/>
              </a:ext>
            </a:extLst>
          </p:cNvPr>
          <p:cNvSpPr txBox="1"/>
          <p:nvPr/>
        </p:nvSpPr>
        <p:spPr>
          <a:xfrm>
            <a:off x="4004550" y="6865949"/>
            <a:ext cx="24153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групп через совместную</a:t>
            </a:r>
          </a:p>
          <a:p>
            <a:pPr marL="0" indent="0">
              <a:buNone/>
            </a:pPr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гровую деятельность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C9A29-31DD-1BF2-50A8-CCBB060E571E}"/>
              </a:ext>
            </a:extLst>
          </p:cNvPr>
          <p:cNvSpPr txBox="1"/>
          <p:nvPr/>
        </p:nvSpPr>
        <p:spPr>
          <a:xfrm>
            <a:off x="640365" y="3022617"/>
            <a:ext cx="5536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Создание условий для совместной познавательно-игровой деятельности детей, атмосферы сотрудничества и сотворчества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1E24B-B235-BCCF-3478-EBF79D069B5C}"/>
              </a:ext>
            </a:extLst>
          </p:cNvPr>
          <p:cNvSpPr txBox="1"/>
          <p:nvPr/>
        </p:nvSpPr>
        <p:spPr>
          <a:xfrm>
            <a:off x="1406147" y="2489317"/>
            <a:ext cx="4270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2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ЦЕЛЬ МЕРОПРИЯТИЯ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140997-1333-2287-D6F5-8F427FE8755D}"/>
              </a:ext>
            </a:extLst>
          </p:cNvPr>
          <p:cNvSpPr/>
          <p:nvPr/>
        </p:nvSpPr>
        <p:spPr>
          <a:xfrm>
            <a:off x="-964504" y="-5428776"/>
            <a:ext cx="8874918" cy="641134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7D7DC9E-D98B-DF18-DA99-C8D15E32737F}"/>
              </a:ext>
            </a:extLst>
          </p:cNvPr>
          <p:cNvGrpSpPr/>
          <p:nvPr/>
        </p:nvGrpSpPr>
        <p:grpSpPr>
          <a:xfrm>
            <a:off x="2011651" y="0"/>
            <a:ext cx="3059368" cy="859042"/>
            <a:chOff x="7504000" y="897216"/>
            <a:chExt cx="3059368" cy="8590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2F9FA3-F163-8797-6044-B9FE6C070B2E}"/>
                </a:ext>
              </a:extLst>
            </p:cNvPr>
            <p:cNvSpPr txBox="1"/>
            <p:nvPr/>
          </p:nvSpPr>
          <p:spPr>
            <a:xfrm>
              <a:off x="7727962" y="897216"/>
              <a:ext cx="23460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ru-RU" sz="3200" dirty="0">
                  <a:latin typeface="Blogger Sans" panose="02000506030000020004" pitchFamily="50" charset="0"/>
                  <a:ea typeface="Blogger Sans" panose="02000506030000020004" pitchFamily="50" charset="0"/>
                  <a:cs typeface="Times New Roman" panose="02020603050405020304" pitchFamily="18" charset="0"/>
                </a:rPr>
                <a:t>АУДИТОРИЯ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798658-5B14-349F-C870-E4E850996F1F}"/>
                </a:ext>
              </a:extLst>
            </p:cNvPr>
            <p:cNvSpPr txBox="1"/>
            <p:nvPr/>
          </p:nvSpPr>
          <p:spPr>
            <a:xfrm>
              <a:off x="7504000" y="1386926"/>
              <a:ext cx="30593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Blogger Sans Light" panose="02000506030000020004" pitchFamily="50" charset="0"/>
                  <a:ea typeface="Blogger Sans Light" panose="02000506030000020004" pitchFamily="50" charset="0"/>
                  <a:cs typeface="Times New Roman" panose="02020603050405020304" pitchFamily="18" charset="0"/>
                </a:rPr>
                <a:t>обучающиеся театра 6-</a:t>
              </a:r>
              <a:r>
                <a:rPr lang="en-US" dirty="0">
                  <a:latin typeface="Blogger Sans Light" panose="02000506030000020004" pitchFamily="50" charset="0"/>
                  <a:ea typeface="Blogger Sans Light" panose="02000506030000020004" pitchFamily="50" charset="0"/>
                  <a:cs typeface="Times New Roman" panose="02020603050405020304" pitchFamily="18" charset="0"/>
                </a:rPr>
                <a:t>8</a:t>
              </a:r>
              <a:r>
                <a:rPr lang="ru-RU" dirty="0">
                  <a:latin typeface="Blogger Sans Light" panose="02000506030000020004" pitchFamily="50" charset="0"/>
                  <a:ea typeface="Blogger Sans Light" panose="02000506030000020004" pitchFamily="50" charset="0"/>
                  <a:cs typeface="Times New Roman" panose="02020603050405020304" pitchFamily="18" charset="0"/>
                </a:rPr>
                <a:t> лет</a:t>
              </a:r>
              <a:endParaRPr lang="ru-RU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6A47993-6D0E-F08A-8757-72BE0D47FF86}"/>
              </a:ext>
            </a:extLst>
          </p:cNvPr>
          <p:cNvSpPr/>
          <p:nvPr/>
        </p:nvSpPr>
        <p:spPr>
          <a:xfrm>
            <a:off x="7467665" y="2397021"/>
            <a:ext cx="1178884" cy="1178884"/>
          </a:xfrm>
          <a:prstGeom prst="ellipse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67B42DA-C04C-45DE-3A46-333672224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65" y="4958347"/>
            <a:ext cx="762845" cy="76284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D867B5-F95F-6977-534C-16047F1BDBE0}"/>
              </a:ext>
            </a:extLst>
          </p:cNvPr>
          <p:cNvGrpSpPr/>
          <p:nvPr/>
        </p:nvGrpSpPr>
        <p:grpSpPr>
          <a:xfrm>
            <a:off x="2811289" y="1258902"/>
            <a:ext cx="1235422" cy="1235422"/>
            <a:chOff x="3321233" y="796705"/>
            <a:chExt cx="1610563" cy="161056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EC481FD-C6E7-C32D-3785-B7C1FF851976}"/>
                </a:ext>
              </a:extLst>
            </p:cNvPr>
            <p:cNvSpPr/>
            <p:nvPr/>
          </p:nvSpPr>
          <p:spPr>
            <a:xfrm>
              <a:off x="3321233" y="796705"/>
              <a:ext cx="1610562" cy="161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D6FA8E-9821-286D-8049-1AD0C97A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33" y="796705"/>
              <a:ext cx="1610563" cy="161056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AFBB2D3-34C7-04D0-767C-2BB9961D3DC8}"/>
              </a:ext>
            </a:extLst>
          </p:cNvPr>
          <p:cNvSpPr txBox="1"/>
          <p:nvPr/>
        </p:nvSpPr>
        <p:spPr>
          <a:xfrm rot="16200000">
            <a:off x="4354645" y="7392412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1699A0-27FE-63DE-7B47-5AE398D5A8F5}"/>
              </a:ext>
            </a:extLst>
          </p:cNvPr>
          <p:cNvGrpSpPr/>
          <p:nvPr/>
        </p:nvGrpSpPr>
        <p:grpSpPr>
          <a:xfrm>
            <a:off x="500345" y="6606402"/>
            <a:ext cx="519094" cy="519094"/>
            <a:chOff x="3321233" y="796705"/>
            <a:chExt cx="1610563" cy="161056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8268DD-2E6F-B87C-DA22-3314559423F8}"/>
                </a:ext>
              </a:extLst>
            </p:cNvPr>
            <p:cNvSpPr/>
            <p:nvPr/>
          </p:nvSpPr>
          <p:spPr>
            <a:xfrm>
              <a:off x="3321233" y="796705"/>
              <a:ext cx="1610562" cy="161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1768D94-4797-317A-DD64-F12FD14C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33" y="796705"/>
              <a:ext cx="1610563" cy="161056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A2F53A-03E3-489C-621A-0E63AE3C8BFD}"/>
              </a:ext>
            </a:extLst>
          </p:cNvPr>
          <p:cNvGrpSpPr/>
          <p:nvPr/>
        </p:nvGrpSpPr>
        <p:grpSpPr>
          <a:xfrm>
            <a:off x="3445821" y="6606402"/>
            <a:ext cx="519094" cy="519094"/>
            <a:chOff x="3321233" y="796705"/>
            <a:chExt cx="1610563" cy="161056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FFD7E5-3544-7D9F-9F33-552DF5210632}"/>
                </a:ext>
              </a:extLst>
            </p:cNvPr>
            <p:cNvSpPr/>
            <p:nvPr/>
          </p:nvSpPr>
          <p:spPr>
            <a:xfrm>
              <a:off x="3321233" y="796705"/>
              <a:ext cx="1610562" cy="161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A0C25E-B107-3E18-3DA6-43A15AC28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33" y="796705"/>
              <a:ext cx="1610563" cy="161056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F2087E-EA23-4B52-BB8E-67FE8B2D34DA}"/>
              </a:ext>
            </a:extLst>
          </p:cNvPr>
          <p:cNvGrpSpPr/>
          <p:nvPr/>
        </p:nvGrpSpPr>
        <p:grpSpPr>
          <a:xfrm>
            <a:off x="3445821" y="8105651"/>
            <a:ext cx="519094" cy="519094"/>
            <a:chOff x="3321233" y="796705"/>
            <a:chExt cx="1610563" cy="161056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7BCA75-433B-DFD4-57EE-FFCF1275C73A}"/>
                </a:ext>
              </a:extLst>
            </p:cNvPr>
            <p:cNvSpPr/>
            <p:nvPr/>
          </p:nvSpPr>
          <p:spPr>
            <a:xfrm>
              <a:off x="3321233" y="796705"/>
              <a:ext cx="1610562" cy="161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B3864D1-A51A-20CA-9BF8-8C09DE35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33" y="796705"/>
              <a:ext cx="1610563" cy="1610563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602DB3-52EB-BE01-1410-CA01AAD933C6}"/>
              </a:ext>
            </a:extLst>
          </p:cNvPr>
          <p:cNvGrpSpPr/>
          <p:nvPr/>
        </p:nvGrpSpPr>
        <p:grpSpPr>
          <a:xfrm>
            <a:off x="500345" y="8105651"/>
            <a:ext cx="519094" cy="519094"/>
            <a:chOff x="3321233" y="796705"/>
            <a:chExt cx="1610563" cy="161056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FA5799-8D84-4F71-0607-7AAD979FF023}"/>
                </a:ext>
              </a:extLst>
            </p:cNvPr>
            <p:cNvSpPr/>
            <p:nvPr/>
          </p:nvSpPr>
          <p:spPr>
            <a:xfrm>
              <a:off x="3321233" y="796705"/>
              <a:ext cx="1610562" cy="161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26981DA-8080-1219-E5E1-21A435B5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33" y="796705"/>
              <a:ext cx="1610563" cy="1610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6595F3-D1C2-2717-3AF0-B24994B6152C}"/>
              </a:ext>
            </a:extLst>
          </p:cNvPr>
          <p:cNvSpPr txBox="1"/>
          <p:nvPr/>
        </p:nvSpPr>
        <p:spPr>
          <a:xfrm>
            <a:off x="1061464" y="8402073"/>
            <a:ext cx="2161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Чувства дружбы и коллективизма</a:t>
            </a:r>
            <a:endParaRPr lang="ru-RU" dirty="0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A89A-EFD9-2AFF-C4E3-B3F573F3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22" y="5914017"/>
            <a:ext cx="3757146" cy="383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«Русские забавы» </a:t>
            </a: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3FFC66D3-CFB7-414A-49B4-213CC4CFCD78}"/>
              </a:ext>
            </a:extLst>
          </p:cNvPr>
          <p:cNvSpPr/>
          <p:nvPr/>
        </p:nvSpPr>
        <p:spPr>
          <a:xfrm rot="16200000">
            <a:off x="-255645" y="-9114628"/>
            <a:ext cx="14314374" cy="14314374"/>
          </a:xfrm>
          <a:prstGeom prst="pie">
            <a:avLst>
              <a:gd name="adj1" fmla="val 10814697"/>
              <a:gd name="adj2" fmla="val 16200000"/>
            </a:avLst>
          </a:prstGeom>
          <a:solidFill>
            <a:srgbClr val="64B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0000500000000000000" pitchFamily="50" charset="-52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F64F20-6007-4C50-7BF6-2399AED51ECD}"/>
              </a:ext>
            </a:extLst>
          </p:cNvPr>
          <p:cNvSpPr/>
          <p:nvPr/>
        </p:nvSpPr>
        <p:spPr>
          <a:xfrm>
            <a:off x="-556531" y="4621312"/>
            <a:ext cx="1307578" cy="1307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henomena" panose="00000500000000000000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E940E-FBDB-63BC-CAD6-EA3DBA0D7925}"/>
              </a:ext>
            </a:extLst>
          </p:cNvPr>
          <p:cNvSpPr txBox="1"/>
          <p:nvPr/>
        </p:nvSpPr>
        <p:spPr>
          <a:xfrm>
            <a:off x="2799426" y="436467"/>
            <a:ext cx="3441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Times New Roman" panose="02020603050405020304" pitchFamily="18" charset="0"/>
              </a:rPr>
              <a:t>ДЕЙСТВУЮЩИЕ ЛИЦА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7D0D42-51CE-C017-5EFF-F76B59C73731}"/>
              </a:ext>
            </a:extLst>
          </p:cNvPr>
          <p:cNvSpPr txBox="1"/>
          <p:nvPr/>
        </p:nvSpPr>
        <p:spPr>
          <a:xfrm>
            <a:off x="845414" y="5013491"/>
            <a:ext cx="411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800" b="1">
                <a:solidFill>
                  <a:schemeClr val="bg1"/>
                </a:solidFill>
                <a:latin typeface="Phenomena" panose="000005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>
                <a:latin typeface="Blogger Sans" panose="02000506030000020004" pitchFamily="50" charset="0"/>
                <a:ea typeface="Blogger Sans" panose="02000506030000020004" pitchFamily="50" charset="0"/>
              </a:rPr>
              <a:t>МУЗЫКАЛЬНЫЕ ПАУЗЫ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88CF0B-AB5A-30C2-9589-A2DBC0B44E9C}"/>
              </a:ext>
            </a:extLst>
          </p:cNvPr>
          <p:cNvSpPr txBox="1"/>
          <p:nvPr/>
        </p:nvSpPr>
        <p:spPr>
          <a:xfrm>
            <a:off x="1704751" y="1206856"/>
            <a:ext cx="1950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Масленица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70E7A-C29F-5C1B-CC19-085653F77939}"/>
              </a:ext>
            </a:extLst>
          </p:cNvPr>
          <p:cNvSpPr txBox="1"/>
          <p:nvPr/>
        </p:nvSpPr>
        <p:spPr>
          <a:xfrm>
            <a:off x="1318413" y="557135"/>
            <a:ext cx="1281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Весна</a:t>
            </a: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095972C0-E851-7869-11FA-A7CED8B98D17}"/>
              </a:ext>
            </a:extLst>
          </p:cNvPr>
          <p:cNvSpPr/>
          <p:nvPr/>
        </p:nvSpPr>
        <p:spPr>
          <a:xfrm rot="16200000">
            <a:off x="335168" y="-8832798"/>
            <a:ext cx="13444055" cy="13444055"/>
          </a:xfrm>
          <a:prstGeom prst="pie">
            <a:avLst>
              <a:gd name="adj1" fmla="val 10788946"/>
              <a:gd name="adj2" fmla="val 16200000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0000500000000000000" pitchFamily="50" charset="-52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8ED134-486F-5CD2-E0FD-BAC013CF33D3}"/>
              </a:ext>
            </a:extLst>
          </p:cNvPr>
          <p:cNvGrpSpPr>
            <a:grpSpLocks noChangeAspect="1"/>
          </p:cNvGrpSpPr>
          <p:nvPr/>
        </p:nvGrpSpPr>
        <p:grpSpPr>
          <a:xfrm>
            <a:off x="4699752" y="3958555"/>
            <a:ext cx="648000" cy="648000"/>
            <a:chOff x="441628" y="2908445"/>
            <a:chExt cx="942099" cy="942099"/>
          </a:xfrm>
          <a:solidFill>
            <a:srgbClr val="F58220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0AB35E-AEBD-0F23-8D75-079CB472AE89}"/>
                </a:ext>
              </a:extLst>
            </p:cNvPr>
            <p:cNvSpPr/>
            <p:nvPr/>
          </p:nvSpPr>
          <p:spPr>
            <a:xfrm>
              <a:off x="441628" y="2908445"/>
              <a:ext cx="942099" cy="9420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henomena" panose="00000500000000000000" pitchFamily="50" charset="-52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14F64D-8829-48E3-225C-0EF7E024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77" y="3100494"/>
              <a:ext cx="558000" cy="558000"/>
            </a:xfrm>
            <a:prstGeom prst="rect">
              <a:avLst/>
            </a:prstGeom>
            <a:grpFill/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2D23C22-2319-09EA-8669-6A37C34472D5}"/>
              </a:ext>
            </a:extLst>
          </p:cNvPr>
          <p:cNvSpPr/>
          <p:nvPr/>
        </p:nvSpPr>
        <p:spPr>
          <a:xfrm>
            <a:off x="2823482" y="2987986"/>
            <a:ext cx="648000" cy="648000"/>
          </a:xfrm>
          <a:prstGeom prst="ellipse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henomena" panose="00000500000000000000" pitchFamily="50" charset="-52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1FD2B2-9861-67A8-BD9A-21F53D75D3BC}"/>
              </a:ext>
            </a:extLst>
          </p:cNvPr>
          <p:cNvGrpSpPr>
            <a:grpSpLocks noChangeAspect="1"/>
          </p:cNvGrpSpPr>
          <p:nvPr/>
        </p:nvGrpSpPr>
        <p:grpSpPr>
          <a:xfrm>
            <a:off x="3663847" y="3489991"/>
            <a:ext cx="648000" cy="648000"/>
            <a:chOff x="3779664" y="3530551"/>
            <a:chExt cx="942099" cy="942099"/>
          </a:xfrm>
          <a:solidFill>
            <a:srgbClr val="F5822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0669A51-3CDE-9131-2266-1335682841A9}"/>
                </a:ext>
              </a:extLst>
            </p:cNvPr>
            <p:cNvSpPr/>
            <p:nvPr/>
          </p:nvSpPr>
          <p:spPr>
            <a:xfrm>
              <a:off x="3779664" y="3530551"/>
              <a:ext cx="942099" cy="9420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henomena" panose="00000500000000000000" pitchFamily="50" charset="-52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E0F76DA-6B44-EC02-C296-98F76201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713" y="3722600"/>
              <a:ext cx="558000" cy="558000"/>
            </a:xfrm>
            <a:prstGeom prst="rect">
              <a:avLst/>
            </a:prstGeom>
            <a:grpFill/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28A1AAF0-60D8-938B-4B84-66A0764E6873}"/>
              </a:ext>
            </a:extLst>
          </p:cNvPr>
          <p:cNvSpPr/>
          <p:nvPr/>
        </p:nvSpPr>
        <p:spPr>
          <a:xfrm>
            <a:off x="2023290" y="2337748"/>
            <a:ext cx="648000" cy="648000"/>
          </a:xfrm>
          <a:prstGeom prst="ellipse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henomena" panose="00000500000000000000" pitchFamily="50" charset="-52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F5FB14-5828-80A4-1E2E-89AC1B1839EB}"/>
              </a:ext>
            </a:extLst>
          </p:cNvPr>
          <p:cNvGrpSpPr/>
          <p:nvPr/>
        </p:nvGrpSpPr>
        <p:grpSpPr>
          <a:xfrm>
            <a:off x="1039309" y="1113524"/>
            <a:ext cx="641584" cy="641584"/>
            <a:chOff x="1039309" y="1113524"/>
            <a:chExt cx="641584" cy="64158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037C76-4FCB-467A-AD4D-CA10714C69B7}"/>
                </a:ext>
              </a:extLst>
            </p:cNvPr>
            <p:cNvSpPr/>
            <p:nvPr/>
          </p:nvSpPr>
          <p:spPr>
            <a:xfrm>
              <a:off x="1039309" y="1113524"/>
              <a:ext cx="641584" cy="641584"/>
            </a:xfrm>
            <a:prstGeom prst="ellipse">
              <a:avLst/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henomena" panose="00000500000000000000" pitchFamily="50" charset="-52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4E5F0A9-D51B-561F-A02C-252CE2FAE8CA}"/>
                </a:ext>
              </a:extLst>
            </p:cNvPr>
            <p:cNvGrpSpPr/>
            <p:nvPr/>
          </p:nvGrpSpPr>
          <p:grpSpPr>
            <a:xfrm>
              <a:off x="1112299" y="1186514"/>
              <a:ext cx="495605" cy="495605"/>
              <a:chOff x="7551892" y="2967017"/>
              <a:chExt cx="1478859" cy="147885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7DE28A-3005-C4A6-6A22-6F9AF3C6DADF}"/>
                  </a:ext>
                </a:extLst>
              </p:cNvPr>
              <p:cNvSpPr/>
              <p:nvPr/>
            </p:nvSpPr>
            <p:spPr>
              <a:xfrm>
                <a:off x="7886700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281E872-3971-F595-2BBB-D641B04E15E1}"/>
                  </a:ext>
                </a:extLst>
              </p:cNvPr>
              <p:cNvSpPr/>
              <p:nvPr/>
            </p:nvSpPr>
            <p:spPr>
              <a:xfrm flipH="1">
                <a:off x="8488078" y="3588544"/>
                <a:ext cx="207169" cy="266700"/>
              </a:xfrm>
              <a:custGeom>
                <a:avLst/>
                <a:gdLst>
                  <a:gd name="connsiteX0" fmla="*/ 42863 w 207169"/>
                  <a:gd name="connsiteY0" fmla="*/ 4762 h 266700"/>
                  <a:gd name="connsiteX1" fmla="*/ 164306 w 207169"/>
                  <a:gd name="connsiteY1" fmla="*/ 0 h 266700"/>
                  <a:gd name="connsiteX2" fmla="*/ 207169 w 207169"/>
                  <a:gd name="connsiteY2" fmla="*/ 266700 h 266700"/>
                  <a:gd name="connsiteX3" fmla="*/ 52388 w 207169"/>
                  <a:gd name="connsiteY3" fmla="*/ 252412 h 266700"/>
                  <a:gd name="connsiteX4" fmla="*/ 0 w 207169"/>
                  <a:gd name="connsiteY4" fmla="*/ 88106 h 266700"/>
                  <a:gd name="connsiteX5" fmla="*/ 42863 w 207169"/>
                  <a:gd name="connsiteY5" fmla="*/ 476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169" h="266700">
                    <a:moveTo>
                      <a:pt x="42863" y="4762"/>
                    </a:moveTo>
                    <a:lnTo>
                      <a:pt x="164306" y="0"/>
                    </a:lnTo>
                    <a:lnTo>
                      <a:pt x="207169" y="266700"/>
                    </a:lnTo>
                    <a:lnTo>
                      <a:pt x="52388" y="252412"/>
                    </a:lnTo>
                    <a:lnTo>
                      <a:pt x="0" y="88106"/>
                    </a:lnTo>
                    <a:lnTo>
                      <a:pt x="42863" y="4762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5485FDC-9A1A-2A21-4681-CFB001907C29}"/>
                  </a:ext>
                </a:extLst>
              </p:cNvPr>
              <p:cNvSpPr/>
              <p:nvPr/>
            </p:nvSpPr>
            <p:spPr>
              <a:xfrm>
                <a:off x="8029575" y="3774270"/>
                <a:ext cx="519113" cy="393208"/>
              </a:xfrm>
              <a:custGeom>
                <a:avLst/>
                <a:gdLst>
                  <a:gd name="connsiteX0" fmla="*/ 190500 w 519113"/>
                  <a:gd name="connsiteY0" fmla="*/ 2393 h 393208"/>
                  <a:gd name="connsiteX1" fmla="*/ 190500 w 519113"/>
                  <a:gd name="connsiteY1" fmla="*/ 2393 h 393208"/>
                  <a:gd name="connsiteX2" fmla="*/ 333375 w 519113"/>
                  <a:gd name="connsiteY2" fmla="*/ 11 h 393208"/>
                  <a:gd name="connsiteX3" fmla="*/ 333375 w 519113"/>
                  <a:gd name="connsiteY3" fmla="*/ 11 h 393208"/>
                  <a:gd name="connsiteX4" fmla="*/ 338138 w 519113"/>
                  <a:gd name="connsiteY4" fmla="*/ 76211 h 393208"/>
                  <a:gd name="connsiteX5" fmla="*/ 342900 w 519113"/>
                  <a:gd name="connsiteY5" fmla="*/ 104786 h 393208"/>
                  <a:gd name="connsiteX6" fmla="*/ 345281 w 519113"/>
                  <a:gd name="connsiteY6" fmla="*/ 130980 h 393208"/>
                  <a:gd name="connsiteX7" fmla="*/ 347663 w 519113"/>
                  <a:gd name="connsiteY7" fmla="*/ 142886 h 393208"/>
                  <a:gd name="connsiteX8" fmla="*/ 357188 w 519113"/>
                  <a:gd name="connsiteY8" fmla="*/ 164318 h 393208"/>
                  <a:gd name="connsiteX9" fmla="*/ 376238 w 519113"/>
                  <a:gd name="connsiteY9" fmla="*/ 173843 h 393208"/>
                  <a:gd name="connsiteX10" fmla="*/ 383381 w 519113"/>
                  <a:gd name="connsiteY10" fmla="*/ 176224 h 393208"/>
                  <a:gd name="connsiteX11" fmla="*/ 404813 w 519113"/>
                  <a:gd name="connsiteY11" fmla="*/ 178605 h 393208"/>
                  <a:gd name="connsiteX12" fmla="*/ 414338 w 519113"/>
                  <a:gd name="connsiteY12" fmla="*/ 171461 h 393208"/>
                  <a:gd name="connsiteX13" fmla="*/ 438150 w 519113"/>
                  <a:gd name="connsiteY13" fmla="*/ 152411 h 393208"/>
                  <a:gd name="connsiteX14" fmla="*/ 466725 w 519113"/>
                  <a:gd name="connsiteY14" fmla="*/ 133361 h 393208"/>
                  <a:gd name="connsiteX15" fmla="*/ 476250 w 519113"/>
                  <a:gd name="connsiteY15" fmla="*/ 126218 h 393208"/>
                  <a:gd name="connsiteX16" fmla="*/ 469106 w 519113"/>
                  <a:gd name="connsiteY16" fmla="*/ 142886 h 393208"/>
                  <a:gd name="connsiteX17" fmla="*/ 473869 w 519113"/>
                  <a:gd name="connsiteY17" fmla="*/ 188130 h 393208"/>
                  <a:gd name="connsiteX18" fmla="*/ 485775 w 519113"/>
                  <a:gd name="connsiteY18" fmla="*/ 223849 h 393208"/>
                  <a:gd name="connsiteX19" fmla="*/ 490538 w 519113"/>
                  <a:gd name="connsiteY19" fmla="*/ 238136 h 393208"/>
                  <a:gd name="connsiteX20" fmla="*/ 504825 w 519113"/>
                  <a:gd name="connsiteY20" fmla="*/ 264330 h 393208"/>
                  <a:gd name="connsiteX21" fmla="*/ 511969 w 519113"/>
                  <a:gd name="connsiteY21" fmla="*/ 273855 h 393208"/>
                  <a:gd name="connsiteX22" fmla="*/ 516731 w 519113"/>
                  <a:gd name="connsiteY22" fmla="*/ 295286 h 393208"/>
                  <a:gd name="connsiteX23" fmla="*/ 519113 w 519113"/>
                  <a:gd name="connsiteY23" fmla="*/ 319099 h 393208"/>
                  <a:gd name="connsiteX24" fmla="*/ 516731 w 519113"/>
                  <a:gd name="connsiteY24" fmla="*/ 323861 h 393208"/>
                  <a:gd name="connsiteX25" fmla="*/ 502444 w 519113"/>
                  <a:gd name="connsiteY25" fmla="*/ 342911 h 393208"/>
                  <a:gd name="connsiteX26" fmla="*/ 492919 w 519113"/>
                  <a:gd name="connsiteY26" fmla="*/ 357199 h 393208"/>
                  <a:gd name="connsiteX27" fmla="*/ 485775 w 519113"/>
                  <a:gd name="connsiteY27" fmla="*/ 366724 h 393208"/>
                  <a:gd name="connsiteX28" fmla="*/ 473869 w 519113"/>
                  <a:gd name="connsiteY28" fmla="*/ 371486 h 393208"/>
                  <a:gd name="connsiteX29" fmla="*/ 431006 w 519113"/>
                  <a:gd name="connsiteY29" fmla="*/ 357199 h 393208"/>
                  <a:gd name="connsiteX30" fmla="*/ 407194 w 519113"/>
                  <a:gd name="connsiteY30" fmla="*/ 345293 h 393208"/>
                  <a:gd name="connsiteX31" fmla="*/ 383381 w 519113"/>
                  <a:gd name="connsiteY31" fmla="*/ 328624 h 393208"/>
                  <a:gd name="connsiteX32" fmla="*/ 371475 w 519113"/>
                  <a:gd name="connsiteY32" fmla="*/ 321480 h 393208"/>
                  <a:gd name="connsiteX33" fmla="*/ 371475 w 519113"/>
                  <a:gd name="connsiteY33" fmla="*/ 321480 h 393208"/>
                  <a:gd name="connsiteX34" fmla="*/ 350044 w 519113"/>
                  <a:gd name="connsiteY34" fmla="*/ 335768 h 393208"/>
                  <a:gd name="connsiteX35" fmla="*/ 328613 w 519113"/>
                  <a:gd name="connsiteY35" fmla="*/ 345293 h 393208"/>
                  <a:gd name="connsiteX36" fmla="*/ 311944 w 519113"/>
                  <a:gd name="connsiteY36" fmla="*/ 354818 h 393208"/>
                  <a:gd name="connsiteX37" fmla="*/ 307181 w 519113"/>
                  <a:gd name="connsiteY37" fmla="*/ 361961 h 393208"/>
                  <a:gd name="connsiteX38" fmla="*/ 300038 w 519113"/>
                  <a:gd name="connsiteY38" fmla="*/ 366724 h 393208"/>
                  <a:gd name="connsiteX39" fmla="*/ 290513 w 519113"/>
                  <a:gd name="connsiteY39" fmla="*/ 373868 h 393208"/>
                  <a:gd name="connsiteX40" fmla="*/ 283369 w 519113"/>
                  <a:gd name="connsiteY40" fmla="*/ 376249 h 393208"/>
                  <a:gd name="connsiteX41" fmla="*/ 271463 w 519113"/>
                  <a:gd name="connsiteY41" fmla="*/ 381011 h 393208"/>
                  <a:gd name="connsiteX42" fmla="*/ 252413 w 519113"/>
                  <a:gd name="connsiteY42" fmla="*/ 392918 h 393208"/>
                  <a:gd name="connsiteX43" fmla="*/ 245269 w 519113"/>
                  <a:gd name="connsiteY43" fmla="*/ 392918 h 393208"/>
                  <a:gd name="connsiteX44" fmla="*/ 245269 w 519113"/>
                  <a:gd name="connsiteY44" fmla="*/ 392918 h 393208"/>
                  <a:gd name="connsiteX45" fmla="*/ 226219 w 519113"/>
                  <a:gd name="connsiteY45" fmla="*/ 371486 h 393208"/>
                  <a:gd name="connsiteX46" fmla="*/ 216694 w 519113"/>
                  <a:gd name="connsiteY46" fmla="*/ 361961 h 393208"/>
                  <a:gd name="connsiteX47" fmla="*/ 190500 w 519113"/>
                  <a:gd name="connsiteY47" fmla="*/ 347674 h 393208"/>
                  <a:gd name="connsiteX48" fmla="*/ 178594 w 519113"/>
                  <a:gd name="connsiteY48" fmla="*/ 342911 h 393208"/>
                  <a:gd name="connsiteX49" fmla="*/ 169069 w 519113"/>
                  <a:gd name="connsiteY49" fmla="*/ 335768 h 393208"/>
                  <a:gd name="connsiteX50" fmla="*/ 142875 w 519113"/>
                  <a:gd name="connsiteY50" fmla="*/ 319099 h 393208"/>
                  <a:gd name="connsiteX51" fmla="*/ 142875 w 519113"/>
                  <a:gd name="connsiteY51" fmla="*/ 319099 h 393208"/>
                  <a:gd name="connsiteX52" fmla="*/ 121444 w 519113"/>
                  <a:gd name="connsiteY52" fmla="*/ 331005 h 393208"/>
                  <a:gd name="connsiteX53" fmla="*/ 114300 w 519113"/>
                  <a:gd name="connsiteY53" fmla="*/ 335768 h 393208"/>
                  <a:gd name="connsiteX54" fmla="*/ 104775 w 519113"/>
                  <a:gd name="connsiteY54" fmla="*/ 342911 h 393208"/>
                  <a:gd name="connsiteX55" fmla="*/ 97631 w 519113"/>
                  <a:gd name="connsiteY55" fmla="*/ 345293 h 393208"/>
                  <a:gd name="connsiteX56" fmla="*/ 78581 w 519113"/>
                  <a:gd name="connsiteY56" fmla="*/ 357199 h 393208"/>
                  <a:gd name="connsiteX57" fmla="*/ 69056 w 519113"/>
                  <a:gd name="connsiteY57" fmla="*/ 359580 h 393208"/>
                  <a:gd name="connsiteX58" fmla="*/ 61913 w 519113"/>
                  <a:gd name="connsiteY58" fmla="*/ 361961 h 393208"/>
                  <a:gd name="connsiteX59" fmla="*/ 54769 w 519113"/>
                  <a:gd name="connsiteY59" fmla="*/ 366724 h 393208"/>
                  <a:gd name="connsiteX60" fmla="*/ 38100 w 519113"/>
                  <a:gd name="connsiteY60" fmla="*/ 369105 h 393208"/>
                  <a:gd name="connsiteX61" fmla="*/ 38100 w 519113"/>
                  <a:gd name="connsiteY61" fmla="*/ 369105 h 393208"/>
                  <a:gd name="connsiteX62" fmla="*/ 19050 w 519113"/>
                  <a:gd name="connsiteY62" fmla="*/ 354818 h 393208"/>
                  <a:gd name="connsiteX63" fmla="*/ 9525 w 519113"/>
                  <a:gd name="connsiteY63" fmla="*/ 352436 h 393208"/>
                  <a:gd name="connsiteX64" fmla="*/ 0 w 519113"/>
                  <a:gd name="connsiteY64" fmla="*/ 342911 h 393208"/>
                  <a:gd name="connsiteX65" fmla="*/ 0 w 519113"/>
                  <a:gd name="connsiteY65" fmla="*/ 342911 h 393208"/>
                  <a:gd name="connsiteX66" fmla="*/ 9525 w 519113"/>
                  <a:gd name="connsiteY66" fmla="*/ 304811 h 393208"/>
                  <a:gd name="connsiteX67" fmla="*/ 14288 w 519113"/>
                  <a:gd name="connsiteY67" fmla="*/ 290524 h 393208"/>
                  <a:gd name="connsiteX68" fmla="*/ 19050 w 519113"/>
                  <a:gd name="connsiteY68" fmla="*/ 266711 h 393208"/>
                  <a:gd name="connsiteX69" fmla="*/ 23813 w 519113"/>
                  <a:gd name="connsiteY69" fmla="*/ 245280 h 393208"/>
                  <a:gd name="connsiteX70" fmla="*/ 26194 w 519113"/>
                  <a:gd name="connsiteY70" fmla="*/ 219086 h 393208"/>
                  <a:gd name="connsiteX71" fmla="*/ 35719 w 519113"/>
                  <a:gd name="connsiteY71" fmla="*/ 195274 h 393208"/>
                  <a:gd name="connsiteX72" fmla="*/ 40481 w 519113"/>
                  <a:gd name="connsiteY72" fmla="*/ 180986 h 393208"/>
                  <a:gd name="connsiteX73" fmla="*/ 50006 w 519113"/>
                  <a:gd name="connsiteY73" fmla="*/ 157174 h 393208"/>
                  <a:gd name="connsiteX74" fmla="*/ 52388 w 519113"/>
                  <a:gd name="connsiteY74" fmla="*/ 147649 h 393208"/>
                  <a:gd name="connsiteX75" fmla="*/ 61913 w 519113"/>
                  <a:gd name="connsiteY75" fmla="*/ 128599 h 393208"/>
                  <a:gd name="connsiteX76" fmla="*/ 61913 w 519113"/>
                  <a:gd name="connsiteY76" fmla="*/ 128599 h 393208"/>
                  <a:gd name="connsiteX77" fmla="*/ 85725 w 519113"/>
                  <a:gd name="connsiteY77" fmla="*/ 169080 h 393208"/>
                  <a:gd name="connsiteX78" fmla="*/ 90488 w 519113"/>
                  <a:gd name="connsiteY78" fmla="*/ 176224 h 393208"/>
                  <a:gd name="connsiteX79" fmla="*/ 97631 w 519113"/>
                  <a:gd name="connsiteY79" fmla="*/ 180986 h 393208"/>
                  <a:gd name="connsiteX80" fmla="*/ 150019 w 519113"/>
                  <a:gd name="connsiteY80" fmla="*/ 178605 h 393208"/>
                  <a:gd name="connsiteX81" fmla="*/ 169069 w 519113"/>
                  <a:gd name="connsiteY81" fmla="*/ 171461 h 393208"/>
                  <a:gd name="connsiteX82" fmla="*/ 176213 w 519113"/>
                  <a:gd name="connsiteY82" fmla="*/ 169080 h 393208"/>
                  <a:gd name="connsiteX83" fmla="*/ 188119 w 519113"/>
                  <a:gd name="connsiteY83" fmla="*/ 157174 h 393208"/>
                  <a:gd name="connsiteX84" fmla="*/ 190500 w 519113"/>
                  <a:gd name="connsiteY84" fmla="*/ 123836 h 393208"/>
                  <a:gd name="connsiteX85" fmla="*/ 188119 w 519113"/>
                  <a:gd name="connsiteY85" fmla="*/ 23824 h 393208"/>
                  <a:gd name="connsiteX86" fmla="*/ 183356 w 519113"/>
                  <a:gd name="connsiteY86" fmla="*/ 11918 h 393208"/>
                  <a:gd name="connsiteX87" fmla="*/ 190500 w 519113"/>
                  <a:gd name="connsiteY87" fmla="*/ 2393 h 39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19113" h="393208">
                    <a:moveTo>
                      <a:pt x="190500" y="2393"/>
                    </a:moveTo>
                    <a:lnTo>
                      <a:pt x="190500" y="2393"/>
                    </a:lnTo>
                    <a:cubicBezTo>
                      <a:pt x="306384" y="-303"/>
                      <a:pt x="258753" y="11"/>
                      <a:pt x="333375" y="11"/>
                    </a:cubicBezTo>
                    <a:lnTo>
                      <a:pt x="333375" y="11"/>
                    </a:lnTo>
                    <a:cubicBezTo>
                      <a:pt x="335425" y="45119"/>
                      <a:pt x="334332" y="41964"/>
                      <a:pt x="338138" y="76211"/>
                    </a:cubicBezTo>
                    <a:cubicBezTo>
                      <a:pt x="340368" y="96282"/>
                      <a:pt x="339252" y="90191"/>
                      <a:pt x="342900" y="104786"/>
                    </a:cubicBezTo>
                    <a:cubicBezTo>
                      <a:pt x="343694" y="113517"/>
                      <a:pt x="344122" y="122290"/>
                      <a:pt x="345281" y="130980"/>
                    </a:cubicBezTo>
                    <a:cubicBezTo>
                      <a:pt x="347856" y="150287"/>
                      <a:pt x="347663" y="135047"/>
                      <a:pt x="347663" y="142886"/>
                    </a:cubicBezTo>
                    <a:lnTo>
                      <a:pt x="357188" y="164318"/>
                    </a:lnTo>
                    <a:cubicBezTo>
                      <a:pt x="363538" y="167493"/>
                      <a:pt x="369775" y="170905"/>
                      <a:pt x="376238" y="173843"/>
                    </a:cubicBezTo>
                    <a:cubicBezTo>
                      <a:pt x="378523" y="174882"/>
                      <a:pt x="380920" y="175732"/>
                      <a:pt x="383381" y="176224"/>
                    </a:cubicBezTo>
                    <a:cubicBezTo>
                      <a:pt x="396410" y="178830"/>
                      <a:pt x="395912" y="178605"/>
                      <a:pt x="404813" y="178605"/>
                    </a:cubicBezTo>
                    <a:lnTo>
                      <a:pt x="414338" y="171461"/>
                    </a:lnTo>
                    <a:cubicBezTo>
                      <a:pt x="422275" y="165111"/>
                      <a:pt x="429774" y="158170"/>
                      <a:pt x="438150" y="152411"/>
                    </a:cubicBezTo>
                    <a:cubicBezTo>
                      <a:pt x="472103" y="129069"/>
                      <a:pt x="431909" y="164309"/>
                      <a:pt x="466725" y="133361"/>
                    </a:cubicBezTo>
                    <a:cubicBezTo>
                      <a:pt x="475392" y="125657"/>
                      <a:pt x="470275" y="126218"/>
                      <a:pt x="476250" y="126218"/>
                    </a:cubicBezTo>
                    <a:lnTo>
                      <a:pt x="469106" y="142886"/>
                    </a:lnTo>
                    <a:cubicBezTo>
                      <a:pt x="470694" y="157967"/>
                      <a:pt x="469703" y="173549"/>
                      <a:pt x="473869" y="188130"/>
                    </a:cubicBezTo>
                    <a:cubicBezTo>
                      <a:pt x="481980" y="216522"/>
                      <a:pt x="474858" y="193284"/>
                      <a:pt x="485775" y="223849"/>
                    </a:cubicBezTo>
                    <a:cubicBezTo>
                      <a:pt x="487464" y="228577"/>
                      <a:pt x="488607" y="233502"/>
                      <a:pt x="490538" y="238136"/>
                    </a:cubicBezTo>
                    <a:cubicBezTo>
                      <a:pt x="493554" y="245374"/>
                      <a:pt x="500328" y="257584"/>
                      <a:pt x="504825" y="264330"/>
                    </a:cubicBezTo>
                    <a:cubicBezTo>
                      <a:pt x="507027" y="267632"/>
                      <a:pt x="509588" y="270680"/>
                      <a:pt x="511969" y="273855"/>
                    </a:cubicBezTo>
                    <a:cubicBezTo>
                      <a:pt x="515393" y="284127"/>
                      <a:pt x="514868" y="281316"/>
                      <a:pt x="516731" y="295286"/>
                    </a:cubicBezTo>
                    <a:cubicBezTo>
                      <a:pt x="519201" y="313807"/>
                      <a:pt x="519113" y="309939"/>
                      <a:pt x="519113" y="319099"/>
                    </a:cubicBezTo>
                    <a:lnTo>
                      <a:pt x="516731" y="323861"/>
                    </a:lnTo>
                    <a:cubicBezTo>
                      <a:pt x="511969" y="330211"/>
                      <a:pt x="507057" y="336452"/>
                      <a:pt x="502444" y="342911"/>
                    </a:cubicBezTo>
                    <a:cubicBezTo>
                      <a:pt x="499117" y="347569"/>
                      <a:pt x="496353" y="352620"/>
                      <a:pt x="492919" y="357199"/>
                    </a:cubicBezTo>
                    <a:cubicBezTo>
                      <a:pt x="490538" y="360374"/>
                      <a:pt x="489005" y="364417"/>
                      <a:pt x="485775" y="366724"/>
                    </a:cubicBezTo>
                    <a:cubicBezTo>
                      <a:pt x="457915" y="386623"/>
                      <a:pt x="484479" y="360876"/>
                      <a:pt x="473869" y="371486"/>
                    </a:cubicBezTo>
                    <a:lnTo>
                      <a:pt x="431006" y="357199"/>
                    </a:lnTo>
                    <a:cubicBezTo>
                      <a:pt x="423069" y="353230"/>
                      <a:pt x="414804" y="349859"/>
                      <a:pt x="407194" y="345293"/>
                    </a:cubicBezTo>
                    <a:cubicBezTo>
                      <a:pt x="398886" y="340308"/>
                      <a:pt x="392377" y="332223"/>
                      <a:pt x="383381" y="328624"/>
                    </a:cubicBezTo>
                    <a:cubicBezTo>
                      <a:pt x="370738" y="323566"/>
                      <a:pt x="371475" y="328135"/>
                      <a:pt x="371475" y="321480"/>
                    </a:cubicBezTo>
                    <a:lnTo>
                      <a:pt x="371475" y="321480"/>
                    </a:lnTo>
                    <a:cubicBezTo>
                      <a:pt x="364331" y="326243"/>
                      <a:pt x="357356" y="331268"/>
                      <a:pt x="350044" y="335768"/>
                    </a:cubicBezTo>
                    <a:cubicBezTo>
                      <a:pt x="329642" y="348323"/>
                      <a:pt x="352309" y="332129"/>
                      <a:pt x="328613" y="345293"/>
                    </a:cubicBezTo>
                    <a:cubicBezTo>
                      <a:pt x="306988" y="357307"/>
                      <a:pt x="329236" y="349052"/>
                      <a:pt x="311944" y="354818"/>
                    </a:cubicBezTo>
                    <a:cubicBezTo>
                      <a:pt x="310356" y="357199"/>
                      <a:pt x="309205" y="359937"/>
                      <a:pt x="307181" y="361961"/>
                    </a:cubicBezTo>
                    <a:cubicBezTo>
                      <a:pt x="305157" y="363985"/>
                      <a:pt x="302367" y="365060"/>
                      <a:pt x="300038" y="366724"/>
                    </a:cubicBezTo>
                    <a:cubicBezTo>
                      <a:pt x="296809" y="369031"/>
                      <a:pt x="293959" y="371899"/>
                      <a:pt x="290513" y="373868"/>
                    </a:cubicBezTo>
                    <a:cubicBezTo>
                      <a:pt x="288334" y="375113"/>
                      <a:pt x="285719" y="375368"/>
                      <a:pt x="283369" y="376249"/>
                    </a:cubicBezTo>
                    <a:cubicBezTo>
                      <a:pt x="279367" y="377750"/>
                      <a:pt x="275199" y="378935"/>
                      <a:pt x="271463" y="381011"/>
                    </a:cubicBezTo>
                    <a:cubicBezTo>
                      <a:pt x="261797" y="386381"/>
                      <a:pt x="263074" y="389872"/>
                      <a:pt x="252413" y="392918"/>
                    </a:cubicBezTo>
                    <a:cubicBezTo>
                      <a:pt x="250123" y="393572"/>
                      <a:pt x="247650" y="392918"/>
                      <a:pt x="245269" y="392918"/>
                    </a:cubicBezTo>
                    <a:lnTo>
                      <a:pt x="245269" y="392918"/>
                    </a:lnTo>
                    <a:cubicBezTo>
                      <a:pt x="238919" y="385774"/>
                      <a:pt x="232702" y="378509"/>
                      <a:pt x="226219" y="371486"/>
                    </a:cubicBezTo>
                    <a:cubicBezTo>
                      <a:pt x="223173" y="368187"/>
                      <a:pt x="220238" y="364718"/>
                      <a:pt x="216694" y="361961"/>
                    </a:cubicBezTo>
                    <a:cubicBezTo>
                      <a:pt x="211536" y="357949"/>
                      <a:pt x="195911" y="350133"/>
                      <a:pt x="190500" y="347674"/>
                    </a:cubicBezTo>
                    <a:cubicBezTo>
                      <a:pt x="186609" y="345905"/>
                      <a:pt x="182331" y="344987"/>
                      <a:pt x="178594" y="342911"/>
                    </a:cubicBezTo>
                    <a:cubicBezTo>
                      <a:pt x="175125" y="340984"/>
                      <a:pt x="172407" y="337914"/>
                      <a:pt x="169069" y="335768"/>
                    </a:cubicBezTo>
                    <a:cubicBezTo>
                      <a:pt x="141322" y="317931"/>
                      <a:pt x="152162" y="328386"/>
                      <a:pt x="142875" y="319099"/>
                    </a:cubicBezTo>
                    <a:lnTo>
                      <a:pt x="142875" y="319099"/>
                    </a:lnTo>
                    <a:cubicBezTo>
                      <a:pt x="135731" y="323068"/>
                      <a:pt x="128503" y="326887"/>
                      <a:pt x="121444" y="331005"/>
                    </a:cubicBezTo>
                    <a:cubicBezTo>
                      <a:pt x="118972" y="332447"/>
                      <a:pt x="116629" y="334104"/>
                      <a:pt x="114300" y="335768"/>
                    </a:cubicBezTo>
                    <a:cubicBezTo>
                      <a:pt x="111071" y="338075"/>
                      <a:pt x="108221" y="340942"/>
                      <a:pt x="104775" y="342911"/>
                    </a:cubicBezTo>
                    <a:cubicBezTo>
                      <a:pt x="102596" y="344156"/>
                      <a:pt x="100012" y="344499"/>
                      <a:pt x="97631" y="345293"/>
                    </a:cubicBezTo>
                    <a:cubicBezTo>
                      <a:pt x="90141" y="350910"/>
                      <a:pt x="87295" y="353931"/>
                      <a:pt x="78581" y="357199"/>
                    </a:cubicBezTo>
                    <a:cubicBezTo>
                      <a:pt x="75517" y="358348"/>
                      <a:pt x="72203" y="358681"/>
                      <a:pt x="69056" y="359580"/>
                    </a:cubicBezTo>
                    <a:cubicBezTo>
                      <a:pt x="66643" y="360269"/>
                      <a:pt x="64294" y="361167"/>
                      <a:pt x="61913" y="361961"/>
                    </a:cubicBezTo>
                    <a:cubicBezTo>
                      <a:pt x="59532" y="363549"/>
                      <a:pt x="57449" y="365719"/>
                      <a:pt x="54769" y="366724"/>
                    </a:cubicBezTo>
                    <a:cubicBezTo>
                      <a:pt x="47590" y="369416"/>
                      <a:pt x="44445" y="369105"/>
                      <a:pt x="38100" y="369105"/>
                    </a:cubicBezTo>
                    <a:lnTo>
                      <a:pt x="38100" y="369105"/>
                    </a:lnTo>
                    <a:cubicBezTo>
                      <a:pt x="31750" y="364343"/>
                      <a:pt x="25906" y="358817"/>
                      <a:pt x="19050" y="354818"/>
                    </a:cubicBezTo>
                    <a:cubicBezTo>
                      <a:pt x="16223" y="353169"/>
                      <a:pt x="12300" y="354171"/>
                      <a:pt x="9525" y="352436"/>
                    </a:cubicBezTo>
                    <a:cubicBezTo>
                      <a:pt x="5717" y="350056"/>
                      <a:pt x="0" y="342911"/>
                      <a:pt x="0" y="342911"/>
                    </a:cubicBezTo>
                    <a:lnTo>
                      <a:pt x="0" y="342911"/>
                    </a:lnTo>
                    <a:cubicBezTo>
                      <a:pt x="4298" y="323574"/>
                      <a:pt x="4110" y="322409"/>
                      <a:pt x="9525" y="304811"/>
                    </a:cubicBezTo>
                    <a:cubicBezTo>
                      <a:pt x="11001" y="300013"/>
                      <a:pt x="13070" y="295394"/>
                      <a:pt x="14288" y="290524"/>
                    </a:cubicBezTo>
                    <a:cubicBezTo>
                      <a:pt x="16251" y="282671"/>
                      <a:pt x="17463" y="274649"/>
                      <a:pt x="19050" y="266711"/>
                    </a:cubicBezTo>
                    <a:cubicBezTo>
                      <a:pt x="22072" y="251597"/>
                      <a:pt x="20449" y="258730"/>
                      <a:pt x="23813" y="245280"/>
                    </a:cubicBezTo>
                    <a:cubicBezTo>
                      <a:pt x="24607" y="236549"/>
                      <a:pt x="24163" y="227615"/>
                      <a:pt x="26194" y="219086"/>
                    </a:cubicBezTo>
                    <a:cubicBezTo>
                      <a:pt x="28174" y="210770"/>
                      <a:pt x="32717" y="203279"/>
                      <a:pt x="35719" y="195274"/>
                    </a:cubicBezTo>
                    <a:cubicBezTo>
                      <a:pt x="37482" y="190573"/>
                      <a:pt x="38718" y="185687"/>
                      <a:pt x="40481" y="180986"/>
                    </a:cubicBezTo>
                    <a:cubicBezTo>
                      <a:pt x="43483" y="172981"/>
                      <a:pt x="47932" y="165467"/>
                      <a:pt x="50006" y="157174"/>
                    </a:cubicBezTo>
                    <a:cubicBezTo>
                      <a:pt x="50800" y="153999"/>
                      <a:pt x="51059" y="150640"/>
                      <a:pt x="52388" y="147649"/>
                    </a:cubicBezTo>
                    <a:cubicBezTo>
                      <a:pt x="67388" y="113900"/>
                      <a:pt x="54506" y="150813"/>
                      <a:pt x="61913" y="128599"/>
                    </a:cubicBezTo>
                    <a:lnTo>
                      <a:pt x="61913" y="128599"/>
                    </a:lnTo>
                    <a:cubicBezTo>
                      <a:pt x="69850" y="142093"/>
                      <a:pt x="77041" y="156054"/>
                      <a:pt x="85725" y="169080"/>
                    </a:cubicBezTo>
                    <a:cubicBezTo>
                      <a:pt x="87313" y="171461"/>
                      <a:pt x="88464" y="174200"/>
                      <a:pt x="90488" y="176224"/>
                    </a:cubicBezTo>
                    <a:cubicBezTo>
                      <a:pt x="92511" y="178247"/>
                      <a:pt x="95250" y="179399"/>
                      <a:pt x="97631" y="180986"/>
                    </a:cubicBezTo>
                    <a:cubicBezTo>
                      <a:pt x="115094" y="180192"/>
                      <a:pt x="132590" y="179946"/>
                      <a:pt x="150019" y="178605"/>
                    </a:cubicBezTo>
                    <a:cubicBezTo>
                      <a:pt x="158939" y="177919"/>
                      <a:pt x="161009" y="174915"/>
                      <a:pt x="169069" y="171461"/>
                    </a:cubicBezTo>
                    <a:cubicBezTo>
                      <a:pt x="171376" y="170472"/>
                      <a:pt x="173832" y="169874"/>
                      <a:pt x="176213" y="169080"/>
                    </a:cubicBezTo>
                    <a:cubicBezTo>
                      <a:pt x="182562" y="159555"/>
                      <a:pt x="178594" y="163523"/>
                      <a:pt x="188119" y="157174"/>
                    </a:cubicBezTo>
                    <a:lnTo>
                      <a:pt x="190500" y="123836"/>
                    </a:lnTo>
                    <a:cubicBezTo>
                      <a:pt x="189706" y="90499"/>
                      <a:pt x="190243" y="57103"/>
                      <a:pt x="188119" y="23824"/>
                    </a:cubicBezTo>
                    <a:cubicBezTo>
                      <a:pt x="187847" y="19558"/>
                      <a:pt x="184584" y="16012"/>
                      <a:pt x="183356" y="11918"/>
                    </a:cubicBezTo>
                    <a:cubicBezTo>
                      <a:pt x="182193" y="8041"/>
                      <a:pt x="189309" y="3980"/>
                      <a:pt x="190500" y="2393"/>
                    </a:cubicBez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127743D-772C-6F5E-572E-35D42E193C61}"/>
                  </a:ext>
                </a:extLst>
              </p:cNvPr>
              <p:cNvSpPr/>
              <p:nvPr/>
            </p:nvSpPr>
            <p:spPr>
              <a:xfrm>
                <a:off x="7915275" y="2983706"/>
                <a:ext cx="750094" cy="345282"/>
              </a:xfrm>
              <a:custGeom>
                <a:avLst/>
                <a:gdLst>
                  <a:gd name="connsiteX0" fmla="*/ 21431 w 750094"/>
                  <a:gd name="connsiteY0" fmla="*/ 273844 h 345282"/>
                  <a:gd name="connsiteX1" fmla="*/ 0 w 750094"/>
                  <a:gd name="connsiteY1" fmla="*/ 214313 h 345282"/>
                  <a:gd name="connsiteX2" fmla="*/ 64294 w 750094"/>
                  <a:gd name="connsiteY2" fmla="*/ 173832 h 345282"/>
                  <a:gd name="connsiteX3" fmla="*/ 130969 w 750094"/>
                  <a:gd name="connsiteY3" fmla="*/ 200025 h 345282"/>
                  <a:gd name="connsiteX4" fmla="*/ 252413 w 750094"/>
                  <a:gd name="connsiteY4" fmla="*/ 30957 h 345282"/>
                  <a:gd name="connsiteX5" fmla="*/ 402431 w 750094"/>
                  <a:gd name="connsiteY5" fmla="*/ 0 h 345282"/>
                  <a:gd name="connsiteX6" fmla="*/ 535781 w 750094"/>
                  <a:gd name="connsiteY6" fmla="*/ 54769 h 345282"/>
                  <a:gd name="connsiteX7" fmla="*/ 611981 w 750094"/>
                  <a:gd name="connsiteY7" fmla="*/ 200025 h 345282"/>
                  <a:gd name="connsiteX8" fmla="*/ 702469 w 750094"/>
                  <a:gd name="connsiteY8" fmla="*/ 176213 h 345282"/>
                  <a:gd name="connsiteX9" fmla="*/ 750094 w 750094"/>
                  <a:gd name="connsiteY9" fmla="*/ 226219 h 345282"/>
                  <a:gd name="connsiteX10" fmla="*/ 723900 w 750094"/>
                  <a:gd name="connsiteY10" fmla="*/ 288132 h 345282"/>
                  <a:gd name="connsiteX11" fmla="*/ 481013 w 750094"/>
                  <a:gd name="connsiteY11" fmla="*/ 340519 h 345282"/>
                  <a:gd name="connsiteX12" fmla="*/ 252413 w 750094"/>
                  <a:gd name="connsiteY12" fmla="*/ 345282 h 345282"/>
                  <a:gd name="connsiteX13" fmla="*/ 21431 w 750094"/>
                  <a:gd name="connsiteY13" fmla="*/ 273844 h 3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0094" h="345282">
                    <a:moveTo>
                      <a:pt x="21431" y="273844"/>
                    </a:moveTo>
                    <a:lnTo>
                      <a:pt x="0" y="214313"/>
                    </a:lnTo>
                    <a:lnTo>
                      <a:pt x="64294" y="173832"/>
                    </a:lnTo>
                    <a:lnTo>
                      <a:pt x="130969" y="200025"/>
                    </a:lnTo>
                    <a:lnTo>
                      <a:pt x="252413" y="30957"/>
                    </a:lnTo>
                    <a:lnTo>
                      <a:pt x="402431" y="0"/>
                    </a:lnTo>
                    <a:lnTo>
                      <a:pt x="535781" y="54769"/>
                    </a:lnTo>
                    <a:lnTo>
                      <a:pt x="611981" y="200025"/>
                    </a:lnTo>
                    <a:lnTo>
                      <a:pt x="702469" y="176213"/>
                    </a:lnTo>
                    <a:lnTo>
                      <a:pt x="750094" y="226219"/>
                    </a:lnTo>
                    <a:lnTo>
                      <a:pt x="723900" y="288132"/>
                    </a:lnTo>
                    <a:lnTo>
                      <a:pt x="481013" y="340519"/>
                    </a:lnTo>
                    <a:lnTo>
                      <a:pt x="252413" y="345282"/>
                    </a:lnTo>
                    <a:lnTo>
                      <a:pt x="21431" y="273844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B2741F4-BA0F-7BFC-8B11-56113246C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892" y="2967017"/>
                <a:ext cx="1478859" cy="1478859"/>
              </a:xfrm>
              <a:prstGeom prst="rect">
                <a:avLst/>
              </a:prstGeom>
            </p:spPr>
          </p:pic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495EF70-3DFA-192E-C90B-07A305162657}"/>
              </a:ext>
            </a:extLst>
          </p:cNvPr>
          <p:cNvSpPr txBox="1"/>
          <p:nvPr/>
        </p:nvSpPr>
        <p:spPr>
          <a:xfrm>
            <a:off x="2717161" y="2430916"/>
            <a:ext cx="3000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2-ой Скоморох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3601BE-71B7-BC12-6C9B-47245120AE0B}"/>
              </a:ext>
            </a:extLst>
          </p:cNvPr>
          <p:cNvSpPr txBox="1"/>
          <p:nvPr/>
        </p:nvSpPr>
        <p:spPr>
          <a:xfrm>
            <a:off x="4279852" y="3570633"/>
            <a:ext cx="2884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Танцевальная группа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A67BAD-4850-C07B-A809-68A102077D12}"/>
              </a:ext>
            </a:extLst>
          </p:cNvPr>
          <p:cNvSpPr txBox="1"/>
          <p:nvPr/>
        </p:nvSpPr>
        <p:spPr>
          <a:xfrm>
            <a:off x="3560925" y="3019251"/>
            <a:ext cx="2249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Шут гороховый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CA8ADC-B070-2575-602E-7C0F0EC462FE}"/>
              </a:ext>
            </a:extLst>
          </p:cNvPr>
          <p:cNvSpPr txBox="1"/>
          <p:nvPr/>
        </p:nvSpPr>
        <p:spPr>
          <a:xfrm>
            <a:off x="5366800" y="4051723"/>
            <a:ext cx="149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Глашатаи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E1BE95-1A23-F170-E570-BA8FFB4772F7}"/>
              </a:ext>
            </a:extLst>
          </p:cNvPr>
          <p:cNvSpPr/>
          <p:nvPr/>
        </p:nvSpPr>
        <p:spPr>
          <a:xfrm>
            <a:off x="6169564" y="44288"/>
            <a:ext cx="1307578" cy="1307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henomena" panose="00000500000000000000" pitchFamily="50" charset="-5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35474A3-9993-9F00-384F-23C85AB6B9CC}"/>
              </a:ext>
            </a:extLst>
          </p:cNvPr>
          <p:cNvSpPr/>
          <p:nvPr/>
        </p:nvSpPr>
        <p:spPr>
          <a:xfrm>
            <a:off x="1478026" y="1730466"/>
            <a:ext cx="648000" cy="648000"/>
          </a:xfrm>
          <a:prstGeom prst="ellipse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henomena" panose="00000500000000000000" pitchFamily="50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71D65F-99C5-0C6F-28BF-E336476B1493}"/>
              </a:ext>
            </a:extLst>
          </p:cNvPr>
          <p:cNvSpPr txBox="1"/>
          <p:nvPr/>
        </p:nvSpPr>
        <p:spPr>
          <a:xfrm>
            <a:off x="2171897" y="1823634"/>
            <a:ext cx="3000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1-ый Скоморох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B117C36-A994-AB67-252A-CA94A43B6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5908404"/>
            <a:ext cx="394413" cy="39441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D5A8E1F-9FFB-DB3E-3360-6AA2A51DF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826" y="6105610"/>
            <a:ext cx="648000" cy="6480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3A5F1AC-D39C-6687-A729-F3EE0475B334}"/>
              </a:ext>
            </a:extLst>
          </p:cNvPr>
          <p:cNvSpPr txBox="1"/>
          <p:nvPr/>
        </p:nvSpPr>
        <p:spPr>
          <a:xfrm>
            <a:off x="1329922" y="6662356"/>
            <a:ext cx="5636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«Степ» (танцевальный номер)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E93D1D-7ACB-FA3E-54A5-17FE2E766CCD}"/>
              </a:ext>
            </a:extLst>
          </p:cNvPr>
          <p:cNvSpPr txBox="1"/>
          <p:nvPr/>
        </p:nvSpPr>
        <p:spPr>
          <a:xfrm>
            <a:off x="1329922" y="7361990"/>
            <a:ext cx="3533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«Русский народный танец»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91C63C-EDF1-674B-9FAB-24A708D086D4}"/>
              </a:ext>
            </a:extLst>
          </p:cNvPr>
          <p:cNvSpPr txBox="1"/>
          <p:nvPr/>
        </p:nvSpPr>
        <p:spPr>
          <a:xfrm>
            <a:off x="1329922" y="7834617"/>
            <a:ext cx="5408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танцевальная музыка (русские фонограммы стилизованные: Богатырская сила, Калинка, Частушки, Кадриль, «Эх, снег, снежок!» )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461EFC-5134-301F-BD43-50D33E9568FC}"/>
              </a:ext>
            </a:extLst>
          </p:cNvPr>
          <p:cNvSpPr txBox="1"/>
          <p:nvPr/>
        </p:nvSpPr>
        <p:spPr>
          <a:xfrm>
            <a:off x="1329922" y="8839383"/>
            <a:ext cx="5636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другие мелодии: торжественная, волшебная, стилизованные народные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C92AE-89EA-D35E-6FE9-22E6217E9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26" y="1838678"/>
            <a:ext cx="396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879C2-48F1-2187-C2E1-5CB0EB295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34" y="2454752"/>
            <a:ext cx="396000" cy="39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BBB822-E370-FD18-DCEA-43BC9A21E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6649816"/>
            <a:ext cx="394413" cy="394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13A29-5A24-93AC-DADC-9805CA0B7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7349450"/>
            <a:ext cx="394413" cy="394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2B040-E6A5-BB8A-67C4-3E2844DE6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8099076"/>
            <a:ext cx="394413" cy="39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69C2C-4614-D79C-43A2-52AC16E84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8" y="8965342"/>
            <a:ext cx="394413" cy="394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FFBBD-6A4E-F966-D831-26AC75553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194" y="3600864"/>
            <a:ext cx="979573" cy="979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FF0E5-F83E-3D50-896C-CAC61C5AD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330" y="4526371"/>
            <a:ext cx="1483142" cy="1483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4773E-C6EB-CADE-C68D-DB8CB66C852F}"/>
              </a:ext>
            </a:extLst>
          </p:cNvPr>
          <p:cNvSpPr txBox="1"/>
          <p:nvPr/>
        </p:nvSpPr>
        <p:spPr>
          <a:xfrm rot="16200000">
            <a:off x="4354645" y="7392412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010E59-B0A1-C05B-FAF1-945EBCD7E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88" y="449811"/>
            <a:ext cx="521932" cy="5219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2C1575A-E4B3-5A85-055A-E9A69D87A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34" y="4890143"/>
            <a:ext cx="769916" cy="7699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AF309B-88DA-C421-7370-8E64AA0A5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26" y="3046679"/>
            <a:ext cx="503216" cy="50321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8FA2D5F-B7EB-FB50-33A6-A867714C0146}"/>
              </a:ext>
            </a:extLst>
          </p:cNvPr>
          <p:cNvGrpSpPr/>
          <p:nvPr/>
        </p:nvGrpSpPr>
        <p:grpSpPr>
          <a:xfrm>
            <a:off x="663365" y="476603"/>
            <a:ext cx="648000" cy="648000"/>
            <a:chOff x="663365" y="476603"/>
            <a:chExt cx="648000" cy="64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5D0370A-6EBB-9BDC-567F-A432A612B3F3}"/>
                </a:ext>
              </a:extLst>
            </p:cNvPr>
            <p:cNvSpPr/>
            <p:nvPr/>
          </p:nvSpPr>
          <p:spPr>
            <a:xfrm>
              <a:off x="663365" y="476603"/>
              <a:ext cx="648000" cy="648000"/>
            </a:xfrm>
            <a:prstGeom prst="ellipse">
              <a:avLst/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henomena" panose="00000500000000000000" pitchFamily="50" charset="-52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7F903E-4A58-26DF-5A5D-B82BDBDDA920}"/>
                </a:ext>
              </a:extLst>
            </p:cNvPr>
            <p:cNvGrpSpPr/>
            <p:nvPr/>
          </p:nvGrpSpPr>
          <p:grpSpPr>
            <a:xfrm>
              <a:off x="774865" y="588103"/>
              <a:ext cx="425000" cy="425000"/>
              <a:chOff x="7567725" y="1588820"/>
              <a:chExt cx="4876190" cy="487619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D574AB7-9979-15D5-6C06-08F08E08D20D}"/>
                  </a:ext>
                </a:extLst>
              </p:cNvPr>
              <p:cNvSpPr/>
              <p:nvPr/>
            </p:nvSpPr>
            <p:spPr>
              <a:xfrm>
                <a:off x="8410575" y="5172075"/>
                <a:ext cx="3181350" cy="1228725"/>
              </a:xfrm>
              <a:custGeom>
                <a:avLst/>
                <a:gdLst>
                  <a:gd name="connsiteX0" fmla="*/ 0 w 3181350"/>
                  <a:gd name="connsiteY0" fmla="*/ 266700 h 1228725"/>
                  <a:gd name="connsiteX1" fmla="*/ 609600 w 3181350"/>
                  <a:gd name="connsiteY1" fmla="*/ 38100 h 1228725"/>
                  <a:gd name="connsiteX2" fmla="*/ 628650 w 3181350"/>
                  <a:gd name="connsiteY2" fmla="*/ 685800 h 1228725"/>
                  <a:gd name="connsiteX3" fmla="*/ 2419350 w 3181350"/>
                  <a:gd name="connsiteY3" fmla="*/ 762000 h 1228725"/>
                  <a:gd name="connsiteX4" fmla="*/ 2552700 w 3181350"/>
                  <a:gd name="connsiteY4" fmla="*/ 590550 h 1228725"/>
                  <a:gd name="connsiteX5" fmla="*/ 2524125 w 3181350"/>
                  <a:gd name="connsiteY5" fmla="*/ 0 h 1228725"/>
                  <a:gd name="connsiteX6" fmla="*/ 3181350 w 3181350"/>
                  <a:gd name="connsiteY6" fmla="*/ 219075 h 1228725"/>
                  <a:gd name="connsiteX7" fmla="*/ 2847975 w 3181350"/>
                  <a:gd name="connsiteY7" fmla="*/ 1200150 h 1228725"/>
                  <a:gd name="connsiteX8" fmla="*/ 314325 w 3181350"/>
                  <a:gd name="connsiteY8" fmla="*/ 1228725 h 1228725"/>
                  <a:gd name="connsiteX9" fmla="*/ 238125 w 3181350"/>
                  <a:gd name="connsiteY9" fmla="*/ 714375 h 1228725"/>
                  <a:gd name="connsiteX10" fmla="*/ 0 w 3181350"/>
                  <a:gd name="connsiteY10" fmla="*/ 2667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81350" h="1228725">
                    <a:moveTo>
                      <a:pt x="0" y="266700"/>
                    </a:moveTo>
                    <a:lnTo>
                      <a:pt x="609600" y="38100"/>
                    </a:lnTo>
                    <a:lnTo>
                      <a:pt x="628650" y="685800"/>
                    </a:lnTo>
                    <a:lnTo>
                      <a:pt x="2419350" y="762000"/>
                    </a:lnTo>
                    <a:lnTo>
                      <a:pt x="2552700" y="590550"/>
                    </a:lnTo>
                    <a:lnTo>
                      <a:pt x="2524125" y="0"/>
                    </a:lnTo>
                    <a:lnTo>
                      <a:pt x="3181350" y="219075"/>
                    </a:lnTo>
                    <a:lnTo>
                      <a:pt x="2847975" y="1200150"/>
                    </a:lnTo>
                    <a:lnTo>
                      <a:pt x="314325" y="1228725"/>
                    </a:lnTo>
                    <a:lnTo>
                      <a:pt x="238125" y="714375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5A77590-C0DB-69BB-A8FF-09B7A2AA7606}"/>
                  </a:ext>
                </a:extLst>
              </p:cNvPr>
              <p:cNvSpPr/>
              <p:nvPr/>
            </p:nvSpPr>
            <p:spPr>
              <a:xfrm>
                <a:off x="9020175" y="2724150"/>
                <a:ext cx="2428875" cy="923925"/>
              </a:xfrm>
              <a:custGeom>
                <a:avLst/>
                <a:gdLst>
                  <a:gd name="connsiteX0" fmla="*/ 0 w 2428875"/>
                  <a:gd name="connsiteY0" fmla="*/ 285750 h 923925"/>
                  <a:gd name="connsiteX1" fmla="*/ 0 w 2428875"/>
                  <a:gd name="connsiteY1" fmla="*/ 285750 h 923925"/>
                  <a:gd name="connsiteX2" fmla="*/ 85725 w 2428875"/>
                  <a:gd name="connsiteY2" fmla="*/ 285750 h 923925"/>
                  <a:gd name="connsiteX3" fmla="*/ 1771650 w 2428875"/>
                  <a:gd name="connsiteY3" fmla="*/ 304800 h 923925"/>
                  <a:gd name="connsiteX4" fmla="*/ 1943100 w 2428875"/>
                  <a:gd name="connsiteY4" fmla="*/ 0 h 923925"/>
                  <a:gd name="connsiteX5" fmla="*/ 2124075 w 2428875"/>
                  <a:gd name="connsiteY5" fmla="*/ 95250 h 923925"/>
                  <a:gd name="connsiteX6" fmla="*/ 2295525 w 2428875"/>
                  <a:gd name="connsiteY6" fmla="*/ 314325 h 923925"/>
                  <a:gd name="connsiteX7" fmla="*/ 2428875 w 2428875"/>
                  <a:gd name="connsiteY7" fmla="*/ 504825 h 923925"/>
                  <a:gd name="connsiteX8" fmla="*/ 2276475 w 2428875"/>
                  <a:gd name="connsiteY8" fmla="*/ 638175 h 923925"/>
                  <a:gd name="connsiteX9" fmla="*/ 2105025 w 2428875"/>
                  <a:gd name="connsiteY9" fmla="*/ 752475 h 923925"/>
                  <a:gd name="connsiteX10" fmla="*/ 2066925 w 2428875"/>
                  <a:gd name="connsiteY10" fmla="*/ 923925 h 923925"/>
                  <a:gd name="connsiteX11" fmla="*/ 1866900 w 2428875"/>
                  <a:gd name="connsiteY11" fmla="*/ 923925 h 923925"/>
                  <a:gd name="connsiteX12" fmla="*/ 1733550 w 2428875"/>
                  <a:gd name="connsiteY12" fmla="*/ 628650 h 923925"/>
                  <a:gd name="connsiteX13" fmla="*/ 0 w 2428875"/>
                  <a:gd name="connsiteY13" fmla="*/ 590550 h 923925"/>
                  <a:gd name="connsiteX14" fmla="*/ 0 w 2428875"/>
                  <a:gd name="connsiteY14" fmla="*/ 285750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28875" h="923925">
                    <a:moveTo>
                      <a:pt x="0" y="285750"/>
                    </a:moveTo>
                    <a:lnTo>
                      <a:pt x="0" y="285750"/>
                    </a:lnTo>
                    <a:lnTo>
                      <a:pt x="85725" y="285750"/>
                    </a:lnTo>
                    <a:lnTo>
                      <a:pt x="1771650" y="304800"/>
                    </a:lnTo>
                    <a:lnTo>
                      <a:pt x="1943100" y="0"/>
                    </a:lnTo>
                    <a:lnTo>
                      <a:pt x="2124075" y="95250"/>
                    </a:lnTo>
                    <a:lnTo>
                      <a:pt x="2295525" y="314325"/>
                    </a:lnTo>
                    <a:lnTo>
                      <a:pt x="2428875" y="504825"/>
                    </a:lnTo>
                    <a:lnTo>
                      <a:pt x="2276475" y="638175"/>
                    </a:lnTo>
                    <a:lnTo>
                      <a:pt x="2105025" y="752475"/>
                    </a:lnTo>
                    <a:lnTo>
                      <a:pt x="2066925" y="923925"/>
                    </a:lnTo>
                    <a:lnTo>
                      <a:pt x="1866900" y="923925"/>
                    </a:lnTo>
                    <a:lnTo>
                      <a:pt x="1733550" y="628650"/>
                    </a:lnTo>
                    <a:lnTo>
                      <a:pt x="0" y="5905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64B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41D01D3-C24F-7207-1776-65265F3B4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7725" y="1588820"/>
                <a:ext cx="4876190" cy="4876190"/>
              </a:xfrm>
              <a:prstGeom prst="rect">
                <a:avLst/>
              </a:prstGeom>
            </p:spPr>
          </p:pic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47A9FF57-9F94-B5F7-F70F-C86BE3F4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64" y="5928890"/>
            <a:ext cx="383807" cy="383807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02A5701-6C1A-90ED-F5E0-6F7696FCC9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434" y="7294584"/>
            <a:ext cx="503216" cy="5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5CB8-34A1-45E7-8A01-CADF8C3C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7" y="423868"/>
            <a:ext cx="5471656" cy="600500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Phenomena" panose="00000500000000000000" pitchFamily="50" charset="-52"/>
              </a:rPr>
              <a:t>ОБЩЕЕ ВРЕМЯ МЕРОПРИЯТИЯ ~ 1ч 10мин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C24258-4E77-F11B-82B8-85C3ABEB0581}"/>
              </a:ext>
            </a:extLst>
          </p:cNvPr>
          <p:cNvCxnSpPr>
            <a:cxnSpLocks/>
            <a:stCxn id="83" idx="3"/>
            <a:endCxn id="6" idx="0"/>
          </p:cNvCxnSpPr>
          <p:nvPr/>
        </p:nvCxnSpPr>
        <p:spPr>
          <a:xfrm>
            <a:off x="1325007" y="1887179"/>
            <a:ext cx="4428414" cy="1120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F8C3E-F71D-EBA9-88BD-063AB94A3A8A}"/>
              </a:ext>
            </a:extLst>
          </p:cNvPr>
          <p:cNvCxnSpPr>
            <a:cxnSpLocks/>
            <a:endCxn id="122" idx="2"/>
          </p:cNvCxnSpPr>
          <p:nvPr/>
        </p:nvCxnSpPr>
        <p:spPr>
          <a:xfrm>
            <a:off x="1299948" y="8407187"/>
            <a:ext cx="4610870" cy="15423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48344995-C80F-DB95-9026-C53452630591}"/>
              </a:ext>
            </a:extLst>
          </p:cNvPr>
          <p:cNvSpPr/>
          <p:nvPr/>
        </p:nvSpPr>
        <p:spPr>
          <a:xfrm>
            <a:off x="5132774" y="1888021"/>
            <a:ext cx="1278316" cy="1324943"/>
          </a:xfrm>
          <a:prstGeom prst="arc">
            <a:avLst>
              <a:gd name="adj1" fmla="val 16103925"/>
              <a:gd name="adj2" fmla="val 5358766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Phenomena" panose="00000500000000000000" pitchFamily="50" charset="-52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FF6516C0-05DE-F507-96B5-12CF6C53B854}"/>
              </a:ext>
            </a:extLst>
          </p:cNvPr>
          <p:cNvSpPr/>
          <p:nvPr/>
        </p:nvSpPr>
        <p:spPr>
          <a:xfrm rot="10800000">
            <a:off x="566287" y="3178310"/>
            <a:ext cx="1296294" cy="1278286"/>
          </a:xfrm>
          <a:prstGeom prst="arc">
            <a:avLst>
              <a:gd name="adj1" fmla="val 16200000"/>
              <a:gd name="adj2" fmla="val 5567565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Phenomena" panose="00000500000000000000" pitchFamily="50" charset="-52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A0021F-3676-CC6D-1F4D-F639C6EC5B40}"/>
              </a:ext>
            </a:extLst>
          </p:cNvPr>
          <p:cNvCxnSpPr>
            <a:cxnSpLocks/>
            <a:stCxn id="21" idx="2"/>
            <a:endCxn id="6" idx="2"/>
          </p:cNvCxnSpPr>
          <p:nvPr/>
        </p:nvCxnSpPr>
        <p:spPr>
          <a:xfrm>
            <a:off x="1245576" y="3179048"/>
            <a:ext cx="4534302" cy="33865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060CD7-6FD4-4557-AF3E-89492EB79F59}"/>
              </a:ext>
            </a:extLst>
          </p:cNvPr>
          <p:cNvCxnSpPr>
            <a:cxnSpLocks/>
            <a:stCxn id="21" idx="0"/>
            <a:endCxn id="116" idx="0"/>
          </p:cNvCxnSpPr>
          <p:nvPr/>
        </p:nvCxnSpPr>
        <p:spPr>
          <a:xfrm>
            <a:off x="1214434" y="4456596"/>
            <a:ext cx="4517527" cy="9705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FB8D6B-D6C1-C756-802F-9DC43AE1D4B3}"/>
              </a:ext>
            </a:extLst>
          </p:cNvPr>
          <p:cNvCxnSpPr>
            <a:cxnSpLocks/>
            <a:stCxn id="35" idx="2"/>
            <a:endCxn id="116" idx="2"/>
          </p:cNvCxnSpPr>
          <p:nvPr/>
        </p:nvCxnSpPr>
        <p:spPr>
          <a:xfrm flipV="1">
            <a:off x="1245576" y="5790915"/>
            <a:ext cx="4512842" cy="13956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F4B7A7-65BA-794C-AD0F-7B2A045BE527}"/>
              </a:ext>
            </a:extLst>
          </p:cNvPr>
          <p:cNvCxnSpPr>
            <a:cxnSpLocks/>
            <a:stCxn id="35" idx="0"/>
            <a:endCxn id="122" idx="0"/>
          </p:cNvCxnSpPr>
          <p:nvPr/>
        </p:nvCxnSpPr>
        <p:spPr>
          <a:xfrm>
            <a:off x="1214434" y="7082419"/>
            <a:ext cx="4669927" cy="15577"/>
          </a:xfrm>
          <a:prstGeom prst="line">
            <a:avLst/>
          </a:prstGeom>
          <a:ln w="22225">
            <a:solidFill>
              <a:srgbClr val="0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B3204023-C85C-E43C-A5C5-6D0ECED0281E}"/>
              </a:ext>
            </a:extLst>
          </p:cNvPr>
          <p:cNvSpPr/>
          <p:nvPr/>
        </p:nvSpPr>
        <p:spPr>
          <a:xfrm rot="10800000">
            <a:off x="566287" y="5804133"/>
            <a:ext cx="1296294" cy="1278286"/>
          </a:xfrm>
          <a:prstGeom prst="arc">
            <a:avLst>
              <a:gd name="adj1" fmla="val 16200000"/>
              <a:gd name="adj2" fmla="val 5567565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Phenomena" panose="00000500000000000000" pitchFamily="50" charset="-52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D2BD42F-04F4-E29E-873F-D4B7BC191C0D}"/>
              </a:ext>
            </a:extLst>
          </p:cNvPr>
          <p:cNvSpPr/>
          <p:nvPr/>
        </p:nvSpPr>
        <p:spPr>
          <a:xfrm>
            <a:off x="651963" y="8128733"/>
            <a:ext cx="556908" cy="556908"/>
          </a:xfrm>
          <a:prstGeom prst="ellipse">
            <a:avLst/>
          </a:prstGeom>
          <a:solidFill>
            <a:srgbClr val="64B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DE87164-A820-5873-1F07-AB06107FE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" y="8011187"/>
            <a:ext cx="792000" cy="792000"/>
          </a:xfrm>
          <a:prstGeom prst="rect">
            <a:avLst/>
          </a:prstGeom>
          <a:noFill/>
        </p:spPr>
      </p:pic>
      <p:sp>
        <p:nvSpPr>
          <p:cNvPr id="125" name="Oval 124" hidden="1">
            <a:extLst>
              <a:ext uri="{FF2B5EF4-FFF2-40B4-BE49-F238E27FC236}">
                <a16:creationId xmlns:a16="http://schemas.microsoft.com/office/drawing/2014/main" id="{5FC05499-AB55-8E43-7427-F48F80DFCE39}"/>
              </a:ext>
            </a:extLst>
          </p:cNvPr>
          <p:cNvSpPr/>
          <p:nvPr/>
        </p:nvSpPr>
        <p:spPr>
          <a:xfrm>
            <a:off x="675613" y="1552319"/>
            <a:ext cx="556908" cy="556908"/>
          </a:xfrm>
          <a:prstGeom prst="ellipse">
            <a:avLst/>
          </a:prstGeom>
          <a:solidFill>
            <a:srgbClr val="64B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D505B88-F463-B918-167D-027AC7019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7" y="1491179"/>
            <a:ext cx="792000" cy="7920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BE1C8-87C7-1328-E950-BB8953A63B7B}"/>
              </a:ext>
            </a:extLst>
          </p:cNvPr>
          <p:cNvSpPr txBox="1"/>
          <p:nvPr/>
        </p:nvSpPr>
        <p:spPr>
          <a:xfrm>
            <a:off x="1144573" y="2006383"/>
            <a:ext cx="2130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Встреча гостей, приветствие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~15 мин.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C0353-17F3-457C-55B2-C68B7E2C5ABD}"/>
              </a:ext>
            </a:extLst>
          </p:cNvPr>
          <p:cNvSpPr txBox="1"/>
          <p:nvPr/>
        </p:nvSpPr>
        <p:spPr>
          <a:xfrm>
            <a:off x="4037456" y="2006383"/>
            <a:ext cx="1797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Номер «Степ»</a:t>
            </a:r>
            <a:endParaRPr lang="ru-RU" sz="18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3233C-A2C6-D9DB-9FD4-745DB51DB1FD}"/>
              </a:ext>
            </a:extLst>
          </p:cNvPr>
          <p:cNvSpPr txBox="1"/>
          <p:nvPr/>
        </p:nvSpPr>
        <p:spPr>
          <a:xfrm>
            <a:off x="1194676" y="3328071"/>
            <a:ext cx="1806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Игра Шута «На знакомство»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001A6-F3F5-A0B4-CBB4-ED96A9F17DEB}"/>
              </a:ext>
            </a:extLst>
          </p:cNvPr>
          <p:cNvSpPr txBox="1"/>
          <p:nvPr/>
        </p:nvSpPr>
        <p:spPr>
          <a:xfrm>
            <a:off x="1278096" y="8634813"/>
            <a:ext cx="1624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Проводы Масленицы</a:t>
            </a:r>
            <a:endParaRPr lang="ru-RU" sz="18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169C55-7EA5-566F-4727-620B84DA5C83}"/>
              </a:ext>
            </a:extLst>
          </p:cNvPr>
          <p:cNvSpPr txBox="1"/>
          <p:nvPr/>
        </p:nvSpPr>
        <p:spPr>
          <a:xfrm>
            <a:off x="3927408" y="8634813"/>
            <a:ext cx="2037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Фото, мини-диско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981EB-1A39-19BA-630A-C4DFA2B03A0A}"/>
              </a:ext>
            </a:extLst>
          </p:cNvPr>
          <p:cNvSpPr txBox="1"/>
          <p:nvPr/>
        </p:nvSpPr>
        <p:spPr>
          <a:xfrm>
            <a:off x="4033717" y="3328071"/>
            <a:ext cx="1806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«Народный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танец»</a:t>
            </a:r>
            <a:endParaRPr lang="ru-RU" sz="18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4FC8FF-C01E-2070-54E9-496BE51D6B20}"/>
              </a:ext>
            </a:extLst>
          </p:cNvPr>
          <p:cNvSpPr txBox="1"/>
          <p:nvPr/>
        </p:nvSpPr>
        <p:spPr>
          <a:xfrm>
            <a:off x="1194676" y="4648170"/>
            <a:ext cx="180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Выход Кризиса</a:t>
            </a:r>
            <a:endParaRPr lang="ru-RU" sz="18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3F9902-19AF-961F-07B5-4C9F2A64F957}"/>
              </a:ext>
            </a:extLst>
          </p:cNvPr>
          <p:cNvSpPr txBox="1"/>
          <p:nvPr/>
        </p:nvSpPr>
        <p:spPr>
          <a:xfrm>
            <a:off x="1194676" y="5957167"/>
            <a:ext cx="1806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Номер</a:t>
            </a:r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 «Кадриль»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62176-783F-BD6C-54C9-18A96DD0F37D}"/>
              </a:ext>
            </a:extLst>
          </p:cNvPr>
          <p:cNvSpPr txBox="1"/>
          <p:nvPr/>
        </p:nvSpPr>
        <p:spPr>
          <a:xfrm>
            <a:off x="4033717" y="5957167"/>
            <a:ext cx="180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Выход Весны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718A20-B5AD-6B38-EE6A-792D3612F898}"/>
              </a:ext>
            </a:extLst>
          </p:cNvPr>
          <p:cNvSpPr txBox="1"/>
          <p:nvPr/>
        </p:nvSpPr>
        <p:spPr>
          <a:xfrm>
            <a:off x="916028" y="7225983"/>
            <a:ext cx="223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Игра «Хлопни, топни»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2CFCB-6B0C-160D-9511-7479E10E757A}"/>
              </a:ext>
            </a:extLst>
          </p:cNvPr>
          <p:cNvSpPr txBox="1"/>
          <p:nvPr/>
        </p:nvSpPr>
        <p:spPr>
          <a:xfrm rot="16200000">
            <a:off x="4354645" y="7392412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7C9B129E-FABB-29F5-CC5F-F16240C87BF2}"/>
              </a:ext>
            </a:extLst>
          </p:cNvPr>
          <p:cNvSpPr/>
          <p:nvPr/>
        </p:nvSpPr>
        <p:spPr>
          <a:xfrm>
            <a:off x="5111314" y="4466023"/>
            <a:ext cx="1278316" cy="1324943"/>
          </a:xfrm>
          <a:prstGeom prst="arc">
            <a:avLst>
              <a:gd name="adj1" fmla="val 16103925"/>
              <a:gd name="adj2" fmla="val 5358766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Phenomena" panose="00000500000000000000" pitchFamily="50" charset="-52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D35E22D8-EE36-572B-81D4-5BF329867C28}"/>
              </a:ext>
            </a:extLst>
          </p:cNvPr>
          <p:cNvSpPr/>
          <p:nvPr/>
        </p:nvSpPr>
        <p:spPr>
          <a:xfrm>
            <a:off x="5263714" y="7097718"/>
            <a:ext cx="1278316" cy="1324943"/>
          </a:xfrm>
          <a:prstGeom prst="arc">
            <a:avLst>
              <a:gd name="adj1" fmla="val 16103925"/>
              <a:gd name="adj2" fmla="val 5358766"/>
            </a:avLst>
          </a:prstGeom>
          <a:ln w="22225"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800">
              <a:latin typeface="Phenomena" panose="00000500000000000000" pitchFamily="50" charset="-52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BB1CD33-FF50-31CA-545F-3A7E7E62DA3F}"/>
              </a:ext>
            </a:extLst>
          </p:cNvPr>
          <p:cNvGrpSpPr/>
          <p:nvPr/>
        </p:nvGrpSpPr>
        <p:grpSpPr>
          <a:xfrm>
            <a:off x="1822417" y="1680782"/>
            <a:ext cx="401778" cy="401778"/>
            <a:chOff x="2025028" y="1498410"/>
            <a:chExt cx="401778" cy="4017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30D8CD-CDFE-2DCA-4A23-0D149679F8BC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6F438282-3BA3-495E-198F-E3FE6DB1C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44F52C7-C715-6D06-D50D-1E26E95BD168}"/>
              </a:ext>
            </a:extLst>
          </p:cNvPr>
          <p:cNvGrpSpPr/>
          <p:nvPr/>
        </p:nvGrpSpPr>
        <p:grpSpPr>
          <a:xfrm>
            <a:off x="4675442" y="1680782"/>
            <a:ext cx="401778" cy="401778"/>
            <a:chOff x="2025028" y="1498410"/>
            <a:chExt cx="401778" cy="401778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E3C2E31-3A21-E105-0E28-2774D90C71D3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20468DD-C7C2-56CA-9085-09AA5FC16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548AED9-3F71-0518-3100-4467D487F302}"/>
              </a:ext>
            </a:extLst>
          </p:cNvPr>
          <p:cNvGrpSpPr/>
          <p:nvPr/>
        </p:nvGrpSpPr>
        <p:grpSpPr>
          <a:xfrm>
            <a:off x="1822417" y="2986700"/>
            <a:ext cx="401778" cy="401778"/>
            <a:chOff x="2025028" y="1498410"/>
            <a:chExt cx="401778" cy="40177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7F20839-7145-FC9A-CFAF-13C43B2C7142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CDA8D52-0807-749C-E7AB-0882D1104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9DD1862-6C73-95BA-2359-4E9B63761F58}"/>
              </a:ext>
            </a:extLst>
          </p:cNvPr>
          <p:cNvGrpSpPr/>
          <p:nvPr/>
        </p:nvGrpSpPr>
        <p:grpSpPr>
          <a:xfrm>
            <a:off x="4675442" y="2986700"/>
            <a:ext cx="401778" cy="401778"/>
            <a:chOff x="2025028" y="1498410"/>
            <a:chExt cx="401778" cy="401778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0ACE65E-4FAA-72E3-0140-A56FC2247D02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9BC0BEDD-E981-ACB3-D092-90DE891B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309DA1B-41A0-0919-3AC2-1FBD3FB29F2B}"/>
              </a:ext>
            </a:extLst>
          </p:cNvPr>
          <p:cNvGrpSpPr/>
          <p:nvPr/>
        </p:nvGrpSpPr>
        <p:grpSpPr>
          <a:xfrm>
            <a:off x="1822417" y="4252434"/>
            <a:ext cx="401778" cy="401778"/>
            <a:chOff x="2025028" y="1498410"/>
            <a:chExt cx="401778" cy="401778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BABB3E8-254B-F596-8B30-5817BD8AA7C3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11BA7AA6-E254-5C9B-D523-279FBB633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D91CAA1-54A2-6080-86B0-C49A39FD6450}"/>
              </a:ext>
            </a:extLst>
          </p:cNvPr>
          <p:cNvGrpSpPr/>
          <p:nvPr/>
        </p:nvGrpSpPr>
        <p:grpSpPr>
          <a:xfrm>
            <a:off x="4675442" y="4252434"/>
            <a:ext cx="401778" cy="401778"/>
            <a:chOff x="2025028" y="1498410"/>
            <a:chExt cx="401778" cy="401778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064232A-0454-322A-31D7-EEE7910774C9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EB5301B-B25E-7B4A-BDCB-80377ADB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339700E-6188-A3F6-3579-B95F4B38976A}"/>
              </a:ext>
            </a:extLst>
          </p:cNvPr>
          <p:cNvGrpSpPr/>
          <p:nvPr/>
        </p:nvGrpSpPr>
        <p:grpSpPr>
          <a:xfrm>
            <a:off x="1822417" y="5593822"/>
            <a:ext cx="401778" cy="401778"/>
            <a:chOff x="2025028" y="1498410"/>
            <a:chExt cx="401778" cy="401778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15FF23C-A685-B8C9-355E-C7F2EA8CFB68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4C21E90C-7188-AE40-AA04-5354302EF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4C0EA95-1FC9-69A1-72C2-9483A6AB569D}"/>
              </a:ext>
            </a:extLst>
          </p:cNvPr>
          <p:cNvGrpSpPr/>
          <p:nvPr/>
        </p:nvGrpSpPr>
        <p:grpSpPr>
          <a:xfrm>
            <a:off x="4675442" y="5593822"/>
            <a:ext cx="401778" cy="401778"/>
            <a:chOff x="2025028" y="1498410"/>
            <a:chExt cx="401778" cy="401778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9A8CF48E-15CB-CE47-074E-2F408ED785D6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A1B02D39-26F9-C5A2-CC5E-A6268D19D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3C6334D-3E2F-DEE1-2BB3-2A787E1AB90B}"/>
              </a:ext>
            </a:extLst>
          </p:cNvPr>
          <p:cNvGrpSpPr/>
          <p:nvPr/>
        </p:nvGrpSpPr>
        <p:grpSpPr>
          <a:xfrm>
            <a:off x="1822417" y="6872990"/>
            <a:ext cx="401778" cy="401778"/>
            <a:chOff x="2025028" y="1498410"/>
            <a:chExt cx="401778" cy="401778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CDF497B-244D-3B1E-D920-CDCE7486DFDE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0DA229D2-AF41-A2F9-FDEA-216C441EC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A40DC89-1F53-1F29-9232-AF4A1718BC1B}"/>
              </a:ext>
            </a:extLst>
          </p:cNvPr>
          <p:cNvGrpSpPr/>
          <p:nvPr/>
        </p:nvGrpSpPr>
        <p:grpSpPr>
          <a:xfrm>
            <a:off x="4675442" y="6872990"/>
            <a:ext cx="401778" cy="401778"/>
            <a:chOff x="2025028" y="1498410"/>
            <a:chExt cx="401778" cy="401778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7E142B4-D9DD-2506-AA2B-00410EE924C2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FAE9961B-1A35-291C-D29A-10DE1D204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A69318-747A-F491-796C-1B2159E3EA4E}"/>
              </a:ext>
            </a:extLst>
          </p:cNvPr>
          <p:cNvGrpSpPr/>
          <p:nvPr/>
        </p:nvGrpSpPr>
        <p:grpSpPr>
          <a:xfrm>
            <a:off x="1822417" y="8185365"/>
            <a:ext cx="401778" cy="401778"/>
            <a:chOff x="2025028" y="1498410"/>
            <a:chExt cx="401778" cy="401778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B0ABB1E-157F-3152-25A5-9D967C01AE84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9DE9B919-83B0-09AF-9F46-8B7AE9AC5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7195E5D-4D2B-A8C9-1151-A11B3CE3CDB1}"/>
              </a:ext>
            </a:extLst>
          </p:cNvPr>
          <p:cNvGrpSpPr/>
          <p:nvPr/>
        </p:nvGrpSpPr>
        <p:grpSpPr>
          <a:xfrm>
            <a:off x="4675442" y="8185365"/>
            <a:ext cx="401778" cy="401778"/>
            <a:chOff x="2025028" y="1498410"/>
            <a:chExt cx="401778" cy="401778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5EAAC9A-347D-9BDC-06C3-2F8DEFCC7E75}"/>
                </a:ext>
              </a:extLst>
            </p:cNvPr>
            <p:cNvSpPr/>
            <p:nvPr/>
          </p:nvSpPr>
          <p:spPr>
            <a:xfrm>
              <a:off x="2025028" y="1498410"/>
              <a:ext cx="401778" cy="4017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13" dirty="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285B7015-FEAC-2D9F-9C9F-AD1076279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9" y="1506121"/>
              <a:ext cx="386357" cy="3863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32CCAF-CCA2-E0D4-7D95-958452E7174B}"/>
              </a:ext>
            </a:extLst>
          </p:cNvPr>
          <p:cNvSpPr txBox="1"/>
          <p:nvPr/>
        </p:nvSpPr>
        <p:spPr>
          <a:xfrm>
            <a:off x="3952293" y="4648170"/>
            <a:ext cx="180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Частушки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~5 мин.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E5922-4CC6-937B-7AD7-729A98278968}"/>
              </a:ext>
            </a:extLst>
          </p:cNvPr>
          <p:cNvSpPr txBox="1"/>
          <p:nvPr/>
        </p:nvSpPr>
        <p:spPr>
          <a:xfrm>
            <a:off x="3725999" y="7225983"/>
            <a:ext cx="223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Номер</a:t>
            </a:r>
            <a:r>
              <a:rPr lang="ru-RU" sz="18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 «Эх снег, снежок»</a:t>
            </a:r>
          </a:p>
          <a:p>
            <a:pPr algn="ctr"/>
            <a:r>
              <a:rPr lang="ru-RU" sz="1800" dirty="0"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~ 5 мин.</a:t>
            </a:r>
          </a:p>
        </p:txBody>
      </p:sp>
    </p:spTree>
    <p:extLst>
      <p:ext uri="{BB962C8B-B14F-4D97-AF65-F5344CB8AC3E}">
        <p14:creationId xmlns:p14="http://schemas.microsoft.com/office/powerpoint/2010/main" val="251227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1A53-570E-39E4-2191-4A8B7126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30" y="363455"/>
            <a:ext cx="2360255" cy="456315"/>
          </a:xfrm>
        </p:spPr>
        <p:txBody>
          <a:bodyPr>
            <a:noAutofit/>
          </a:bodyPr>
          <a:lstStyle/>
          <a:p>
            <a:r>
              <a:rPr lang="ru-RU" sz="30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СЦЕНАРИЙ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E6A0-E664-3ACA-42FB-45452689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05" y="2716988"/>
            <a:ext cx="4569302" cy="520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До начала 5 минут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Они мигом промелькнут!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Тот кто опоздает,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Праздника не узнает!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Только сегодня и только у нас,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Вы проведете с пользою час!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Час пролетит,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Второй промелькнёт!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Весна за зимою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К нам в гости придет!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А пока мы говорили,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5 минут уж проскочили!!!</a:t>
            </a:r>
          </a:p>
          <a:p>
            <a:pPr marL="0" indent="0">
              <a:buNone/>
            </a:pPr>
            <a:r>
              <a:rPr lang="ru-RU" sz="1600" dirty="0" err="1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Зазывалки</a:t>
            </a: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 прекращаем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Праздник славный начинаем!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Начинаем праздник мы,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В честь красавицы Весны!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F86A0-4F59-D864-8469-BAEF067B37BF}"/>
              </a:ext>
            </a:extLst>
          </p:cNvPr>
          <p:cNvSpPr txBox="1"/>
          <p:nvPr/>
        </p:nvSpPr>
        <p:spPr>
          <a:xfrm>
            <a:off x="646558" y="778172"/>
            <a:ext cx="62510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69307" algn="l"/>
              </a:tabLst>
            </a:pP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На территории перед Театром располагается площадка для проведения мероприятия. Вдоль театра проводится выставка детских работ по теме «Масленица». По площадке прогуливаются дети-артисты в костюмах, создавая настроение)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9BC4D-60F8-DB5A-40E7-6E4F83781CD2}"/>
              </a:ext>
            </a:extLst>
          </p:cNvPr>
          <p:cNvSpPr txBox="1"/>
          <p:nvPr/>
        </p:nvSpPr>
        <p:spPr>
          <a:xfrm>
            <a:off x="691340" y="1982261"/>
            <a:ext cx="6002219" cy="584775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>
              <a:tabLst>
                <a:tab pos="169307" algn="l"/>
              </a:tabLst>
            </a:pPr>
            <a:r>
              <a:rPr lang="ru-RU" sz="16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Звучат русская народная музыка (возможно в обработке, перепевке и так далее)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D813A6-BD0D-5971-1C07-D0F553FCBDD5}"/>
              </a:ext>
            </a:extLst>
          </p:cNvPr>
          <p:cNvGrpSpPr/>
          <p:nvPr/>
        </p:nvGrpSpPr>
        <p:grpSpPr>
          <a:xfrm>
            <a:off x="89266" y="2024582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33FF178-8D5D-70E2-AF79-8866A17FFA3F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0276D2-5A61-EAE0-88E7-28585695C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47BEEE-BA76-1EE7-B717-63A8E22F6BD0}"/>
              </a:ext>
            </a:extLst>
          </p:cNvPr>
          <p:cNvSpPr txBox="1"/>
          <p:nvPr/>
        </p:nvSpPr>
        <p:spPr>
          <a:xfrm>
            <a:off x="7156286" y="6420861"/>
            <a:ext cx="6104451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>
              <a:tabLst>
                <a:tab pos="169307" algn="l"/>
              </a:tabLst>
            </a:pPr>
            <a:r>
              <a:rPr lang="ru-RU" sz="16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Звучит  фонограмма танца «Русские забавы»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799DA7-FF48-83A3-90CE-574C8087D5FD}"/>
              </a:ext>
            </a:extLst>
          </p:cNvPr>
          <p:cNvGrpSpPr/>
          <p:nvPr/>
        </p:nvGrpSpPr>
        <p:grpSpPr>
          <a:xfrm>
            <a:off x="-814275" y="4191516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77E317-86F5-27B1-8BDE-D58EA4B6B928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7BD297-4368-E1DC-BCCA-D713782E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0B258DF-8CDA-5CE8-5C3C-ED06F3A8FB20}"/>
              </a:ext>
            </a:extLst>
          </p:cNvPr>
          <p:cNvSpPr txBox="1"/>
          <p:nvPr/>
        </p:nvSpPr>
        <p:spPr>
          <a:xfrm>
            <a:off x="1937316" y="8722279"/>
            <a:ext cx="3434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Подходи, честной народ!</a:t>
            </a:r>
          </a:p>
          <a:p>
            <a:r>
              <a:rPr lang="ru-RU" sz="1600" dirty="0">
                <a:solidFill>
                  <a:schemeClr val="bg1"/>
                </a:solidFill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Всех веселый праздник ждет!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7B476-F26B-E3CB-7B63-CDFFC0BC922E}"/>
              </a:ext>
            </a:extLst>
          </p:cNvPr>
          <p:cNvSpPr txBox="1"/>
          <p:nvPr/>
        </p:nvSpPr>
        <p:spPr>
          <a:xfrm>
            <a:off x="691340" y="3081624"/>
            <a:ext cx="1273280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{</a:t>
            </a: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Глашатаи</a:t>
            </a:r>
            <a:r>
              <a:rPr lang="en-US" sz="1600" dirty="0"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}</a:t>
            </a:r>
            <a:r>
              <a:rPr lang="ru-RU" sz="1600" dirty="0"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  <a:endParaRPr lang="ru-RU" sz="1600" dirty="0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D1B493-DD4B-93B5-6349-598FA4F56CED}"/>
              </a:ext>
            </a:extLst>
          </p:cNvPr>
          <p:cNvGrpSpPr/>
          <p:nvPr/>
        </p:nvGrpSpPr>
        <p:grpSpPr>
          <a:xfrm>
            <a:off x="-215947" y="8624888"/>
            <a:ext cx="884677" cy="884677"/>
            <a:chOff x="-209092" y="5755753"/>
            <a:chExt cx="884677" cy="8846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A46C5E-C25D-522B-130A-E29230DE2E7C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2963572-8ACC-D0F3-2A74-AD21BFED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672D0A-0FD0-7957-8FE2-E8659C479153}"/>
              </a:ext>
            </a:extLst>
          </p:cNvPr>
          <p:cNvGrpSpPr/>
          <p:nvPr/>
        </p:nvGrpSpPr>
        <p:grpSpPr>
          <a:xfrm>
            <a:off x="-1034635" y="5257610"/>
            <a:ext cx="884677" cy="884677"/>
            <a:chOff x="5928582" y="7273178"/>
            <a:chExt cx="884677" cy="88467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E0E7AB8-11AC-D5D9-ABC0-AA39CFBC55A9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90EA405-68F2-75E6-F39F-3D1641B0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DE75434-33A0-9E95-A2B0-7E6E11D2E8A9}"/>
              </a:ext>
            </a:extLst>
          </p:cNvPr>
          <p:cNvSpPr txBox="1"/>
          <p:nvPr/>
        </p:nvSpPr>
        <p:spPr>
          <a:xfrm>
            <a:off x="673293" y="8774838"/>
            <a:ext cx="1630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{</a:t>
            </a: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1-ый </a:t>
            </a:r>
          </a:p>
          <a:p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скоморох</a:t>
            </a:r>
            <a:r>
              <a:rPr lang="en-US" sz="1600" dirty="0"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}</a:t>
            </a:r>
            <a:r>
              <a:rPr lang="ru-RU" sz="1600" dirty="0"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  <a:endParaRPr lang="ru-RU" sz="1600" dirty="0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20546-58D2-1AD0-65CC-05D4BF30A55D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FBB6E3-791A-9063-1FD0-2A6095A696F8}"/>
              </a:ext>
            </a:extLst>
          </p:cNvPr>
          <p:cNvGrpSpPr/>
          <p:nvPr/>
        </p:nvGrpSpPr>
        <p:grpSpPr>
          <a:xfrm>
            <a:off x="-193337" y="2798578"/>
            <a:ext cx="884677" cy="884677"/>
            <a:chOff x="5482259" y="2976759"/>
            <a:chExt cx="884677" cy="8846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8073B1-9934-5C72-A1EA-843D4EE3405F}"/>
                </a:ext>
              </a:extLst>
            </p:cNvPr>
            <p:cNvSpPr/>
            <p:nvPr/>
          </p:nvSpPr>
          <p:spPr>
            <a:xfrm>
              <a:off x="5482259" y="297675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993ADF-E036-4A48-F800-B9F69ACE9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404" y="3166299"/>
              <a:ext cx="467078" cy="467078"/>
            </a:xfrm>
            <a:prstGeom prst="rect">
              <a:avLst/>
            </a:prstGeom>
            <a:noFill/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B74E33-A1AF-4A1F-0EC3-0F934F9CE5DA}"/>
              </a:ext>
            </a:extLst>
          </p:cNvPr>
          <p:cNvGrpSpPr/>
          <p:nvPr/>
        </p:nvGrpSpPr>
        <p:grpSpPr>
          <a:xfrm>
            <a:off x="89266" y="7795852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CF57DA7-A4BE-5120-3FF4-BAA2ACDB64BE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1E13300-E6A7-4E5B-BDC6-F2EAC1F7C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FB3116-C12F-7F01-5C28-3F8279978411}"/>
              </a:ext>
            </a:extLst>
          </p:cNvPr>
          <p:cNvSpPr txBox="1"/>
          <p:nvPr/>
        </p:nvSpPr>
        <p:spPr>
          <a:xfrm>
            <a:off x="770966" y="7774692"/>
            <a:ext cx="6002219" cy="584775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tabLst>
                <a:tab pos="169307" algn="l"/>
              </a:tabLst>
              <a:defRPr sz="160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</a:lstStyle>
          <a:p>
            <a:r>
              <a:rPr lang="ru-RU" dirty="0"/>
              <a:t>Звучат фанфары (тематически подобранные к</a:t>
            </a:r>
            <a:r>
              <a:rPr lang="en-US" dirty="0"/>
              <a:t> </a:t>
            </a:r>
            <a:r>
              <a:rPr lang="ru-RU" dirty="0"/>
              <a:t>мероприятию).</a:t>
            </a:r>
          </a:p>
          <a:p>
            <a:r>
              <a:rPr lang="ru-RU" dirty="0"/>
              <a:t>И веселая народная музыка, на сцену вбегают скоморохи.</a:t>
            </a:r>
          </a:p>
        </p:txBody>
      </p:sp>
    </p:spTree>
    <p:extLst>
      <p:ext uri="{BB962C8B-B14F-4D97-AF65-F5344CB8AC3E}">
        <p14:creationId xmlns:p14="http://schemas.microsoft.com/office/powerpoint/2010/main" val="34708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F4672D0A-0FD0-7957-8FE2-E8659C479153}"/>
              </a:ext>
            </a:extLst>
          </p:cNvPr>
          <p:cNvGrpSpPr/>
          <p:nvPr/>
        </p:nvGrpSpPr>
        <p:grpSpPr>
          <a:xfrm>
            <a:off x="6202837" y="248101"/>
            <a:ext cx="884677" cy="884677"/>
            <a:chOff x="5928582" y="7273178"/>
            <a:chExt cx="884677" cy="88467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E0E7AB8-11AC-D5D9-ABC0-AA39CFBC55A9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90EA405-68F2-75E6-F39F-3D1641B0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0EC7D5-4DF8-0E85-6E4B-BB4E86EA2D73}"/>
              </a:ext>
            </a:extLst>
          </p:cNvPr>
          <p:cNvSpPr txBox="1"/>
          <p:nvPr/>
        </p:nvSpPr>
        <p:spPr>
          <a:xfrm>
            <a:off x="4049473" y="160638"/>
            <a:ext cx="20987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defRPr>
            </a:lvl1pPr>
          </a:lstStyle>
          <a:p>
            <a:pPr algn="r"/>
            <a:r>
              <a:rPr lang="ru-RU" sz="15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Женщины и девчонки! </a:t>
            </a:r>
          </a:p>
          <a:p>
            <a:pPr algn="r"/>
            <a:r>
              <a:rPr lang="ru-RU" sz="15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Дедушки  и мальчонки!</a:t>
            </a:r>
          </a:p>
          <a:p>
            <a:pPr algn="r"/>
            <a:r>
              <a:rPr lang="ru-RU" sz="15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 Тихоня и проказник,</a:t>
            </a:r>
          </a:p>
          <a:p>
            <a:pPr algn="r"/>
            <a:r>
              <a:rPr lang="ru-RU" sz="15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 Подходи на праздник!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CB35B-066B-E941-AC28-7436D30104B5}"/>
              </a:ext>
            </a:extLst>
          </p:cNvPr>
          <p:cNvGrpSpPr/>
          <p:nvPr/>
        </p:nvGrpSpPr>
        <p:grpSpPr>
          <a:xfrm>
            <a:off x="-1343545" y="4886901"/>
            <a:ext cx="902420" cy="902422"/>
            <a:chOff x="-209092" y="5755753"/>
            <a:chExt cx="884677" cy="8846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3E8A4C-A0B4-0145-A4CD-85655C5C42A9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1456A9-99C3-97A2-A014-55A2571BF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D3B38CE-2E89-5E78-081E-8E9530F55D3E}"/>
              </a:ext>
            </a:extLst>
          </p:cNvPr>
          <p:cNvSpPr txBox="1"/>
          <p:nvPr/>
        </p:nvSpPr>
        <p:spPr>
          <a:xfrm>
            <a:off x="711893" y="1447301"/>
            <a:ext cx="5565436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>
              <a:tabLst>
                <a:tab pos="142518" algn="l"/>
              </a:tabLst>
            </a:pP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Танцевальная мини – зарисовка между скоморохами.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1FBA-8E8A-0561-D4E5-E6866AF8B6A0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B02D-70AF-60C5-08C8-99B736A3431B}"/>
              </a:ext>
            </a:extLst>
          </p:cNvPr>
          <p:cNvSpPr txBox="1"/>
          <p:nvPr/>
        </p:nvSpPr>
        <p:spPr>
          <a:xfrm>
            <a:off x="2484412" y="491520"/>
            <a:ext cx="1812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{</a:t>
            </a: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2-ой скоморох</a:t>
            </a:r>
            <a:r>
              <a:rPr lang="en-US" sz="1600" dirty="0"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}</a:t>
            </a:r>
            <a:r>
              <a:rPr lang="ru-RU" sz="1600" dirty="0">
                <a:effectLst/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  <a:endParaRPr lang="ru-RU" sz="1600" dirty="0"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F4D6BE-935D-7BE8-2907-B13213904683}"/>
              </a:ext>
            </a:extLst>
          </p:cNvPr>
          <p:cNvGrpSpPr/>
          <p:nvPr/>
        </p:nvGrpSpPr>
        <p:grpSpPr>
          <a:xfrm>
            <a:off x="-2310959" y="5172949"/>
            <a:ext cx="549680" cy="549680"/>
            <a:chOff x="-155865" y="5017741"/>
            <a:chExt cx="542454" cy="542454"/>
          </a:xfrm>
          <a:solidFill>
            <a:srgbClr val="64BC46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2F647B3-EA95-BD44-820C-3B4E368579A0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7BA2E7B-D811-043F-2B5B-402125EB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44B1D9-F78B-0465-B9D8-AF976A90A76E}"/>
              </a:ext>
            </a:extLst>
          </p:cNvPr>
          <p:cNvGrpSpPr/>
          <p:nvPr/>
        </p:nvGrpSpPr>
        <p:grpSpPr>
          <a:xfrm>
            <a:off x="77310" y="1345351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012AB5-D9BF-03DB-25C4-26CE933A52EA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3587031-D2B0-FBA4-46A7-3065BB26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83BCFB-9F01-602A-F3BF-C0EFF43F36E6}"/>
              </a:ext>
            </a:extLst>
          </p:cNvPr>
          <p:cNvGrpSpPr/>
          <p:nvPr/>
        </p:nvGrpSpPr>
        <p:grpSpPr>
          <a:xfrm>
            <a:off x="-2889037" y="6266746"/>
            <a:ext cx="884677" cy="884677"/>
            <a:chOff x="5482259" y="2976759"/>
            <a:chExt cx="884677" cy="8846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823621D-6B13-D38F-A612-E745DEFD17CF}"/>
                </a:ext>
              </a:extLst>
            </p:cNvPr>
            <p:cNvSpPr/>
            <p:nvPr/>
          </p:nvSpPr>
          <p:spPr>
            <a:xfrm>
              <a:off x="5482259" y="297675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38FDF77-669F-2929-DD2C-90DC0D82A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404" y="3166299"/>
              <a:ext cx="467078" cy="467078"/>
            </a:xfrm>
            <a:prstGeom prst="rect">
              <a:avLst/>
            </a:prstGeom>
            <a:noFill/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4AD7171-1594-12BF-3BAE-3EFCA5F55B44}"/>
              </a:ext>
            </a:extLst>
          </p:cNvPr>
          <p:cNvSpPr txBox="1"/>
          <p:nvPr/>
        </p:nvSpPr>
        <p:spPr>
          <a:xfrm>
            <a:off x="685443" y="2223162"/>
            <a:ext cx="3695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Вьются ушки у гороха,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Червячками на крючке!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A64670-AB9A-DBD3-1939-1FD1D0BA4CCA}"/>
              </a:ext>
            </a:extLst>
          </p:cNvPr>
          <p:cNvGrpSpPr/>
          <p:nvPr/>
        </p:nvGrpSpPr>
        <p:grpSpPr>
          <a:xfrm>
            <a:off x="-199234" y="2073211"/>
            <a:ext cx="884677" cy="884677"/>
            <a:chOff x="-209092" y="5755753"/>
            <a:chExt cx="884677" cy="88467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D30ECD5-6352-F61D-B75F-B9F6C22495F2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796DEC66-FCED-03E4-D581-630375ACF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3D49CDB-A836-8992-03F9-C7F848EBDA98}"/>
              </a:ext>
            </a:extLst>
          </p:cNvPr>
          <p:cNvGrpSpPr/>
          <p:nvPr/>
        </p:nvGrpSpPr>
        <p:grpSpPr>
          <a:xfrm>
            <a:off x="6190137" y="2637903"/>
            <a:ext cx="884677" cy="884677"/>
            <a:chOff x="5928582" y="7273178"/>
            <a:chExt cx="884677" cy="88467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3EE53F6-AA74-06AE-BD3D-CDCA2E40B68F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82BA6E4-8715-C296-E8EA-F3036212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9942DC2-AAC1-3B17-A7A0-1AAA89E4C749}"/>
              </a:ext>
            </a:extLst>
          </p:cNvPr>
          <p:cNvSpPr txBox="1"/>
          <p:nvPr/>
        </p:nvSpPr>
        <p:spPr>
          <a:xfrm>
            <a:off x="3733800" y="2761534"/>
            <a:ext cx="24144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defRPr>
            </a:lvl1pPr>
          </a:lstStyle>
          <a:p>
            <a:pPr algn="r"/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Мы с тобой два скомороха.</a:t>
            </a:r>
          </a:p>
          <a:p>
            <a:pPr algn="r"/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 Как горошинки в стручке!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4D82621-C3EF-0F83-E032-1729224A0E2B}"/>
              </a:ext>
            </a:extLst>
          </p:cNvPr>
          <p:cNvGrpSpPr/>
          <p:nvPr/>
        </p:nvGrpSpPr>
        <p:grpSpPr>
          <a:xfrm>
            <a:off x="-199234" y="3482861"/>
            <a:ext cx="884677" cy="884677"/>
            <a:chOff x="-209092" y="5755753"/>
            <a:chExt cx="884677" cy="88467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BB12511-44B4-8690-36AB-22E723A1A452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30338BDD-270C-3274-1D8B-A45D96F1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788BD14B-744C-3F3E-5FFF-2A315557CA52}"/>
              </a:ext>
            </a:extLst>
          </p:cNvPr>
          <p:cNvSpPr txBox="1"/>
          <p:nvPr/>
        </p:nvSpPr>
        <p:spPr>
          <a:xfrm>
            <a:off x="685443" y="3614501"/>
            <a:ext cx="3695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На площадь нашу собирайтесь,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Да пошире улыбайтесь!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BC0EFDB-FD09-EB53-E582-AF434768407E}"/>
              </a:ext>
            </a:extLst>
          </p:cNvPr>
          <p:cNvGrpSpPr/>
          <p:nvPr/>
        </p:nvGrpSpPr>
        <p:grpSpPr>
          <a:xfrm>
            <a:off x="6190137" y="4158582"/>
            <a:ext cx="884677" cy="884677"/>
            <a:chOff x="5928582" y="7273178"/>
            <a:chExt cx="884677" cy="884677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C71BD5D-4422-3FEE-B889-B0DFF0C526DC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820F68B-05FC-D82E-BC6C-4BF2A885C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BBB80BF-71A9-3E03-3A66-56201E934051}"/>
              </a:ext>
            </a:extLst>
          </p:cNvPr>
          <p:cNvSpPr txBox="1"/>
          <p:nvPr/>
        </p:nvSpPr>
        <p:spPr>
          <a:xfrm>
            <a:off x="3733800" y="4282213"/>
            <a:ext cx="2414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defRPr>
            </a:lvl1pPr>
          </a:lstStyle>
          <a:p>
            <a:pPr algn="r"/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Улыбайтесь во весь рот</a:t>
            </a:r>
          </a:p>
          <a:p>
            <a:pPr algn="r"/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 Все, кто Масленицу ждет!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41881E-6A6D-6019-D95F-BF796DEE1FAF}"/>
              </a:ext>
            </a:extLst>
          </p:cNvPr>
          <p:cNvSpPr txBox="1"/>
          <p:nvPr/>
        </p:nvSpPr>
        <p:spPr>
          <a:xfrm>
            <a:off x="7348819" y="8186665"/>
            <a:ext cx="3770012" cy="596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Посмотрите друг на друга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И айда играть по кругу!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362F67-8A17-F027-B4EC-FDED34114D49}"/>
              </a:ext>
            </a:extLst>
          </p:cNvPr>
          <p:cNvGrpSpPr/>
          <p:nvPr/>
        </p:nvGrpSpPr>
        <p:grpSpPr>
          <a:xfrm>
            <a:off x="-2621847" y="6430577"/>
            <a:ext cx="902420" cy="902422"/>
            <a:chOff x="-209092" y="5755753"/>
            <a:chExt cx="884677" cy="88467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9B59B75-FE56-025C-127D-10B3C83363B5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413B78E3-79C3-6509-DCBB-68B24E4DB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F62D80C-FCA5-C350-006F-AA060474995E}"/>
              </a:ext>
            </a:extLst>
          </p:cNvPr>
          <p:cNvGrpSpPr/>
          <p:nvPr/>
        </p:nvGrpSpPr>
        <p:grpSpPr>
          <a:xfrm>
            <a:off x="4096" y="5285318"/>
            <a:ext cx="549680" cy="549680"/>
            <a:chOff x="-155865" y="5017741"/>
            <a:chExt cx="542454" cy="542454"/>
          </a:xfrm>
          <a:solidFill>
            <a:srgbClr val="64BC46"/>
          </a:solidFill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433C4B1-CEEB-E9DD-FF13-42BF81B80C5B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F8F8F59-B7AA-E91B-CD81-09A0E544C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A4E0774-114E-C75C-B319-994C2C987BB6}"/>
              </a:ext>
            </a:extLst>
          </p:cNvPr>
          <p:cNvSpPr txBox="1"/>
          <p:nvPr/>
        </p:nvSpPr>
        <p:spPr>
          <a:xfrm>
            <a:off x="711893" y="5388626"/>
            <a:ext cx="5639566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>
              <a:tabLst>
                <a:tab pos="142518" algn="l"/>
              </a:tabLst>
            </a:pPr>
            <a:r>
              <a:rPr lang="ru-RU" sz="1600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Без объявления. КОНЦЕРТНЫЙ НОМЕР № 1 –  степ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8B06838-0CDA-7779-EBE6-F5FC62A81C2C}"/>
              </a:ext>
            </a:extLst>
          </p:cNvPr>
          <p:cNvSpPr txBox="1"/>
          <p:nvPr/>
        </p:nvSpPr>
        <p:spPr>
          <a:xfrm>
            <a:off x="685443" y="6369489"/>
            <a:ext cx="3770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Вот ребята МОЛОДЦЫ,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Станцевали от души!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1F4D19C-FF9F-D379-52AD-863B734DF192}"/>
              </a:ext>
            </a:extLst>
          </p:cNvPr>
          <p:cNvGrpSpPr/>
          <p:nvPr/>
        </p:nvGrpSpPr>
        <p:grpSpPr>
          <a:xfrm>
            <a:off x="-208105" y="6230670"/>
            <a:ext cx="902420" cy="902422"/>
            <a:chOff x="-209092" y="5755753"/>
            <a:chExt cx="884677" cy="884677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EDC0F3D-4064-D2D9-B6E5-46917F3DF502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F1EAF8C-C44E-2316-61AC-3F9C8259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921A39-B62F-FE41-6056-CCBA0E5C16B7}"/>
              </a:ext>
            </a:extLst>
          </p:cNvPr>
          <p:cNvGrpSpPr/>
          <p:nvPr/>
        </p:nvGrpSpPr>
        <p:grpSpPr>
          <a:xfrm>
            <a:off x="6190137" y="6816963"/>
            <a:ext cx="884677" cy="884677"/>
            <a:chOff x="5928582" y="7273178"/>
            <a:chExt cx="884677" cy="884677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83F63BD-EF3D-5792-57A8-0AB5BC8B8478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091076EF-E561-349E-5425-8AD49B0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50786C4-0440-4B24-586F-FE47089970EC}"/>
              </a:ext>
            </a:extLst>
          </p:cNvPr>
          <p:cNvSpPr txBox="1"/>
          <p:nvPr/>
        </p:nvSpPr>
        <p:spPr>
          <a:xfrm>
            <a:off x="3733800" y="6940594"/>
            <a:ext cx="2414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defRPr>
            </a:lvl1pPr>
          </a:lstStyle>
          <a:p>
            <a:pPr algn="r"/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Улыбайтесь во весь рот</a:t>
            </a:r>
          </a:p>
          <a:p>
            <a:pPr algn="r"/>
            <a:r>
              <a:rPr lang="ru-RU" dirty="0">
                <a:latin typeface="Blogger Sans Light" panose="02000506030000020004" pitchFamily="50" charset="0"/>
                <a:ea typeface="Blogger Sans Light" panose="02000506030000020004" pitchFamily="50" charset="0"/>
              </a:rPr>
              <a:t> Все, кто Масленицу ждет!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5243A3B-4936-7103-61D1-C4F367710F10}"/>
              </a:ext>
            </a:extLst>
          </p:cNvPr>
          <p:cNvSpPr txBox="1"/>
          <p:nvPr/>
        </p:nvSpPr>
        <p:spPr>
          <a:xfrm>
            <a:off x="279462" y="7716334"/>
            <a:ext cx="377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7A5C53A-ECD0-0F1F-C5C5-AD73C667F65F}"/>
              </a:ext>
            </a:extLst>
          </p:cNvPr>
          <p:cNvGrpSpPr/>
          <p:nvPr/>
        </p:nvGrpSpPr>
        <p:grpSpPr>
          <a:xfrm>
            <a:off x="-161021" y="7910308"/>
            <a:ext cx="902420" cy="902422"/>
            <a:chOff x="-209092" y="5755753"/>
            <a:chExt cx="884677" cy="884677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2F456F3-E8B4-0D59-2083-DDDB735FFBD3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277978E-1D65-4493-E1EC-77A51BA3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34C1E431-2BF3-4691-8C79-F70F96D8698F}"/>
              </a:ext>
            </a:extLst>
          </p:cNvPr>
          <p:cNvSpPr txBox="1"/>
          <p:nvPr/>
        </p:nvSpPr>
        <p:spPr>
          <a:xfrm>
            <a:off x="685443" y="7827246"/>
            <a:ext cx="37700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Подходите, не стесняйтесь,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Вместе вы объединяйтесь!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Проводить Зиму – проказницу,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И встретить Весну-красавицу!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8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0B258DF-8CDA-5CE8-5C3C-ED06F3A8FB20}"/>
              </a:ext>
            </a:extLst>
          </p:cNvPr>
          <p:cNvSpPr txBox="1"/>
          <p:nvPr/>
        </p:nvSpPr>
        <p:spPr>
          <a:xfrm>
            <a:off x="637108" y="440763"/>
            <a:ext cx="5558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А пока она в пути,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 нам торопится идти,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Кто же нас развеселит,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Разыграет, рассмешит?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6CB35B-066B-E941-AC28-7436D30104B5}"/>
              </a:ext>
            </a:extLst>
          </p:cNvPr>
          <p:cNvGrpSpPr/>
          <p:nvPr/>
        </p:nvGrpSpPr>
        <p:grpSpPr>
          <a:xfrm>
            <a:off x="-236299" y="537034"/>
            <a:ext cx="884677" cy="884677"/>
            <a:chOff x="-209092" y="5755753"/>
            <a:chExt cx="884677" cy="8846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3E8A4C-A0B4-0145-A4CD-85655C5C42A9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1456A9-99C3-97A2-A014-55A2571BF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D3B38CE-2E89-5E78-081E-8E9530F55D3E}"/>
              </a:ext>
            </a:extLst>
          </p:cNvPr>
          <p:cNvSpPr txBox="1"/>
          <p:nvPr/>
        </p:nvSpPr>
        <p:spPr>
          <a:xfrm>
            <a:off x="-4014301" y="4129082"/>
            <a:ext cx="2630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Прошка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Ермошка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спорят между собой, дразнят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дру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дрга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6053-A0FE-06FC-9B52-7507975BD16F}"/>
              </a:ext>
            </a:extLst>
          </p:cNvPr>
          <p:cNvSpPr txBox="1"/>
          <p:nvPr/>
        </p:nvSpPr>
        <p:spPr>
          <a:xfrm>
            <a:off x="765175" y="1548885"/>
            <a:ext cx="5425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820C3-E1B3-EE21-6B28-DDE8B3655BB3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893C4C-979A-38CB-75D3-88067C703ED0}"/>
              </a:ext>
            </a:extLst>
          </p:cNvPr>
          <p:cNvGrpSpPr/>
          <p:nvPr/>
        </p:nvGrpSpPr>
        <p:grpSpPr>
          <a:xfrm>
            <a:off x="6208366" y="3491109"/>
            <a:ext cx="884677" cy="884677"/>
            <a:chOff x="6222053" y="3126389"/>
            <a:chExt cx="884677" cy="8846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17B0FC1-C026-C4CD-5C6B-6B8C58C84998}"/>
                </a:ext>
              </a:extLst>
            </p:cNvPr>
            <p:cNvSpPr/>
            <p:nvPr/>
          </p:nvSpPr>
          <p:spPr>
            <a:xfrm>
              <a:off x="6222053" y="312638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715A1F-0ACD-DA61-AD42-85C886C1F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52" y="3326649"/>
              <a:ext cx="484156" cy="484156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7EBFBD-EE4C-B279-252E-4D9B71531BBE}"/>
              </a:ext>
            </a:extLst>
          </p:cNvPr>
          <p:cNvSpPr txBox="1"/>
          <p:nvPr/>
        </p:nvSpPr>
        <p:spPr>
          <a:xfrm>
            <a:off x="1728592" y="3491109"/>
            <a:ext cx="43995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О, сколько нас сегодня собралось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на празднике!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Рад представиться,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 Шут Московский, да Гороховый!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Давайте знакомиться!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Слушайте меня внимательно и</a:t>
            </a:r>
            <a:r>
              <a:rPr lang="ru-RU" sz="1600" dirty="0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как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только услышите свое имя, - выполняйте то,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что обрядом знакомства предусмотрено.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384300-043F-4344-5DC8-DE68C29348AA}"/>
              </a:ext>
            </a:extLst>
          </p:cNvPr>
          <p:cNvSpPr txBox="1"/>
          <p:nvPr/>
        </p:nvSpPr>
        <p:spPr>
          <a:xfrm>
            <a:off x="796878" y="5755802"/>
            <a:ext cx="5411488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Звучит фонограмма русской народной музыки.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2D981C-942F-6F43-A233-734D10A28C07}"/>
              </a:ext>
            </a:extLst>
          </p:cNvPr>
          <p:cNvGrpSpPr/>
          <p:nvPr/>
        </p:nvGrpSpPr>
        <p:grpSpPr>
          <a:xfrm>
            <a:off x="135610" y="5625467"/>
            <a:ext cx="542454" cy="542454"/>
            <a:chOff x="-55375" y="1504340"/>
            <a:chExt cx="716693" cy="716693"/>
          </a:xfrm>
          <a:solidFill>
            <a:srgbClr val="64BC46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CE56260-F6BB-2A93-988C-E5E7196F9EA6}"/>
                </a:ext>
              </a:extLst>
            </p:cNvPr>
            <p:cNvSpPr/>
            <p:nvPr/>
          </p:nvSpPr>
          <p:spPr>
            <a:xfrm>
              <a:off x="-55375" y="1504340"/>
              <a:ext cx="716693" cy="716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F23F275-7921-6460-6348-71130BE9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3" y="1601759"/>
              <a:ext cx="510056" cy="510056"/>
            </a:xfrm>
            <a:prstGeom prst="rect">
              <a:avLst/>
            </a:prstGeom>
            <a:grpFill/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62284D-7F64-8323-7E7C-F937022A12B4}"/>
              </a:ext>
            </a:extLst>
          </p:cNvPr>
          <p:cNvGrpSpPr/>
          <p:nvPr/>
        </p:nvGrpSpPr>
        <p:grpSpPr>
          <a:xfrm>
            <a:off x="6159554" y="6901872"/>
            <a:ext cx="884677" cy="884677"/>
            <a:chOff x="6222053" y="3126389"/>
            <a:chExt cx="884677" cy="88467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E275AE1-22BD-7E93-AD1B-46C1CDAA5F4B}"/>
                </a:ext>
              </a:extLst>
            </p:cNvPr>
            <p:cNvSpPr/>
            <p:nvPr/>
          </p:nvSpPr>
          <p:spPr>
            <a:xfrm>
              <a:off x="6222053" y="312638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0FBC377-A042-8E0D-81E2-442C4B36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52" y="3326649"/>
              <a:ext cx="484156" cy="484156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B9D0A49-E925-01C2-6620-D65F13569C48}"/>
              </a:ext>
            </a:extLst>
          </p:cNvPr>
          <p:cNvSpPr txBox="1"/>
          <p:nvPr/>
        </p:nvSpPr>
        <p:spPr>
          <a:xfrm>
            <a:off x="2956142" y="6765670"/>
            <a:ext cx="31537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Коли, Танечки и Вали –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 Руки дружно Все подняли!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Владики все, Оли, Саши –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 Громко – громко завизжали!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4A1C5-2133-54A3-C9DA-E487463CD59E}"/>
              </a:ext>
            </a:extLst>
          </p:cNvPr>
          <p:cNvSpPr txBox="1"/>
          <p:nvPr/>
        </p:nvSpPr>
        <p:spPr>
          <a:xfrm>
            <a:off x="3465513" y="1301087"/>
            <a:ext cx="26273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Есть у нас один творец,</a:t>
            </a:r>
          </a:p>
          <a:p>
            <a:pPr marL="217170" marR="0" lvl="0" indent="-21717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Шут гороховый –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смелец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!</a:t>
            </a:r>
          </a:p>
          <a:p>
            <a:pPr marL="217170" marR="0" lvl="0" indent="-21717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Выше руки поднимайте,</a:t>
            </a:r>
          </a:p>
          <a:p>
            <a:pPr marL="217170" marR="0" lvl="0" indent="-21717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Громче вы его встречайте!!!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92E57-ED52-0787-A86B-D359DD1FA66B}"/>
              </a:ext>
            </a:extLst>
          </p:cNvPr>
          <p:cNvSpPr txBox="1"/>
          <p:nvPr/>
        </p:nvSpPr>
        <p:spPr>
          <a:xfrm>
            <a:off x="636154" y="2911012"/>
            <a:ext cx="6150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Шут гороховый вбегает на площадку. Приветствует всех собравшихся.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FE3FC-B4A0-014F-4599-3AB9E383399D}"/>
              </a:ext>
            </a:extLst>
          </p:cNvPr>
          <p:cNvGrpSpPr/>
          <p:nvPr/>
        </p:nvGrpSpPr>
        <p:grpSpPr>
          <a:xfrm>
            <a:off x="6128161" y="1397358"/>
            <a:ext cx="884677" cy="884677"/>
            <a:chOff x="5928582" y="7273178"/>
            <a:chExt cx="884677" cy="88467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25D822-181E-3493-16B2-CF1249174BA1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255B69-6006-A4A3-21DA-442892FC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59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4D773D-8D51-D7CB-1F73-C60E0D618518}"/>
              </a:ext>
            </a:extLst>
          </p:cNvPr>
          <p:cNvSpPr/>
          <p:nvPr/>
        </p:nvSpPr>
        <p:spPr>
          <a:xfrm>
            <a:off x="-2774804" y="2287817"/>
            <a:ext cx="1749198" cy="1749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B0597-F5CA-6CA7-3A75-392DBB29B027}"/>
              </a:ext>
            </a:extLst>
          </p:cNvPr>
          <p:cNvSpPr txBox="1"/>
          <p:nvPr/>
        </p:nvSpPr>
        <p:spPr>
          <a:xfrm>
            <a:off x="1349442" y="1995429"/>
            <a:ext cx="4858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А Наташи и Оксаны –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   Поскорее все присели!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DE0069-3A11-893B-C686-9B49AE7881A2}"/>
              </a:ext>
            </a:extLst>
          </p:cNvPr>
          <p:cNvSpPr txBox="1"/>
          <p:nvPr/>
        </p:nvSpPr>
        <p:spPr>
          <a:xfrm>
            <a:off x="644044" y="1267774"/>
            <a:ext cx="4647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Димы, Юры и Ларисы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Дружно, громко засвистели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D1B493-DD4B-93B5-6349-598FA4F56CED}"/>
              </a:ext>
            </a:extLst>
          </p:cNvPr>
          <p:cNvGrpSpPr/>
          <p:nvPr/>
        </p:nvGrpSpPr>
        <p:grpSpPr>
          <a:xfrm>
            <a:off x="-209092" y="1142875"/>
            <a:ext cx="884677" cy="884677"/>
            <a:chOff x="-209092" y="5755753"/>
            <a:chExt cx="884677" cy="8846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A46C5E-C25D-522B-130A-E29230DE2E7C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2963572-8ACC-D0F3-2A74-AD21BFED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022A7CC-02C5-9DA1-90E9-9FFA81A2E3A8}"/>
              </a:ext>
            </a:extLst>
          </p:cNvPr>
          <p:cNvSpPr txBox="1"/>
          <p:nvPr/>
        </p:nvSpPr>
        <p:spPr>
          <a:xfrm>
            <a:off x="732199" y="3033753"/>
            <a:ext cx="5466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Про кого мы не сказали,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	 И сегодня промолчали.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	 Как единая семья,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	 Дружно громко крикнем «Я»!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		 Вот и познакомились!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1FC8561-82E0-DF10-EEF8-C28F35DCB40F}"/>
              </a:ext>
            </a:extLst>
          </p:cNvPr>
          <p:cNvGrpSpPr/>
          <p:nvPr/>
        </p:nvGrpSpPr>
        <p:grpSpPr>
          <a:xfrm>
            <a:off x="6208366" y="6296717"/>
            <a:ext cx="884677" cy="884677"/>
            <a:chOff x="5928582" y="7273178"/>
            <a:chExt cx="884677" cy="8846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B7340E1-633A-DB5A-6A88-D0484BE57462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92AF77C-81ED-2215-CB8A-D73A226F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4B5318B-510E-B349-7A82-DB728470B0F4}"/>
              </a:ext>
            </a:extLst>
          </p:cNvPr>
          <p:cNvSpPr txBox="1"/>
          <p:nvPr/>
        </p:nvSpPr>
        <p:spPr>
          <a:xfrm>
            <a:off x="747248" y="6200446"/>
            <a:ext cx="54666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Сейчас артисты будут петь,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               Чтоб Вам от скуки не сидеть!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 нам артисты подоспели (хлопает в ладоши).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Просим их, чтоб песню спели!!!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6053-A0FE-06FC-9B52-7507975BD16F}"/>
              </a:ext>
            </a:extLst>
          </p:cNvPr>
          <p:cNvSpPr txBox="1"/>
          <p:nvPr/>
        </p:nvSpPr>
        <p:spPr>
          <a:xfrm>
            <a:off x="2480153" y="207824"/>
            <a:ext cx="3672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Лены, Светы и Сережи –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	    Все в ладоши хлопаем!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                     Павликам стоять негоже,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         Все ногами топаем!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64BD81-DC27-D954-FEA5-7D71E58E6DC7}"/>
              </a:ext>
            </a:extLst>
          </p:cNvPr>
          <p:cNvGrpSpPr/>
          <p:nvPr/>
        </p:nvGrpSpPr>
        <p:grpSpPr>
          <a:xfrm>
            <a:off x="6208366" y="304095"/>
            <a:ext cx="884677" cy="884677"/>
            <a:chOff x="5928582" y="7273178"/>
            <a:chExt cx="884677" cy="8846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8DD163-A04C-10E5-1CF9-9692CE761DE6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4F3BC8-B9D6-E0C4-4CC0-47B10A565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943432-E6B1-968E-D3CB-C0C32AE1C265}"/>
              </a:ext>
            </a:extLst>
          </p:cNvPr>
          <p:cNvGrpSpPr/>
          <p:nvPr/>
        </p:nvGrpSpPr>
        <p:grpSpPr>
          <a:xfrm>
            <a:off x="-209092" y="5536599"/>
            <a:ext cx="884677" cy="884677"/>
            <a:chOff x="-209092" y="5755753"/>
            <a:chExt cx="884677" cy="8846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E9C664-0E66-B085-E54B-F9DC68F78EA1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551B57-EF31-297F-6FE4-715FC1F8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BECCBF-E77F-50E7-1DFE-A1D6A6BD56FA}"/>
              </a:ext>
            </a:extLst>
          </p:cNvPr>
          <p:cNvSpPr txBox="1"/>
          <p:nvPr/>
        </p:nvSpPr>
        <p:spPr>
          <a:xfrm>
            <a:off x="634018" y="5686550"/>
            <a:ext cx="4009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Подходи честной народ,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logger Sans Light" panose="02000506030000020004" pitchFamily="50" charset="0"/>
              <a:ea typeface="Blogger Sans Light" panose="02000506030000020004" pitchFamily="50" charset="0"/>
            </a:endParaRP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Тут представлен</a:t>
            </a:r>
            <a:r>
              <a:rPr lang="ru-RU" sz="1600" dirty="0" err="1">
                <a:solidFill>
                  <a:prstClr val="white"/>
                </a:solidFill>
                <a:latin typeface="Blogger Sans Light" panose="02000506030000020004" pitchFamily="50" charset="0"/>
                <a:ea typeface="Blogger Sans Light" panose="02000506030000020004" pitchFamily="50" charset="0"/>
              </a:rPr>
              <a:t>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 идет!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E3496-AB18-7DD0-648F-E3C2255369B9}"/>
              </a:ext>
            </a:extLst>
          </p:cNvPr>
          <p:cNvSpPr txBox="1"/>
          <p:nvPr/>
        </p:nvSpPr>
        <p:spPr>
          <a:xfrm>
            <a:off x="727324" y="7453687"/>
            <a:ext cx="5425265" cy="338554"/>
          </a:xfrm>
          <a:prstGeom prst="rect">
            <a:avLst/>
          </a:prstGeom>
          <a:solidFill>
            <a:srgbClr val="64BC46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КОНЦЕРТНЫЙ НОМЕР № 2 «Русский народный танец»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F9C085-443C-658A-C0AE-5C08B243CC5E}"/>
              </a:ext>
            </a:extLst>
          </p:cNvPr>
          <p:cNvGrpSpPr/>
          <p:nvPr/>
        </p:nvGrpSpPr>
        <p:grpSpPr>
          <a:xfrm>
            <a:off x="-209092" y="8182550"/>
            <a:ext cx="884677" cy="884677"/>
            <a:chOff x="-209092" y="5755753"/>
            <a:chExt cx="884677" cy="88467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F5EEDA-EB5B-F436-4122-82A93180C8DD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52048FD-665F-1CCB-BA03-44C9BF91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03469F-5F2B-3F27-9021-D5F4CA07627C}"/>
              </a:ext>
            </a:extLst>
          </p:cNvPr>
          <p:cNvGrpSpPr/>
          <p:nvPr/>
        </p:nvGrpSpPr>
        <p:grpSpPr>
          <a:xfrm>
            <a:off x="57879" y="7335124"/>
            <a:ext cx="542454" cy="542454"/>
            <a:chOff x="-155865" y="5017741"/>
            <a:chExt cx="542454" cy="542454"/>
          </a:xfrm>
          <a:solidFill>
            <a:srgbClr val="64BC46"/>
          </a:solidFill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05C1491-E93D-4AFB-393A-29ACAD317891}"/>
                </a:ext>
              </a:extLst>
            </p:cNvPr>
            <p:cNvSpPr/>
            <p:nvPr/>
          </p:nvSpPr>
          <p:spPr>
            <a:xfrm>
              <a:off x="-155865" y="5017741"/>
              <a:ext cx="542454" cy="5424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95AC7DC-D4D4-1D47-95A1-947B08B0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541" y="5097065"/>
              <a:ext cx="383807" cy="383807"/>
            </a:xfrm>
            <a:prstGeom prst="rect">
              <a:avLst/>
            </a:prstGeom>
            <a:grpFill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9C7EFB-3869-FE04-891B-AF973668DC8F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EFAA9C-BDFD-D411-A2C2-3BCB5469914E}"/>
              </a:ext>
            </a:extLst>
          </p:cNvPr>
          <p:cNvGrpSpPr/>
          <p:nvPr/>
        </p:nvGrpSpPr>
        <p:grpSpPr>
          <a:xfrm>
            <a:off x="6208366" y="3253134"/>
            <a:ext cx="884677" cy="884677"/>
            <a:chOff x="6222053" y="3126389"/>
            <a:chExt cx="884677" cy="8846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C9E895-8081-4C96-8491-53AC7E834BE1}"/>
                </a:ext>
              </a:extLst>
            </p:cNvPr>
            <p:cNvSpPr/>
            <p:nvPr/>
          </p:nvSpPr>
          <p:spPr>
            <a:xfrm>
              <a:off x="6222053" y="312638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D984AB-05D0-995D-C128-5EA69CE68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52" y="3326649"/>
              <a:ext cx="484156" cy="48415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93D42C-C2A1-A8A3-0346-FC12FE58671D}"/>
              </a:ext>
            </a:extLst>
          </p:cNvPr>
          <p:cNvGrpSpPr/>
          <p:nvPr/>
        </p:nvGrpSpPr>
        <p:grpSpPr>
          <a:xfrm>
            <a:off x="6208366" y="4577473"/>
            <a:ext cx="884677" cy="884677"/>
            <a:chOff x="6222053" y="3126389"/>
            <a:chExt cx="884677" cy="8846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82FB7E-4925-9F17-2BDF-5F70732EDC8C}"/>
                </a:ext>
              </a:extLst>
            </p:cNvPr>
            <p:cNvSpPr/>
            <p:nvPr/>
          </p:nvSpPr>
          <p:spPr>
            <a:xfrm>
              <a:off x="6222053" y="312638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5A21670-2ECD-9BAA-B81B-14296A3C5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52" y="3326649"/>
              <a:ext cx="484156" cy="484156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B052CC-18DD-399A-7A02-C96087BB2841}"/>
              </a:ext>
            </a:extLst>
          </p:cNvPr>
          <p:cNvSpPr txBox="1"/>
          <p:nvPr/>
        </p:nvSpPr>
        <p:spPr>
          <a:xfrm>
            <a:off x="747248" y="4850534"/>
            <a:ext cx="54666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Знакомство наше надобно отметить.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579B6E-AB0B-5F1F-C308-F2AD51F4C5C9}"/>
              </a:ext>
            </a:extLst>
          </p:cNvPr>
          <p:cNvSpPr txBox="1"/>
          <p:nvPr/>
        </p:nvSpPr>
        <p:spPr>
          <a:xfrm>
            <a:off x="684122" y="8086279"/>
            <a:ext cx="40091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Этот праздник интересен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Всем он очень нам известен,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Оладьи, пироги, блины,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rPr>
              <a:t>Это праздник (МАС – ЛЕ – НИ - ЦЫ)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3F81E-A184-5290-7B8B-862DCA496EAB}"/>
              </a:ext>
            </a:extLst>
          </p:cNvPr>
          <p:cNvGrpSpPr/>
          <p:nvPr/>
        </p:nvGrpSpPr>
        <p:grpSpPr>
          <a:xfrm>
            <a:off x="6288665" y="1845478"/>
            <a:ext cx="884677" cy="884677"/>
            <a:chOff x="5928582" y="7273178"/>
            <a:chExt cx="884677" cy="88467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66E2636-2B94-9174-CDCD-CB069C4512CE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ogger Sans Light" panose="02000506030000020004" pitchFamily="50" charset="0"/>
                <a:ea typeface="Blogger Sans Light" panose="02000506030000020004" pitchFamily="50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AE3310-8A64-F4CC-5081-FF4FB5EE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07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4D773D-8D51-D7CB-1F73-C60E0D618518}"/>
              </a:ext>
            </a:extLst>
          </p:cNvPr>
          <p:cNvSpPr/>
          <p:nvPr/>
        </p:nvSpPr>
        <p:spPr>
          <a:xfrm>
            <a:off x="-2774804" y="2287817"/>
            <a:ext cx="1749198" cy="1749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B1483-1B28-E365-C39D-CDDC465FD94B}"/>
              </a:ext>
            </a:extLst>
          </p:cNvPr>
          <p:cNvSpPr txBox="1"/>
          <p:nvPr/>
        </p:nvSpPr>
        <p:spPr>
          <a:xfrm>
            <a:off x="2880986" y="281556"/>
            <a:ext cx="33099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Веселись народ!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Масленица идет!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Мы Масленицей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хвалимся,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На всю округу славимся!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На горках катаемся,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 panose="00000500000000000000" pitchFamily="50" charset="-52"/>
              <a:ea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Блинами объедаемся!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2731EB-E847-3801-31EA-697C9922E7D0}"/>
              </a:ext>
            </a:extLst>
          </p:cNvPr>
          <p:cNvGrpSpPr/>
          <p:nvPr/>
        </p:nvGrpSpPr>
        <p:grpSpPr>
          <a:xfrm>
            <a:off x="6190947" y="624048"/>
            <a:ext cx="884677" cy="884677"/>
            <a:chOff x="5928582" y="7273178"/>
            <a:chExt cx="884677" cy="88467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A70018-8777-7A3C-2E2E-7CC08644A494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3D6AD19-F871-2FCD-0968-A3F32045A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1FC8561-82E0-DF10-EEF8-C28F35DCB40F}"/>
              </a:ext>
            </a:extLst>
          </p:cNvPr>
          <p:cNvGrpSpPr/>
          <p:nvPr/>
        </p:nvGrpSpPr>
        <p:grpSpPr>
          <a:xfrm>
            <a:off x="6190947" y="5954222"/>
            <a:ext cx="884677" cy="884677"/>
            <a:chOff x="5928582" y="7273178"/>
            <a:chExt cx="884677" cy="8846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B7340E1-633A-DB5A-6A88-D0484BE57462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92AF77C-81ED-2215-CB8A-D73A226F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4B5318B-510E-B349-7A82-DB728470B0F4}"/>
              </a:ext>
            </a:extLst>
          </p:cNvPr>
          <p:cNvSpPr txBox="1"/>
          <p:nvPr/>
        </p:nvSpPr>
        <p:spPr>
          <a:xfrm>
            <a:off x="732199" y="5857951"/>
            <a:ext cx="54666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Да не бойся ты дружок,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	  И не прячь ты кошелек!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	  Мы в России все с закалкой,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	  Кризис поколотим палкой!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943432-E6B1-968E-D3CB-C0C32AE1C265}"/>
              </a:ext>
            </a:extLst>
          </p:cNvPr>
          <p:cNvGrpSpPr/>
          <p:nvPr/>
        </p:nvGrpSpPr>
        <p:grpSpPr>
          <a:xfrm>
            <a:off x="-229033" y="1976721"/>
            <a:ext cx="884677" cy="884677"/>
            <a:chOff x="-209092" y="5755753"/>
            <a:chExt cx="884677" cy="8846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E9C664-0E66-B085-E54B-F9DC68F78EA1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551B57-EF31-297F-6FE4-715FC1F8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BECCBF-E77F-50E7-1DFE-A1D6A6BD56FA}"/>
              </a:ext>
            </a:extLst>
          </p:cNvPr>
          <p:cNvSpPr txBox="1"/>
          <p:nvPr/>
        </p:nvSpPr>
        <p:spPr>
          <a:xfrm>
            <a:off x="635608" y="2249782"/>
            <a:ext cx="51082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Встречаем МАСЛЕНИЦУ с песнями и плясками!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E3496-AB18-7DD0-648F-E3C2255369B9}"/>
              </a:ext>
            </a:extLst>
          </p:cNvPr>
          <p:cNvSpPr txBox="1"/>
          <p:nvPr/>
        </p:nvSpPr>
        <p:spPr>
          <a:xfrm>
            <a:off x="635608" y="2805902"/>
            <a:ext cx="5084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На центр сцены выбегает Шут гороховый с табличкой на груди «КРИЗИС». Скоморохи отходят в стороны от Шута горохового.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044338-AD50-025E-7422-747FDCF2CAFA}"/>
              </a:ext>
            </a:extLst>
          </p:cNvPr>
          <p:cNvGrpSpPr/>
          <p:nvPr/>
        </p:nvGrpSpPr>
        <p:grpSpPr>
          <a:xfrm>
            <a:off x="6190947" y="8095451"/>
            <a:ext cx="884677" cy="884677"/>
            <a:chOff x="5928582" y="7273178"/>
            <a:chExt cx="884677" cy="88467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7D1EA29-3EA7-0EC8-3199-823C19AB17E8}"/>
                </a:ext>
              </a:extLst>
            </p:cNvPr>
            <p:cNvSpPr/>
            <p:nvPr/>
          </p:nvSpPr>
          <p:spPr>
            <a:xfrm>
              <a:off x="5928582" y="7273178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ED83277-5092-108B-DC73-636249F97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5" y="7516597"/>
              <a:ext cx="396000" cy="3960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D1E98E8-14B0-B0EB-11EF-2F2888776BD7}"/>
              </a:ext>
            </a:extLst>
          </p:cNvPr>
          <p:cNvSpPr txBox="1"/>
          <p:nvPr/>
        </p:nvSpPr>
        <p:spPr>
          <a:xfrm>
            <a:off x="644148" y="7779352"/>
            <a:ext cx="4159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Вдарим по кризису,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Народной частушкой!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DA497-90BE-9130-F932-3D88B2035A6A}"/>
              </a:ext>
            </a:extLst>
          </p:cNvPr>
          <p:cNvSpPr txBox="1"/>
          <p:nvPr/>
        </p:nvSpPr>
        <p:spPr>
          <a:xfrm>
            <a:off x="635608" y="8245402"/>
            <a:ext cx="5466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Точно! Ведь душа поет,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				Значит КРИЗИС не пройдет!!!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64FA3-10EA-DA00-4418-03ED57A0E065}"/>
              </a:ext>
            </a:extLst>
          </p:cNvPr>
          <p:cNvSpPr txBox="1"/>
          <p:nvPr/>
        </p:nvSpPr>
        <p:spPr>
          <a:xfrm>
            <a:off x="2127266" y="9690427"/>
            <a:ext cx="48175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автор-составитель: ВОРОТНИКОВА АНАСТАСИЯ АЛЕКСАНДРОВНА педагог-организатор ГАУДО «</a:t>
            </a:r>
            <a:r>
              <a:rPr lang="ru-RU" sz="800" dirty="0" err="1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Домисолька</a:t>
            </a:r>
            <a:r>
              <a:rPr lang="ru-RU" sz="800" dirty="0">
                <a:solidFill>
                  <a:srgbClr val="000000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Times New Roman" panose="02020603050405020304" pitchFamily="18" charset="0"/>
              </a:rPr>
              <a:t>»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440802-9D1F-DEB7-4748-9734C317321C}"/>
              </a:ext>
            </a:extLst>
          </p:cNvPr>
          <p:cNvGrpSpPr/>
          <p:nvPr/>
        </p:nvGrpSpPr>
        <p:grpSpPr>
          <a:xfrm>
            <a:off x="6190947" y="3585496"/>
            <a:ext cx="884677" cy="884677"/>
            <a:chOff x="6222053" y="3126389"/>
            <a:chExt cx="884677" cy="8846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8EBB4B-1861-C2E8-6E37-A40534A569C7}"/>
                </a:ext>
              </a:extLst>
            </p:cNvPr>
            <p:cNvSpPr/>
            <p:nvPr/>
          </p:nvSpPr>
          <p:spPr>
            <a:xfrm>
              <a:off x="6222053" y="3126389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07AB49-451D-305B-D79E-55D54833B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352" y="3326649"/>
              <a:ext cx="484156" cy="48415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12DB6A-6C1E-B206-1299-0BD8BF2BBAAA}"/>
              </a:ext>
            </a:extLst>
          </p:cNvPr>
          <p:cNvSpPr txBox="1"/>
          <p:nvPr/>
        </p:nvSpPr>
        <p:spPr>
          <a:xfrm>
            <a:off x="461569" y="3489225"/>
            <a:ext cx="57467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Какие песни, какие пляски,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 А не хотите ли вы встряски?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		 Я явился я пришел,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		 	 Кризис вас, друзья, нашел!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BB2C272-8A02-A5CC-106E-69D45EA4F515}"/>
              </a:ext>
            </a:extLst>
          </p:cNvPr>
          <p:cNvGrpSpPr/>
          <p:nvPr/>
        </p:nvGrpSpPr>
        <p:grpSpPr>
          <a:xfrm>
            <a:off x="-229033" y="7629401"/>
            <a:ext cx="884677" cy="884677"/>
            <a:chOff x="-209092" y="5755753"/>
            <a:chExt cx="884677" cy="88467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44B396F-4444-C31A-C606-3CD7B35586F7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30C4446-C0C3-25FA-9C1A-FA4901739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77436E-6985-2066-F374-2BF5C29CB7B3}"/>
              </a:ext>
            </a:extLst>
          </p:cNvPr>
          <p:cNvGrpSpPr/>
          <p:nvPr/>
        </p:nvGrpSpPr>
        <p:grpSpPr>
          <a:xfrm>
            <a:off x="-229033" y="4722566"/>
            <a:ext cx="884677" cy="884677"/>
            <a:chOff x="-209092" y="5755753"/>
            <a:chExt cx="884677" cy="88467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1B6EA77-92BB-D228-C4CE-17F74BAEA71E}"/>
                </a:ext>
              </a:extLst>
            </p:cNvPr>
            <p:cNvSpPr/>
            <p:nvPr/>
          </p:nvSpPr>
          <p:spPr>
            <a:xfrm>
              <a:off x="-209092" y="5755753"/>
              <a:ext cx="884677" cy="884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7B4B702-A36F-F7BF-7890-80C6B4F0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8" y="5981781"/>
              <a:ext cx="396000" cy="396000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B7FA581-912B-C658-75B7-C9E517CCEB42}"/>
              </a:ext>
            </a:extLst>
          </p:cNvPr>
          <p:cNvSpPr txBox="1"/>
          <p:nvPr/>
        </p:nvSpPr>
        <p:spPr>
          <a:xfrm>
            <a:off x="635608" y="4626295"/>
            <a:ext cx="41594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Ой, боюсь, боюсь, спасите, 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Кошельки поберегите!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К нам пожаловал злодей</a:t>
            </a:r>
          </a:p>
          <a:p>
            <a:pPr marL="217170" marR="0" lvl="0" indent="-217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Кризис победил  людей!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FA25044-5970-1DC6-4FC7-84E0C50CB9DB}"/>
              </a:ext>
            </a:extLst>
          </p:cNvPr>
          <p:cNvSpPr txBox="1"/>
          <p:nvPr/>
        </p:nvSpPr>
        <p:spPr>
          <a:xfrm>
            <a:off x="635608" y="6987059"/>
            <a:ext cx="62098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51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nomena" panose="00000500000000000000" pitchFamily="50" charset="-52"/>
                <a:ea typeface="Times New Roman" panose="02020603050405020304" pitchFamily="18" charset="0"/>
              </a:rPr>
              <a:t>Замахивается на Шута*КРИЗИСА *палкой. Тот закрывает голову руками, пугается.</a:t>
            </a:r>
          </a:p>
        </p:txBody>
      </p:sp>
    </p:spTree>
    <p:extLst>
      <p:ext uri="{BB962C8B-B14F-4D97-AF65-F5344CB8AC3E}">
        <p14:creationId xmlns:p14="http://schemas.microsoft.com/office/powerpoint/2010/main" val="215144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7529</TotalTime>
  <Words>1694</Words>
  <Application>Microsoft Office PowerPoint</Application>
  <PresentationFormat>A4 Paper (210x297 mm)</PresentationFormat>
  <Paragraphs>273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Blogger Sans</vt:lpstr>
      <vt:lpstr>Blogger Sans Light</vt:lpstr>
      <vt:lpstr>Calibri</vt:lpstr>
      <vt:lpstr>Calibri Light</vt:lpstr>
      <vt:lpstr>Phenomena</vt:lpstr>
      <vt:lpstr>Office Theme</vt:lpstr>
      <vt:lpstr>PowerPoint Presentation</vt:lpstr>
      <vt:lpstr>PowerPoint Presentation</vt:lpstr>
      <vt:lpstr>PowerPoint Presentation</vt:lpstr>
      <vt:lpstr>ОБЩЕЕ ВРЕМЯ МЕРОПРИЯТИЯ ~ 1ч 10мин</vt:lpstr>
      <vt:lpstr>СЦЕНАРИЙ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 Андрей</dc:creator>
  <cp:lastModifiedBy>Андрей Андрей</cp:lastModifiedBy>
  <cp:revision>133</cp:revision>
  <dcterms:created xsi:type="dcterms:W3CDTF">2022-12-03T14:32:02Z</dcterms:created>
  <dcterms:modified xsi:type="dcterms:W3CDTF">2025-01-25T21:39:42Z</dcterms:modified>
</cp:coreProperties>
</file>