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9"/>
  </p:notesMasterIdLst>
  <p:handoutMasterIdLst>
    <p:handoutMasterId r:id="rId10"/>
  </p:handoutMasterIdLst>
  <p:sldIdLst>
    <p:sldId id="306" r:id="rId2"/>
    <p:sldId id="293" r:id="rId3"/>
    <p:sldId id="308" r:id="rId4"/>
    <p:sldId id="295" r:id="rId5"/>
    <p:sldId id="304" r:id="rId6"/>
    <p:sldId id="305" r:id="rId7"/>
    <p:sldId id="307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000000"/>
    <a:srgbClr val="FFFFCC"/>
    <a:srgbClr val="CC0000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0961" autoAdjust="0"/>
  </p:normalViewPr>
  <p:slideViewPr>
    <p:cSldViewPr>
      <p:cViewPr>
        <p:scale>
          <a:sx n="66" d="100"/>
          <a:sy n="66" d="100"/>
        </p:scale>
        <p:origin x="-2172" y="-9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EBB44841-A933-46DD-8915-246284A561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01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D3D502-B3C6-40FF-A3AE-0801B604F4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935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1DCCF-76A7-4790-860C-76CA82033E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34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FFFA6-F3DE-4334-90DC-DCB8F11D116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16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E4D9-68D1-4C46-A4FB-D2D6A0A18C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96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1BDA7-8C8F-4C68-9BB0-3F607DDF19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85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1BDA7-8C8F-4C68-9BB0-3F607DDF19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659339"/>
      </p:ext>
    </p:extLst>
  </p:cSld>
  <p:clrMapOvr>
    <a:masterClrMapping/>
  </p:clrMapOvr>
  <p:transition spd="slow" advTm="57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985C1-6114-4F5F-9395-EA0F8FE0F9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09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1309-BBAB-45D5-96BF-21C45DA539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12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D9167-889C-4EF7-B517-F31F1FA7445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74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BB67-C4CF-4A8B-ABFE-249F8CFA39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738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FCF2B-21C7-4BB9-965D-B5AD933D38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25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871A1-AED2-4A05-989D-AAFEFA3D1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1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45977-4EA0-4C38-A6B5-DBA9319211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564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FF4B5-6A1B-446D-8815-C677384EE1F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67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D1BDA7-8C8F-4C68-9BB0-3F607DDF19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59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1.coreapp.ai/uploads/image/16209927661605750096609e62fe66304-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pi.rbsmi.ru/attachments/96db8bad91d188cecfc79e9c2fe5500c272b4f38/store/crop/0/0/959/959/959/959/0/04bbea4f150fe29bcaddf5edfb0f5156a69ec72babf136181a6566c20625/de4fd0a0cb352eedab88f5bfc5507c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9" y="3574273"/>
            <a:ext cx="4648201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297845_html_5426b37c98b6ee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4938658" cy="328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cdn.culture.ru/images/e0825d5e-5a9a-518d-9341-7e6957b527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2300"/>
            <a:ext cx="5029200" cy="32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ipbuh.ru/upload/BLOG/memb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1" y="3574274"/>
            <a:ext cx="5433629" cy="31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upload.wikimedia.org/wikipedia/commons/thumb/2/24/Gtk-dialog-question.svg/768px-Gtk-dialog-questi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2028059" cy="20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Муравейник внутри картинки - 6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542"/>
            <a:ext cx="80772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Georgia" pitchFamily="18" charset="0"/>
              </a:rPr>
              <a:t>Тема</a:t>
            </a: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: </a:t>
            </a:r>
            <a:r>
              <a:rPr lang="ru-RU" sz="7200" b="1" i="1" dirty="0" smtClean="0">
                <a:solidFill>
                  <a:srgbClr val="FF0000"/>
                </a:solidFill>
                <a:latin typeface="Georgia" pitchFamily="18" charset="0"/>
              </a:rPr>
              <a:t>«Общество </a:t>
            </a:r>
            <a:br>
              <a:rPr lang="ru-RU" sz="72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Georgia" pitchFamily="18" charset="0"/>
              </a:rPr>
              <a:t>и его сферы»</a:t>
            </a:r>
            <a:endParaRPr lang="ru-RU" sz="7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Определите</a:t>
            </a:r>
            <a:r>
              <a:rPr lang="ru-RU" b="1" dirty="0">
                <a:solidFill>
                  <a:srgbClr val="FF0000"/>
                </a:solidFill>
              </a:rPr>
              <a:t>, взаимосвязь каких сфер общественной жизни иллюстрируют в первую очередь данные примеры?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00204"/>
            <a:ext cx="10287000" cy="452543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</a:t>
            </a:r>
            <a:r>
              <a:rPr lang="ru-RU" b="1" dirty="0"/>
              <a:t>) Предприниматель финансирует деятельность приюта для безнадзорных детей </a:t>
            </a:r>
          </a:p>
          <a:p>
            <a:pPr marL="0" indent="0">
              <a:buNone/>
            </a:pPr>
            <a:r>
              <a:rPr lang="ru-RU" b="1" dirty="0" smtClean="0"/>
              <a:t>__________________________________________________________________Б</a:t>
            </a:r>
            <a:r>
              <a:rPr lang="ru-RU" b="1" dirty="0"/>
              <a:t>) Предприниматель оказывает финансовую помощь городскому краеведческому музею </a:t>
            </a:r>
            <a:r>
              <a:rPr lang="ru-RU" b="1" dirty="0" smtClean="0"/>
              <a:t>_________________________________________________________________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В) В стране </a:t>
            </a:r>
            <a:r>
              <a:rPr lang="en-US" b="1" dirty="0"/>
              <a:t>Z</a:t>
            </a:r>
            <a:r>
              <a:rPr lang="ru-RU" b="1" dirty="0"/>
              <a:t> правительство проводит реформу здравоохранения </a:t>
            </a:r>
          </a:p>
          <a:p>
            <a:pPr marL="0" indent="0">
              <a:buNone/>
            </a:pPr>
            <a:r>
              <a:rPr lang="ru-RU" b="1" dirty="0" smtClean="0"/>
              <a:t>__________________________________________________________________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Г) По поручению Правительства сеть крупных магазинов розничной торговли объявила о сезонном снижении цен и выделила дополнительные бонусы многодетным семьям</a:t>
            </a:r>
            <a:r>
              <a:rPr lang="ru-RU" b="1" dirty="0" smtClean="0"/>
              <a:t>.__________________________________________________________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470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.znanio.ru/d5af0e/4f/ce/a74a66f3b4b90a94d76e64eeecefed5f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7457"/>
            <a:ext cx="10734535" cy="58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29636"/>
          <a:stretch/>
        </p:blipFill>
        <p:spPr>
          <a:xfrm>
            <a:off x="1600200" y="1143000"/>
            <a:ext cx="92963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tatic.tildacdn.com/tild3663-3864-4631-b730-333261656433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082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6" id="{3944E5E8-36F9-42D6-9040-8B0D3E76160D}" vid="{940D1526-F1B8-4212-91CD-6AA8173A23F7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Тема106</Template>
  <TotalTime>701</TotalTime>
  <Words>70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Тема106</vt:lpstr>
      <vt:lpstr>Презентация PowerPoint</vt:lpstr>
      <vt:lpstr>Презентация PowerPoint</vt:lpstr>
      <vt:lpstr>Презентация PowerPoint</vt:lpstr>
      <vt:lpstr>Тема: «Общество  и его сферы»</vt:lpstr>
      <vt:lpstr>Определите, взаимосвязь каких сфер общественной жизни иллюстрируют в первую очередь данные примеры?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Ильина</dc:creator>
  <cp:lastModifiedBy>Пользователь Windows</cp:lastModifiedBy>
  <cp:revision>64</cp:revision>
  <cp:lastPrinted>1601-01-01T00:00:00Z</cp:lastPrinted>
  <dcterms:created xsi:type="dcterms:W3CDTF">1601-01-01T00:00:00Z</dcterms:created>
  <dcterms:modified xsi:type="dcterms:W3CDTF">2024-01-31T01:18:08Z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