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1" r:id="rId3"/>
    <p:sldId id="262" r:id="rId4"/>
    <p:sldId id="265" r:id="rId5"/>
    <p:sldId id="258" r:id="rId6"/>
    <p:sldId id="273" r:id="rId7"/>
    <p:sldId id="264" r:id="rId8"/>
    <p:sldId id="272" r:id="rId9"/>
    <p:sldId id="263" r:id="rId10"/>
    <p:sldId id="256" r:id="rId11"/>
    <p:sldId id="270" r:id="rId12"/>
    <p:sldId id="277" r:id="rId13"/>
    <p:sldId id="279" r:id="rId14"/>
    <p:sldId id="278" r:id="rId15"/>
    <p:sldId id="280" r:id="rId16"/>
    <p:sldId id="260" r:id="rId17"/>
    <p:sldId id="276" r:id="rId18"/>
    <p:sldId id="275" r:id="rId19"/>
    <p:sldId id="282" r:id="rId20"/>
    <p:sldId id="25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2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81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6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37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00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9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0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9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48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1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8657-BC21-40C3-BE14-01E3FEE810F9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E9F5-7465-40A6-B5E9-091A5EEE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lcanto.ru/tchaikovsky.html" TargetMode="External"/><Relationship Id="rId3" Type="http://schemas.openxmlformats.org/officeDocument/2006/relationships/hyperlink" Target="http://svoysayt55.narod.ru/photoalbum.html" TargetMode="External"/><Relationship Id="rId7" Type="http://schemas.openxmlformats.org/officeDocument/2006/relationships/hyperlink" Target="http://fotokto.ru/photo/view/5570999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lshoyvopros.ru/questions/1559330-kogda-cvetet-grusha-kogda-zacvetaet-grusha.html" TargetMode="External"/><Relationship Id="rId5" Type="http://schemas.openxmlformats.org/officeDocument/2006/relationships/hyperlink" Target="https://www.pinterest.ru/pin/328692472800372192/" TargetMode="External"/><Relationship Id="rId4" Type="http://schemas.openxmlformats.org/officeDocument/2006/relationships/hyperlink" Target="https://bipbap.ru/pictures/kartinki-belka-iz-skazki-o-tsare-saltane-14-foto.html" TargetMode="External"/><Relationship Id="rId9" Type="http://schemas.openxmlformats.org/officeDocument/2006/relationships/hyperlink" Target="http://foto-cvetov.com/narciss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0"/>
            <a:ext cx="9161124" cy="7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908720"/>
            <a:ext cx="56166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Симметрия!  Гимн тебе пою!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повсюду в мире узнаю.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 Эйфелевой башне, в малой мошке,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 елочке, что у лесной дорожки.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тобою дружен и тюльпан,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роза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снежный рой – творение мороза!</a:t>
            </a:r>
          </a:p>
        </p:txBody>
      </p:sp>
    </p:spTree>
    <p:extLst>
      <p:ext uri="{BB962C8B-B14F-4D97-AF65-F5344CB8AC3E}">
        <p14:creationId xmlns:p14="http://schemas.microsoft.com/office/powerpoint/2010/main" val="242554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0941" y="828297"/>
            <a:ext cx="51845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спальню к ней пришли толпой.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Объявили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царску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волю —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Ей и сыну злую долю,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Прочитали вслух указ,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царицу в тот же час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бочку с сыном посадили,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Засмолили, покатили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пустили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Окиян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велел-де царь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Салтан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93954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980728"/>
            <a:ext cx="4032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Видит, белочка при всех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грызет орех,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Изумрудец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вынимает,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скорлупку собирает,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Кучки равные кладет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присвисточкой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поет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честном при всем народе: Во саду ли, в огороде</a:t>
            </a:r>
          </a:p>
        </p:txBody>
      </p:sp>
    </p:spTree>
    <p:extLst>
      <p:ext uri="{BB962C8B-B14F-4D97-AF65-F5344CB8AC3E}">
        <p14:creationId xmlns:p14="http://schemas.microsoft.com/office/powerpoint/2010/main" val="28513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2224" r="2710" b="1674"/>
          <a:stretch/>
        </p:blipFill>
        <p:spPr bwMode="auto">
          <a:xfrm>
            <a:off x="755576" y="678873"/>
            <a:ext cx="3459683" cy="512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9550"/>
          <a:stretch/>
        </p:blipFill>
        <p:spPr bwMode="auto">
          <a:xfrm>
            <a:off x="4932039" y="678872"/>
            <a:ext cx="3763625" cy="512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00199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Лиза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6050158"/>
            <a:ext cx="403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да Винчи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Наталия\Desktop\Новая папка (4)\P102078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r="25607"/>
          <a:stretch/>
        </p:blipFill>
        <p:spPr bwMode="auto">
          <a:xfrm>
            <a:off x="1475656" y="188640"/>
            <a:ext cx="5832648" cy="618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9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Наталия\Desktop\Новая папка (4)\P10207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13776" r="7499"/>
          <a:stretch/>
        </p:blipFill>
        <p:spPr bwMode="auto">
          <a:xfrm>
            <a:off x="1115616" y="692696"/>
            <a:ext cx="70903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Наталия\Desktop\Новая папка (4)\P102079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r="17452"/>
          <a:stretch/>
        </p:blipFill>
        <p:spPr bwMode="auto">
          <a:xfrm>
            <a:off x="1115616" y="476672"/>
            <a:ext cx="6721993" cy="6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5" y="260648"/>
            <a:ext cx="409645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194"/>
            <a:ext cx="4115550" cy="31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706733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яблони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7779" y="1033572"/>
            <a:ext cx="385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груши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0576"/>
            <a:ext cx="4032448" cy="260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07491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сливы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286"/>
            <a:ext cx="4326285" cy="324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4919" y="412067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93" y="202867"/>
            <a:ext cx="3841349" cy="322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4120671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Нарциссы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35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16424" cy="509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772816"/>
            <a:ext cx="4357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«Вальс цветов» сказка «Щелкунчик»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60648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 Ильи Чайковский  </a:t>
            </a:r>
          </a:p>
        </p:txBody>
      </p:sp>
    </p:spTree>
    <p:extLst>
      <p:ext uri="{BB962C8B-B14F-4D97-AF65-F5344CB8AC3E}">
        <p14:creationId xmlns:p14="http://schemas.microsoft.com/office/powerpoint/2010/main" val="359343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2417231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4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0"/>
            <a:ext cx="9161124" cy="7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Симметрия устанавливает забавное сродство  между предметами ваз, между лепестками цветов¸ романскими соборами, снежинками, музыкой»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198884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Джеймс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Ньюмен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249178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84" y="2642274"/>
            <a:ext cx="2341673" cy="37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407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8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79005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Фон           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://svoysayt55.narod.ru/photoalbum.html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084035" y="1321385"/>
            <a:ext cx="6686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/>
              </a:rPr>
              <a:t> </a:t>
            </a: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bipbap.ru/pictures/kartinki-belka-iz-skazki-o-tsare-saltane-14-foto.html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85973" y="26064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838" y="141371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Белка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19854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Бабочка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9258" y="2321004"/>
            <a:ext cx="6336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5"/>
              </a:rPr>
              <a:t>https://www.pinterest.ru/pin/328692472800372192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6826" y="3198167"/>
            <a:ext cx="1903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 Груша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026" y="3239007"/>
            <a:ext cx="6551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6"/>
              </a:rPr>
              <a:t>http://www.bolshoyvopros.ru/questions/1559330-kogda-cvetet-grusha-kogda-zacvetaet-grusha.html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51756" y="4098277"/>
            <a:ext cx="147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Слива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7502" y="414040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7"/>
              </a:rPr>
              <a:t>http://fotokto.ru/photo/view/5570999.html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77375" y="4627252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8"/>
              </a:rPr>
              <a:t>https://www.belcanto.ru/tchaikovsky.html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47889" y="4627252"/>
            <a:ext cx="2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П.И. Чайковский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9545" y="5595910"/>
            <a:ext cx="515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9"/>
              </a:rPr>
              <a:t>http://foto-cvetov.com/narciss.htm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536" y="559591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 Нарциссы , ирисы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9" y="2169"/>
            <a:ext cx="9362486" cy="68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169" y="2048766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 в мире прекрасного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9094">
            <a:off x="6702168" y="4524468"/>
            <a:ext cx="24288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Картинки по запросу &quot;картнка бабочк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89" y="2169"/>
            <a:ext cx="9362486" cy="68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52373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 в мире прекрасного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симметрии,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ассмотреть виды симметрии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Понять,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симметрия.</a:t>
            </a: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осевую, зеркальную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поворотную симметрию и научиться их строить.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Рассмотреть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музыке, природе, искусстве.</a:t>
            </a:r>
          </a:p>
          <a:p>
            <a:r>
              <a:rPr lang="ru-RU" sz="2400" dirty="0"/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4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07" y="717347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48" name="Прямая соединительная линия 2047"/>
          <p:cNvCxnSpPr/>
          <p:nvPr/>
        </p:nvCxnSpPr>
        <p:spPr>
          <a:xfrm>
            <a:off x="3765434" y="1428599"/>
            <a:ext cx="22322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 rot="19767694">
            <a:off x="1069437" y="2717657"/>
            <a:ext cx="1188132" cy="184317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65" name="Прямая соединительная линия 2064"/>
          <p:cNvCxnSpPr/>
          <p:nvPr/>
        </p:nvCxnSpPr>
        <p:spPr>
          <a:xfrm flipH="1">
            <a:off x="1617221" y="2276872"/>
            <a:ext cx="100946" cy="26248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5656" y="17266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Самостоятельная работа</a:t>
            </a:r>
            <a:endParaRPr lang="ru-RU" sz="3200" dirty="0"/>
          </a:p>
        </p:txBody>
      </p:sp>
      <p:sp>
        <p:nvSpPr>
          <p:cNvPr id="5" name="Параллелограмм 4"/>
          <p:cNvSpPr/>
          <p:nvPr/>
        </p:nvSpPr>
        <p:spPr>
          <a:xfrm>
            <a:off x="503548" y="908720"/>
            <a:ext cx="1944216" cy="1224136"/>
          </a:xfrm>
          <a:prstGeom prst="parallelogram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 rot="18785036">
            <a:off x="3026102" y="3044384"/>
            <a:ext cx="1683808" cy="1437552"/>
          </a:xfrm>
          <a:prstGeom prst="trapezoid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3923" y="5012151"/>
            <a:ext cx="1620180" cy="1656184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>
            <a:off x="4211960" y="5048155"/>
            <a:ext cx="1944216" cy="1620180"/>
          </a:xfrm>
          <a:prstGeom prst="hexagon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6156176" y="908720"/>
            <a:ext cx="2304256" cy="2396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7308304" y="90872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76256" y="6206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172400" y="2564904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16416" y="2564904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А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416" y="2564904"/>
                <a:ext cx="57606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>
            <a:off x="7331163" y="3573016"/>
            <a:ext cx="2286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444208" y="4833156"/>
            <a:ext cx="1751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6444208" y="48331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172400" y="48560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444208" y="503117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195259" y="5031178"/>
                <a:ext cx="6972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В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259" y="5031178"/>
                <a:ext cx="69722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452320" y="35730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8316416" y="119675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478880" y="678178"/>
            <a:ext cx="0" cy="17758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2" name="Прямая соединительная линия 2051"/>
          <p:cNvCxnSpPr/>
          <p:nvPr/>
        </p:nvCxnSpPr>
        <p:spPr>
          <a:xfrm flipH="1">
            <a:off x="2937342" y="2934236"/>
            <a:ext cx="1656184" cy="18989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8" name="Прямая соединительная линия 2057"/>
          <p:cNvCxnSpPr/>
          <p:nvPr/>
        </p:nvCxnSpPr>
        <p:spPr>
          <a:xfrm>
            <a:off x="377534" y="5233350"/>
            <a:ext cx="2196244" cy="6927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Прямая соединительная линия 2059"/>
          <p:cNvCxnSpPr/>
          <p:nvPr/>
        </p:nvCxnSpPr>
        <p:spPr>
          <a:xfrm>
            <a:off x="3779912" y="5860223"/>
            <a:ext cx="28083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5184068" y="4653136"/>
            <a:ext cx="0" cy="22048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3025"/>
            <a:ext cx="9163050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07" y="717347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48" name="Прямая соединительная линия 2047"/>
          <p:cNvCxnSpPr/>
          <p:nvPr/>
        </p:nvCxnSpPr>
        <p:spPr>
          <a:xfrm>
            <a:off x="3765434" y="1428599"/>
            <a:ext cx="223224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 rot="19767694">
            <a:off x="1069437" y="2717657"/>
            <a:ext cx="1188132" cy="18431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65" name="Прямая соединительная линия 2064"/>
          <p:cNvCxnSpPr/>
          <p:nvPr/>
        </p:nvCxnSpPr>
        <p:spPr>
          <a:xfrm>
            <a:off x="1013043" y="2431130"/>
            <a:ext cx="1404156" cy="24020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5656" y="172668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Самостоятельная работа</a:t>
            </a:r>
            <a:endParaRPr lang="ru-RU" sz="3200" dirty="0"/>
          </a:p>
        </p:txBody>
      </p:sp>
      <p:sp>
        <p:nvSpPr>
          <p:cNvPr id="5" name="Параллелограмм 4"/>
          <p:cNvSpPr/>
          <p:nvPr/>
        </p:nvSpPr>
        <p:spPr>
          <a:xfrm>
            <a:off x="503548" y="908720"/>
            <a:ext cx="1944216" cy="1224136"/>
          </a:xfrm>
          <a:prstGeom prst="parallelogram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 rot="18785036">
            <a:off x="3045604" y="2966898"/>
            <a:ext cx="1683808" cy="1437552"/>
          </a:xfrm>
          <a:prstGeom prst="trapezoi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3923" y="5012151"/>
            <a:ext cx="1620180" cy="165618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>
            <a:off x="4133591" y="4898587"/>
            <a:ext cx="1944216" cy="1620180"/>
          </a:xfrm>
          <a:prstGeom prst="hexag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6156176" y="908720"/>
            <a:ext cx="2304256" cy="2396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7308304" y="90872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76256" y="6206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172400" y="2564904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16416" y="2564904"/>
                <a:ext cx="5760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А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416" y="2564904"/>
                <a:ext cx="57606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единительная линия 16"/>
          <p:cNvCxnSpPr/>
          <p:nvPr/>
        </p:nvCxnSpPr>
        <p:spPr>
          <a:xfrm>
            <a:off x="7331163" y="3573016"/>
            <a:ext cx="2286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444208" y="4833156"/>
            <a:ext cx="1751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6444208" y="483315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172400" y="48560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444208" y="503117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195259" y="5031178"/>
                <a:ext cx="6972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</a:rPr>
                            <m:t>В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259" y="5031178"/>
                <a:ext cx="697221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452320" y="35730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8316416" y="119675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478880" y="678178"/>
            <a:ext cx="0" cy="17758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4" name="Прямая соединительная линия 2053"/>
          <p:cNvCxnSpPr/>
          <p:nvPr/>
        </p:nvCxnSpPr>
        <p:spPr>
          <a:xfrm flipV="1">
            <a:off x="503548" y="4901734"/>
            <a:ext cx="1640931" cy="16236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6" name="Прямая соединительная линия 2055"/>
          <p:cNvCxnSpPr/>
          <p:nvPr/>
        </p:nvCxnSpPr>
        <p:spPr>
          <a:xfrm>
            <a:off x="513923" y="4945288"/>
            <a:ext cx="1640931" cy="16921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8" name="Прямая соединительная линия 2057"/>
          <p:cNvCxnSpPr/>
          <p:nvPr/>
        </p:nvCxnSpPr>
        <p:spPr>
          <a:xfrm>
            <a:off x="251520" y="5840243"/>
            <a:ext cx="21962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60" name="Прямая соединительная линия 2059"/>
          <p:cNvCxnSpPr/>
          <p:nvPr/>
        </p:nvCxnSpPr>
        <p:spPr>
          <a:xfrm flipV="1">
            <a:off x="4389944" y="4573078"/>
            <a:ext cx="1569698" cy="21231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871414" y="3080550"/>
            <a:ext cx="1584178" cy="9933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49" name="Прямая соединительная линия 2048"/>
          <p:cNvCxnSpPr/>
          <p:nvPr/>
        </p:nvCxnSpPr>
        <p:spPr>
          <a:xfrm>
            <a:off x="3059832" y="2934236"/>
            <a:ext cx="1798775" cy="150287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1520" y="465055"/>
            <a:ext cx="43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348880"/>
            <a:ext cx="504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437112"/>
            <a:ext cx="69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47864" y="757443"/>
            <a:ext cx="539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059832" y="2132856"/>
            <a:ext cx="89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639407" y="4945288"/>
            <a:ext cx="49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6300192" y="172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300192" y="35772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0"/>
            <a:ext cx="9161124" cy="7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39552" y="1772816"/>
            <a:ext cx="7848872" cy="1224136"/>
            <a:chOff x="755576" y="4005064"/>
            <a:chExt cx="7848872" cy="1224136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755576" y="4005064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755576" y="4293096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55576" y="4581128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755576" y="4869160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755576" y="5229200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631227" cy="22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403648" y="3284984"/>
            <a:ext cx="22757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021493" y="3068960"/>
            <a:ext cx="22757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2597558" y="2924944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flipH="1">
            <a:off x="3198912" y="2752769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283968" y="1073785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1505" y="260648"/>
            <a:ext cx="7932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Перенесите относительно прямой  а ноты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3968" y="1073785"/>
            <a:ext cx="49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211505" y="3356992"/>
            <a:ext cx="5521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03648" y="3429000"/>
            <a:ext cx="73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021493" y="3212976"/>
            <a:ext cx="6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597558" y="306896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172749" y="3028310"/>
            <a:ext cx="56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1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8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39552" y="1772816"/>
            <a:ext cx="7848872" cy="1224136"/>
            <a:chOff x="755576" y="4005064"/>
            <a:chExt cx="7848872" cy="1224136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755576" y="4005064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755576" y="4293096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55576" y="4581128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755576" y="4869160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755576" y="5229200"/>
              <a:ext cx="78488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631227" cy="22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403648" y="3284984"/>
            <a:ext cx="22757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021493" y="3068960"/>
            <a:ext cx="227579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2597558" y="2924944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flipH="1">
            <a:off x="3198912" y="2752769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5064140" y="2733141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283968" y="1073785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1505" y="260648"/>
            <a:ext cx="7932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Перенесите относительно прямой  а ноты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3968" y="1073785"/>
            <a:ext cx="49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211505" y="3356992"/>
            <a:ext cx="5521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03648" y="3429000"/>
            <a:ext cx="73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021493" y="3212976"/>
            <a:ext cx="68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597558" y="306896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172749" y="3028310"/>
            <a:ext cx="56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ВУ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 flipH="1">
            <a:off x="5853577" y="2924944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 flipH="1" flipV="1">
            <a:off x="6613140" y="3091742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flipH="1" flipV="1">
            <a:off x="7284568" y="3325634"/>
            <a:ext cx="22758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92280" y="3397642"/>
            <a:ext cx="7373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64140" y="2996952"/>
            <a:ext cx="22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24128" y="3140968"/>
            <a:ext cx="88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372200" y="32849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РЕН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284568" y="3510300"/>
            <a:ext cx="74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85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0720"/>
            <a:ext cx="9505056" cy="689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41" y="919599"/>
            <a:ext cx="8092173" cy="466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232</Words>
  <Application>Microsoft Office PowerPoint</Application>
  <PresentationFormat>Экран (4:3)</PresentationFormat>
  <Paragraphs>82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Нёбдино</cp:lastModifiedBy>
  <cp:revision>38</cp:revision>
  <dcterms:created xsi:type="dcterms:W3CDTF">2020-02-16T09:36:33Z</dcterms:created>
  <dcterms:modified xsi:type="dcterms:W3CDTF">2020-03-31T05:42:04Z</dcterms:modified>
</cp:coreProperties>
</file>