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6" r:id="rId6"/>
    <p:sldId id="267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58" r:id="rId16"/>
    <p:sldId id="261" r:id="rId17"/>
    <p:sldId id="268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132C-F70D-4FAB-A8E8-16CB9EC39048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DCBFF-DCB2-4BB1-9B5B-6A39722FE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3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CBFF-DCB2-4BB1-9B5B-6A39722FEB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0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image" Target="../media/image3.jpeg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5589240"/>
            <a:ext cx="2827040" cy="486546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 err="1" smtClean="0"/>
              <a:t>Полянцева</a:t>
            </a:r>
            <a:r>
              <a:rPr lang="ru-RU" sz="1600" dirty="0" smtClean="0"/>
              <a:t> </a:t>
            </a:r>
            <a:r>
              <a:rPr lang="ru-RU" sz="1600" dirty="0" err="1" smtClean="0"/>
              <a:t>а.ю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72816"/>
            <a:ext cx="8458200" cy="13681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Открытое занятие в старшей группе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«Помощь Буратино»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pickimage.ru/wp-content/uploads/images/detskie/birch/bereza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3mu.ru/wp-content/uploads/2016/01/berezka-na-prozrachnom-fon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273"/>
            <a:ext cx="5400600" cy="64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но 1 3">
            <a:hlinkClick r:id="rId3" action="ppaction://hlinksldjump"/>
          </p:cNvPr>
          <p:cNvSpPr/>
          <p:nvPr/>
        </p:nvSpPr>
        <p:spPr>
          <a:xfrm>
            <a:off x="7512250" y="530120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НАШ ПОСЕЛОК 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740352" y="530120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everpost.ru/docs/%D0%AF%D0%BD%D0%B2%D0%B0%D1%80%D1%8C%202020/23191559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2" y="404664"/>
            <a:ext cx="365989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2.tourbina.ru/photos.3/7/9/794910/big.photo/Dvorets-kult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86" y="1621446"/>
            <a:ext cx="43349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lovozeroadm.ru/img/all/17_cheburash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6" y="3717032"/>
            <a:ext cx="4267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5" action="ppaction://hlinksldjump"/>
          </p:cNvPr>
          <p:cNvSpPr/>
          <p:nvPr/>
        </p:nvSpPr>
        <p:spPr>
          <a:xfrm>
            <a:off x="7812360" y="566124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</a:t>
            </a:r>
            <a:br>
              <a:rPr lang="ru-RU" dirty="0" smtClean="0"/>
            </a:br>
            <a:r>
              <a:rPr lang="ru-RU" dirty="0" smtClean="0"/>
              <a:t>нашего поселка 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8028384" y="566124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2.tourbina.ru/photos.3/7/9/794925/big.photo/Pamyatnik-ekipazhu-VKuz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1637970" cy="24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-fotki.yandex.ru/get/6211/44459604.47a/0_ca769_7b45a7c2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05" y="559063"/>
            <a:ext cx="3365651" cy="22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4" action="ppaction://hlinksldjump"/>
          </p:cNvPr>
          <p:cNvSpPr/>
          <p:nvPr/>
        </p:nvSpPr>
        <p:spPr>
          <a:xfrm>
            <a:off x="7596336" y="52292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2.tourbina.ru/photos.3/7/9/794910/big.photo/Dvorets-kultu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16" y="559063"/>
            <a:ext cx="3275428" cy="21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s/v1/if1/9kgqVyLeZ6aiSiiAQWGNU39PJYA0QeQNW3S_btkM_h8VICsdP-GW6Eg4MrIQuRaMjhrFqivc.jpg?size=1280x96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911352"/>
            <a:ext cx="3239515" cy="24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7.userapi.com/s/v1/ig2/Spam78L02yGunKT_AYbpGjGwKU9dvthrwzVe8ocsrApLb7DSSY3oim9lRzV-uZmpmx9eaQZNrn59AZ2UUbIM2W6b.jpg?size=607x1080&amp;quality=96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06" y="2897401"/>
            <a:ext cx="2592581" cy="37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3164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Сколько дней в неделе ?</a:t>
            </a:r>
            <a:endParaRPr lang="ru-RU" sz="5400" dirty="0"/>
          </a:p>
        </p:txBody>
      </p:sp>
      <p:pic>
        <p:nvPicPr>
          <p:cNvPr id="2054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1 2">
            <a:hlinkClick r:id="rId4" action="ppaction://hlinksldjump"/>
          </p:cNvPr>
          <p:cNvSpPr/>
          <p:nvPr/>
        </p:nvSpPr>
        <p:spPr>
          <a:xfrm>
            <a:off x="7956376" y="566124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11ea/000136e1-7e335168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071"/>
            <a:ext cx="8192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7884368" y="580526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ВРЕМЕНА ГОДА ВЫ ЗНАЕТЕ 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524328" y="551723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lfanit.ru/upload/iblock/4cd/4cd8c717fa758d69553672e4995f9e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408712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8001558" y="554625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модель земного шара 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668344" y="537321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1</a:t>
            </a:r>
            <a:endParaRPr lang="ru-RU" sz="720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805174" y="901306"/>
            <a:ext cx="1152128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4427984" y="908720"/>
            <a:ext cx="127444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hlinkClick r:id="rId4" action="ppaction://hlinksldjump"/>
              </a:rPr>
              <a:t>3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303172" y="908720"/>
            <a:ext cx="134002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4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7884368" y="456262"/>
            <a:ext cx="1130424" cy="98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95536" y="2486389"/>
            <a:ext cx="1296144" cy="115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92D050"/>
                </a:solidFill>
              </a:rPr>
              <a:t>6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2339752" y="2543200"/>
            <a:ext cx="1368152" cy="130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7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4195478" y="2467938"/>
            <a:ext cx="1421494" cy="115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6372200" y="2543200"/>
            <a:ext cx="12709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9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1038" y="4509120"/>
            <a:ext cx="1274440" cy="117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hlinkClick r:id="rId11" action="ppaction://hlinksldjump"/>
              </a:rPr>
              <a:t>10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15757" y="3899253"/>
            <a:ext cx="1202432" cy="117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7696" y="3943489"/>
            <a:ext cx="12744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92D050"/>
                </a:solidFill>
                <a:hlinkClick r:id="rId13" action="ppaction://hlinksldjump"/>
              </a:rPr>
              <a:t>12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3172" y="5664317"/>
            <a:ext cx="986408" cy="1054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4" action="ppaction://hlinksldjump"/>
              </a:rPr>
              <a:t>13</a:t>
            </a:r>
            <a:endParaRPr lang="ru-RU" sz="4400" dirty="0"/>
          </a:p>
        </p:txBody>
      </p:sp>
      <p:pic>
        <p:nvPicPr>
          <p:cNvPr id="1026" name="Picture 2" descr="Картинки Буратино (60 фото) 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8" y="4390255"/>
            <a:ext cx="2162944" cy="21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diarb.ru/upload/iblock/3f5/3f51703316aab22de067569863dc28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47237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7812360" y="5571103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означает на глобусе – голубой, зеленый и белый цвет?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596336" y="551723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d5af0e/61/33/8cccf065d6692f02bc925c4f61f2e036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5"/>
            <a:ext cx="7056784" cy="39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7740352" y="551597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734744" cy="15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Самый первый в космосе, летел с огромной скоростью отважный русский парень, наш космонавт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812360" y="530120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ll-t-shirts.ru/goods_images/ru100686II00059d8f8ba2bf3166067c6fb6839471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1437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7812439" y="515719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Какие планеты вы знаете?</a:t>
            </a:r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596336" y="537321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ickimage.ru/wp-content/uploads/images/detskie/planetsofthesolarsystem/planetisolnechnoisistem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ickimage.ru/wp-content/uploads/images/detskie/planetsofthesolarsystem/planetisolnechnoisistem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avatars.mds.yandex.net/get-mpic/5236038/img_id5805842180654939020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1" y="764704"/>
            <a:ext cx="6858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3" action="ppaction://hlinksldjump"/>
          </p:cNvPr>
          <p:cNvSpPr/>
          <p:nvPr/>
        </p:nvSpPr>
        <p:spPr>
          <a:xfrm>
            <a:off x="7884368" y="539385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 желтая звезда согревает нас всегда,</a:t>
            </a:r>
            <a:br>
              <a:rPr lang="ru-RU" dirty="0" smtClean="0"/>
            </a:br>
            <a:r>
              <a:rPr lang="ru-RU" dirty="0" smtClean="0"/>
              <a:t>все планеты освещает, от других звезд защищает? 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884368" y="551723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.poembook.ru/theme/f8/59/f1/4415d9b29d9aa2801935346e7524ee5d23b38b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8" y="260648"/>
            <a:ext cx="6091138" cy="60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7740352" y="537321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oods-club.ru/assets/images/items/374/3744827/0/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67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" action="ppaction://hlinkshowjump?jump=endshow"/>
          </p:cNvPr>
          <p:cNvSpPr/>
          <p:nvPr/>
        </p:nvSpPr>
        <p:spPr>
          <a:xfrm>
            <a:off x="7931224" y="570810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государство в котором мы живем?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7596336" y="52292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odkartina.ru/image/data/Vse%20dlya%20saita/RUS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9933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8028384" y="563609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ЦВЕТА РОССИЙСКОГО ФЛАГА 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596336" y="515719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adiostar5.ru/wp-content/uploads/2018/0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751604" cy="50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7811754" y="566124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Фамилия имя отчество президента?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524328" y="544522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conomy.gov.ru/material/file/c042e4e9196511cb82d0e10d28f37d6f/2306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32018"/>
            <a:ext cx="5408469" cy="33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7383952" y="534806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КАКОЕ ДЕРЕВО ЯВЛЯЕТСЯ СИМВОЛОМ РОССИИ?</a:t>
            </a:r>
            <a:endParaRPr lang="ru-RU" dirty="0"/>
          </a:p>
        </p:txBody>
      </p:sp>
      <p:pic>
        <p:nvPicPr>
          <p:cNvPr id="3" name="Picture 6" descr="https://avatars.mds.yandex.net/get-zen_doc/1677529/pub_5e98b26d4fbc2214ccb7e57b_5e98b5d466bf881a32fa199b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7452320" y="558924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113</Words>
  <Application>Microsoft Office PowerPoint</Application>
  <PresentationFormat>Экран (4:3)</PresentationFormat>
  <Paragraphs>30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Полянцева а.ю.</vt:lpstr>
      <vt:lpstr>Презентация PowerPoint</vt:lpstr>
      <vt:lpstr>Как называется государство в котором мы живем?</vt:lpstr>
      <vt:lpstr>Презентация PowerPoint</vt:lpstr>
      <vt:lpstr>КАКИЕ ЦВЕТА РОССИЙСКОГО ФЛАГА ?</vt:lpstr>
      <vt:lpstr>Презентация PowerPoint</vt:lpstr>
      <vt:lpstr>Фамилия имя отчество президента?</vt:lpstr>
      <vt:lpstr>Презентация PowerPoint</vt:lpstr>
      <vt:lpstr>КАКОЕ ДЕРЕВО ЯВЛЯЕТСЯ СИМВОЛОМ РОССИИ?</vt:lpstr>
      <vt:lpstr>Презентация PowerPoint</vt:lpstr>
      <vt:lpstr>КАК НАЗЫВАЕТСЯ НАШ ПОСЕЛОК ?</vt:lpstr>
      <vt:lpstr>Презентация PowerPoint</vt:lpstr>
      <vt:lpstr>Достопримечательности  нашего поселка ?</vt:lpstr>
      <vt:lpstr>Презентация PowerPoint</vt:lpstr>
      <vt:lpstr>Сколько дней в неделе ?</vt:lpstr>
      <vt:lpstr>Презентация PowerPoint</vt:lpstr>
      <vt:lpstr>КАКИЕ ВРЕМЕНА ГОДА ВЫ ЗНАЕТЕ ?</vt:lpstr>
      <vt:lpstr>Презентация PowerPoint</vt:lpstr>
      <vt:lpstr>Как называется модель земного шара ?</vt:lpstr>
      <vt:lpstr>Презентация PowerPoint</vt:lpstr>
      <vt:lpstr>Что означает на глобусе – голубой, зеленый и белый цвет?</vt:lpstr>
      <vt:lpstr>Презентация PowerPoint</vt:lpstr>
      <vt:lpstr>Самый первый в космосе, летел с огромной скоростью отважный русский парень, наш космонавт …</vt:lpstr>
      <vt:lpstr>Презентация PowerPoint</vt:lpstr>
      <vt:lpstr>Какие планеты вы знаете?</vt:lpstr>
      <vt:lpstr>Презентация PowerPoint</vt:lpstr>
      <vt:lpstr>Эта желтая звезда согревает нас всегда, все планеты освещает, от других звезд защищает?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Настёна</dc:creator>
  <cp:lastModifiedBy>shahter1977@bk.ru</cp:lastModifiedBy>
  <cp:revision>22</cp:revision>
  <dcterms:created xsi:type="dcterms:W3CDTF">2022-04-21T18:10:07Z</dcterms:created>
  <dcterms:modified xsi:type="dcterms:W3CDTF">2022-04-25T18:15:00Z</dcterms:modified>
</cp:coreProperties>
</file>