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2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E94192-AE0B-49CA-B67D-6D420B9FD949}">
          <p14:sldIdLst>
            <p14:sldId id="256"/>
            <p14:sldId id="257"/>
            <p14:sldId id="258"/>
            <p14:sldId id="261"/>
            <p14:sldId id="262"/>
            <p14:sldId id="259"/>
            <p14:sldId id="264"/>
            <p14:sldId id="260"/>
          </p14:sldIdLst>
        </p14:section>
        <p14:section name="Раздел без заголовка" id="{8AAAD3CA-3DA1-49AA-8C61-C373B6F67740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96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66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9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89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090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5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4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6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3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0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41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6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0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4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7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4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99FE8B0-779D-4630-85C7-31F3C587FCB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E0A5-C5F7-4FBB-B0B4-CAB62392C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940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2800" dirty="0"/>
              <a:t>Проектная работа</a:t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4000" dirty="0" smtClean="0"/>
              <a:t>Вторая </a:t>
            </a:r>
            <a:r>
              <a:rPr lang="ru-RU" sz="4000" dirty="0"/>
              <a:t>жизнь старым </a:t>
            </a:r>
            <a:r>
              <a:rPr lang="ru-RU" sz="4000" dirty="0" smtClean="0"/>
              <a:t>вещам»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1800" dirty="0"/>
              <a:t>Авторы: </a:t>
            </a:r>
            <a:r>
              <a:rPr lang="ru-RU" sz="1800" dirty="0" err="1" smtClean="0"/>
              <a:t>Цыгуров</a:t>
            </a:r>
            <a:r>
              <a:rPr lang="ru-RU" sz="1800" dirty="0" smtClean="0"/>
              <a:t> Иван, Морозова Арина.</a:t>
            </a:r>
            <a:br>
              <a:rPr lang="ru-RU" sz="1800" dirty="0" smtClean="0"/>
            </a:br>
            <a:r>
              <a:rPr lang="ru-RU" sz="1800" dirty="0" smtClean="0"/>
              <a:t>Руководитель проекта: Митропан Елена Владимировна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/>
              <a:t>г. Москва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Цель и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dirty="0"/>
              <a:t>Цель</a:t>
            </a:r>
            <a:r>
              <a:rPr lang="ru-RU" dirty="0"/>
              <a:t> </a:t>
            </a:r>
            <a:r>
              <a:rPr lang="ru-RU" dirty="0" smtClean="0"/>
              <a:t>проекта: </a:t>
            </a:r>
            <a:r>
              <a:rPr lang="ru-RU" dirty="0"/>
              <a:t>привлечь внимание к решению проблемы загрязнение окружающей среды, поменять отношение к старым вещам, научится находить им </a:t>
            </a:r>
            <a:r>
              <a:rPr lang="ru-RU" dirty="0" smtClean="0"/>
              <a:t>применения.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sz="4000" dirty="0"/>
              <a:t>Задачи</a:t>
            </a:r>
            <a:r>
              <a:rPr lang="ru-RU" dirty="0"/>
              <a:t> </a:t>
            </a:r>
            <a:r>
              <a:rPr lang="ru-RU" dirty="0" smtClean="0"/>
              <a:t>проекта: </a:t>
            </a:r>
            <a:r>
              <a:rPr lang="ru-RU" dirty="0"/>
              <a:t>показать на примере работ, как можно использовать ненужные вещи в целях сохранения окружающей среды.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80" y="365125"/>
            <a:ext cx="10515600" cy="1325563"/>
          </a:xfrm>
        </p:spPr>
        <p:txBody>
          <a:bodyPr/>
          <a:lstStyle/>
          <a:p>
            <a:r>
              <a:rPr lang="ru-RU" i="1" dirty="0"/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480" y="234190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dirty="0"/>
              <a:t>Содержание </a:t>
            </a:r>
            <a:r>
              <a:rPr lang="ru-RU" sz="4000" dirty="0" smtClean="0"/>
              <a:t>проблемы: </a:t>
            </a:r>
            <a:r>
              <a:rPr lang="ru-RU" sz="1900" dirty="0" smtClean="0"/>
              <a:t>обратить внимание на загрязнение </a:t>
            </a:r>
            <a:r>
              <a:rPr lang="ru-RU" sz="1900" dirty="0"/>
              <a:t>окружающей среды.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/>
              <a:t>Решение </a:t>
            </a:r>
            <a:r>
              <a:rPr lang="ru-RU" sz="4000" dirty="0" smtClean="0"/>
              <a:t>проблемы: </a:t>
            </a:r>
            <a:r>
              <a:rPr lang="ru-RU" dirty="0"/>
              <a:t>вторично использовать твёрдые бытовые отходы для изготовления привлекательных изделий и поделок, сделав из них полезные вещи для дома.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/>
              <a:t>Актуальность </a:t>
            </a:r>
            <a:r>
              <a:rPr lang="ru-RU" sz="4000" dirty="0" smtClean="0"/>
              <a:t>проблемы: </a:t>
            </a:r>
            <a:r>
              <a:rPr lang="ru-RU" dirty="0"/>
              <a:t>сегодня всех беспокоит экология окружающей среды, бытовые отходы загрязняют окружающую среду. Большая их часть не разлагается в естественных условиях или имеет очень длительный срок разложения. Чтобы сделать окружающую среду более чистой, нужно уменьшить количество выбрасываемого мусора, а для этого им надо дать новую жизнь. В настоящее время на каждого жителя нашей планеты приходится в среднем около одной тонны мусора в год. Если весь накапливающийся за год мусор не перерабатывать, а сыпать в одну кучу, образовалась бы гора высочайшую с Эльбрус высочайшую горную вершину Европы.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621" y="-361014"/>
            <a:ext cx="9404723" cy="1400530"/>
          </a:xfrm>
        </p:spPr>
        <p:txBody>
          <a:bodyPr/>
          <a:lstStyle/>
          <a:p>
            <a:r>
              <a:rPr lang="ru-RU" sz="4400" dirty="0"/>
              <a:t> </a:t>
            </a:r>
            <a:br>
              <a:rPr lang="ru-RU" sz="4400" dirty="0"/>
            </a:br>
            <a:r>
              <a:rPr lang="ru-RU" i="1" dirty="0">
                <a:latin typeface="+mn-lt"/>
              </a:rPr>
              <a:t>Опыты, эксперименты: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1" y="3232148"/>
            <a:ext cx="3765321" cy="2974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6080"/>
          <a:stretch>
            <a:fillRect/>
          </a:stretch>
        </p:blipFill>
        <p:spPr>
          <a:xfrm>
            <a:off x="6297336" y="3232148"/>
            <a:ext cx="3053593" cy="2974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6" t="5138" r="21071"/>
          <a:stretch>
            <a:fillRect/>
          </a:stretch>
        </p:blipFill>
        <p:spPr>
          <a:xfrm>
            <a:off x="9588839" y="3224493"/>
            <a:ext cx="2014694" cy="2981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931" y="929009"/>
            <a:ext cx="10719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У  каждого дома найдётся не одна пластиковая бутылка.</a:t>
            </a:r>
          </a:p>
          <a:p>
            <a:r>
              <a:rPr lang="ru-RU" sz="2800" dirty="0"/>
              <a:t>Не спешите их выбрасывать, ведь из них можно сделать много интересных вещей для дома. Взяв пластиковую бутылку, кусок ткани и несколько ненужных </a:t>
            </a:r>
            <a:r>
              <a:rPr lang="ru-RU" sz="2800" dirty="0" smtClean="0"/>
              <a:t>шнурков, </a:t>
            </a:r>
            <a:r>
              <a:rPr lang="ru-RU" sz="2800" dirty="0"/>
              <a:t>мы сделали подставку для расчёсок.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139" y="0"/>
            <a:ext cx="9404723" cy="1400530"/>
          </a:xfrm>
        </p:spPr>
        <p:txBody>
          <a:bodyPr/>
          <a:lstStyle/>
          <a:p>
            <a:r>
              <a:rPr lang="ru-RU" dirty="0">
                <a:latin typeface="+mn-lt"/>
              </a:rPr>
              <a:t>Опыты, эксперименты: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8942" y="2781912"/>
            <a:ext cx="2787766" cy="3717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6" r="26294"/>
          <a:stretch>
            <a:fillRect/>
          </a:stretch>
        </p:blipFill>
        <p:spPr>
          <a:xfrm>
            <a:off x="7343161" y="3246539"/>
            <a:ext cx="1577130" cy="27877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4174" r="13731" b="1677"/>
          <a:stretch>
            <a:fillRect/>
          </a:stretch>
        </p:blipFill>
        <p:spPr>
          <a:xfrm>
            <a:off x="9079762" y="3246539"/>
            <a:ext cx="2357924" cy="27877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3673" y="823694"/>
            <a:ext cx="118427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Пустой банке из под кофе мы тоже нашли </a:t>
            </a:r>
            <a:r>
              <a:rPr lang="ru-RU" sz="2800" dirty="0" smtClean="0"/>
              <a:t>применение. </a:t>
            </a:r>
            <a:endParaRPr lang="ru-RU" sz="2800" dirty="0"/>
          </a:p>
          <a:p>
            <a:r>
              <a:rPr lang="ru-RU" sz="2800" dirty="0"/>
              <a:t>Н</a:t>
            </a:r>
            <a:r>
              <a:rPr lang="ru-RU" sz="2800" dirty="0" smtClean="0"/>
              <a:t>емного пофантазировав, </a:t>
            </a:r>
            <a:r>
              <a:rPr lang="ru-RU" sz="2800" dirty="0"/>
              <a:t>мы сделали ёмкость для хранения</a:t>
            </a:r>
          </a:p>
          <a:p>
            <a:r>
              <a:rPr lang="ru-RU" sz="2800" dirty="0"/>
              <a:t>к</a:t>
            </a:r>
            <a:r>
              <a:rPr lang="ru-RU" sz="2800" dirty="0" smtClean="0"/>
              <a:t>руп</a:t>
            </a:r>
            <a:r>
              <a:rPr lang="ru-RU" sz="2800" dirty="0"/>
              <a:t>. Само стекло не наносит вред окружающей </a:t>
            </a:r>
            <a:r>
              <a:rPr lang="ru-RU" sz="2800" dirty="0" smtClean="0"/>
              <a:t>среде, </a:t>
            </a:r>
            <a:r>
              <a:rPr lang="ru-RU" sz="2800" dirty="0"/>
              <a:t>а вот </a:t>
            </a:r>
          </a:p>
          <a:p>
            <a:r>
              <a:rPr lang="ru-RU" sz="2800" dirty="0"/>
              <a:t>б</a:t>
            </a:r>
            <a:r>
              <a:rPr lang="ru-RU" sz="2800" dirty="0" smtClean="0"/>
              <a:t>итое </a:t>
            </a:r>
            <a:r>
              <a:rPr lang="ru-RU" sz="2800" dirty="0"/>
              <a:t>стекло травмоопасно для людей и животных и разлагается </a:t>
            </a:r>
            <a:r>
              <a:rPr lang="ru-RU" sz="2800" dirty="0" smtClean="0"/>
              <a:t>более 1 000 </a:t>
            </a:r>
            <a:r>
              <a:rPr lang="ru-RU" sz="2800" dirty="0"/>
              <a:t>лет.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+mn-lt"/>
              </a:rPr>
              <a:t>Опыты, эксперименты: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/>
          <a:stretch>
            <a:fillRect/>
          </a:stretch>
        </p:blipFill>
        <p:spPr>
          <a:xfrm>
            <a:off x="646111" y="3428999"/>
            <a:ext cx="3816629" cy="29403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 b="15456"/>
          <a:stretch>
            <a:fillRect/>
          </a:stretch>
        </p:blipFill>
        <p:spPr>
          <a:xfrm>
            <a:off x="7986161" y="3428999"/>
            <a:ext cx="3559728" cy="2940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33579"/>
          <a:stretch>
            <a:fillRect/>
          </a:stretch>
        </p:blipFill>
        <p:spPr>
          <a:xfrm>
            <a:off x="5277526" y="3428999"/>
            <a:ext cx="2606723" cy="29403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6111" y="1409350"/>
            <a:ext cx="10804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Наши любимые джинсы </a:t>
            </a:r>
            <a:r>
              <a:rPr lang="ru-RU" sz="2800" dirty="0" smtClean="0"/>
              <a:t>порвались. </a:t>
            </a:r>
            <a:r>
              <a:rPr lang="ru-RU" sz="2800" dirty="0"/>
              <a:t>Н</a:t>
            </a:r>
            <a:r>
              <a:rPr lang="ru-RU" sz="2800" dirty="0" smtClean="0"/>
              <a:t>ам </a:t>
            </a:r>
            <a:r>
              <a:rPr lang="ru-RU" sz="2800" dirty="0"/>
              <a:t>было жалко с ними расставаться и мы решили дать им новую жизнь. Из старых джинсовых брюк у нас получился замечательный, джинсовый шоппер.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+mn-lt"/>
              </a:rPr>
              <a:t>Опыты, эксперименты: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111" y="1409350"/>
            <a:ext cx="10804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Пустые банки из под сгущённого молока можно использовать повторно. Взяв две пустые банки, фетр и картон можно сделать органайзер для карандашей и </a:t>
            </a:r>
            <a:r>
              <a:rPr lang="ru-RU" sz="2800" dirty="0" smtClean="0"/>
              <a:t>ручек.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b="34435"/>
          <a:stretch>
            <a:fillRect/>
          </a:stretch>
        </p:blipFill>
        <p:spPr>
          <a:xfrm>
            <a:off x="711501" y="3700893"/>
            <a:ext cx="2770506" cy="2554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0" b="28838"/>
          <a:stretch>
            <a:fillRect/>
          </a:stretch>
        </p:blipFill>
        <p:spPr>
          <a:xfrm>
            <a:off x="5163914" y="3700893"/>
            <a:ext cx="3214546" cy="2555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b="25871"/>
          <a:stretch>
            <a:fillRect/>
          </a:stretch>
        </p:blipFill>
        <p:spPr>
          <a:xfrm>
            <a:off x="8524870" y="3699678"/>
            <a:ext cx="3051927" cy="25557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Работая над проектом, мы серьёзно задумались о проблеме загрязнения окружающей среды. Мы пришли к выводу, что частично эту проблему решить может каждый.  </a:t>
            </a:r>
            <a:r>
              <a:rPr lang="ru-RU" dirty="0" smtClean="0"/>
              <a:t>Каждый может </a:t>
            </a:r>
            <a:r>
              <a:rPr lang="ru-RU" dirty="0"/>
              <a:t>сделать своими руками из старых вещей нужные и </a:t>
            </a:r>
            <a:r>
              <a:rPr lang="ru-RU" dirty="0" smtClean="0"/>
              <a:t>полезные предметы! </a:t>
            </a:r>
            <a:r>
              <a:rPr lang="ru-RU" dirty="0"/>
              <a:t>Дайте новую жизнь старым вещам, уменьшите количество бытовых отходов!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</TotalTime>
  <Words>383</Words>
  <Application>Microsoft Office PowerPoint</Application>
  <PresentationFormat>Произвольный</PresentationFormat>
  <Paragraphs>22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Ион</vt:lpstr>
      <vt:lpstr>  Проектная работа  «Вторая жизнь старым вещам»  Авторы: Цыгуров Иван, Морозова Арина. Руководитель проекта: Митропан Елена Владимировна  г. Москва</vt:lpstr>
      <vt:lpstr>Цель и задачи</vt:lpstr>
      <vt:lpstr>Проблема</vt:lpstr>
      <vt:lpstr>  Опыты, эксперименты:</vt:lpstr>
      <vt:lpstr>Опыты, эксперименты:</vt:lpstr>
      <vt:lpstr>Опыты, эксперименты:</vt:lpstr>
      <vt:lpstr>Опыты, эксперименты:</vt:lpstr>
      <vt:lpstr>ВЫВОДЫ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жизнь старым вещам. 2025г,</dc:title>
  <dc:creator>Митропан Е.В.</dc:creator>
  <cp:lastModifiedBy>Надежда Пронская</cp:lastModifiedBy>
  <cp:revision>25</cp:revision>
  <dcterms:created xsi:type="dcterms:W3CDTF">2023-03-15T18:29:00Z</dcterms:created>
  <dcterms:modified xsi:type="dcterms:W3CDTF">2025-01-09T08:20:16Z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591E8941B7BD4650A69D3BB4E87D24E4_12</vt:lpwstr>
  </property>
  <property fmtid="{D5CDD505-2E9C-101B-9397-08002B2CF9AE}" pid="3" name="KSOProductBuildVer">
    <vt:lpwstr>1049-12.2.0.16731</vt:lpwstr>
  </property>
</Properties>
</file>