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3" r:id="rId2"/>
    <p:sldId id="256" r:id="rId3"/>
    <p:sldId id="262" r:id="rId4"/>
    <p:sldId id="261" r:id="rId5"/>
    <p:sldId id="260" r:id="rId6"/>
    <p:sldId id="271" r:id="rId7"/>
    <p:sldId id="270" r:id="rId8"/>
    <p:sldId id="259" r:id="rId9"/>
    <p:sldId id="258" r:id="rId10"/>
    <p:sldId id="268" r:id="rId11"/>
    <p:sldId id="269" r:id="rId12"/>
    <p:sldId id="257" r:id="rId13"/>
    <p:sldId id="266" r:id="rId14"/>
    <p:sldId id="265" r:id="rId15"/>
    <p:sldId id="26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23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8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00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74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4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04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02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5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10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9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89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276FA-EFC4-4EEC-8F8F-ACEBE1F5EBA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69C48-5ACB-4806-91FA-84E5CCF28A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7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52945" y="786584"/>
            <a:ext cx="995310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6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Математику нельзя изучать, наблюдая, как это делает сосед!</a:t>
            </a: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6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32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985" y="-59275"/>
            <a:ext cx="12192000" cy="69172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5829" y="115330"/>
            <a:ext cx="7644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Физкультминутка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2232" y="813525"/>
            <a:ext cx="107915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Если сумма этих чисел положительна – вы приседаете, если отрицательна – хлопаете в ладошки.</a:t>
            </a:r>
            <a:endParaRPr lang="ru-RU" sz="36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66286" y="2702787"/>
            <a:ext cx="1128583" cy="99089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8" name="Овал 7"/>
          <p:cNvSpPr/>
          <p:nvPr/>
        </p:nvSpPr>
        <p:spPr>
          <a:xfrm>
            <a:off x="2550641" y="2253169"/>
            <a:ext cx="1956487" cy="183107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9" name="Овал 8"/>
          <p:cNvSpPr/>
          <p:nvPr/>
        </p:nvSpPr>
        <p:spPr>
          <a:xfrm>
            <a:off x="7109257" y="2405991"/>
            <a:ext cx="1102840" cy="91553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10" name="Овал 9"/>
          <p:cNvSpPr/>
          <p:nvPr/>
        </p:nvSpPr>
        <p:spPr>
          <a:xfrm>
            <a:off x="8543669" y="1940483"/>
            <a:ext cx="2325129" cy="201449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11" name="Овал 10"/>
          <p:cNvSpPr/>
          <p:nvPr/>
        </p:nvSpPr>
        <p:spPr>
          <a:xfrm>
            <a:off x="3204520" y="4367777"/>
            <a:ext cx="2098588" cy="180918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12" name="Овал 11"/>
          <p:cNvSpPr/>
          <p:nvPr/>
        </p:nvSpPr>
        <p:spPr>
          <a:xfrm>
            <a:off x="5651159" y="4814600"/>
            <a:ext cx="1102840" cy="91553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13" name="Овал 12"/>
          <p:cNvSpPr/>
          <p:nvPr/>
        </p:nvSpPr>
        <p:spPr>
          <a:xfrm>
            <a:off x="8365008" y="4814600"/>
            <a:ext cx="1377782" cy="135427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14" name="Овал 13"/>
          <p:cNvSpPr/>
          <p:nvPr/>
        </p:nvSpPr>
        <p:spPr>
          <a:xfrm>
            <a:off x="10190204" y="5041425"/>
            <a:ext cx="891748" cy="90062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52410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985" y="-59275"/>
            <a:ext cx="12192000" cy="69172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5829" y="115330"/>
            <a:ext cx="7644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Физкультминутка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2232" y="813525"/>
            <a:ext cx="107915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Если сумма этих чисел положительна – вы приседаете, если отрицательна – хлопаете в ладошки.</a:t>
            </a:r>
            <a:endParaRPr lang="ru-RU" sz="36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093309" y="2770598"/>
            <a:ext cx="1128583" cy="99089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8" name="Овал 7"/>
          <p:cNvSpPr/>
          <p:nvPr/>
        </p:nvSpPr>
        <p:spPr>
          <a:xfrm>
            <a:off x="967946" y="2414311"/>
            <a:ext cx="1956487" cy="183107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9" name="Овал 8"/>
          <p:cNvSpPr/>
          <p:nvPr/>
        </p:nvSpPr>
        <p:spPr>
          <a:xfrm>
            <a:off x="9181072" y="2350506"/>
            <a:ext cx="1102840" cy="91553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10" name="Овал 9"/>
          <p:cNvSpPr/>
          <p:nvPr/>
        </p:nvSpPr>
        <p:spPr>
          <a:xfrm>
            <a:off x="6498112" y="1901121"/>
            <a:ext cx="2325129" cy="201449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11" name="Овал 10"/>
          <p:cNvSpPr/>
          <p:nvPr/>
        </p:nvSpPr>
        <p:spPr>
          <a:xfrm>
            <a:off x="4489495" y="4245389"/>
            <a:ext cx="2098588" cy="180918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</a:p>
        </p:txBody>
      </p:sp>
      <p:sp>
        <p:nvSpPr>
          <p:cNvPr id="12" name="Овал 11"/>
          <p:cNvSpPr/>
          <p:nvPr/>
        </p:nvSpPr>
        <p:spPr>
          <a:xfrm>
            <a:off x="2818114" y="4695947"/>
            <a:ext cx="1102840" cy="91553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13" name="Овал 12"/>
          <p:cNvSpPr/>
          <p:nvPr/>
        </p:nvSpPr>
        <p:spPr>
          <a:xfrm>
            <a:off x="8554999" y="5139036"/>
            <a:ext cx="1102840" cy="91553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  <p:sp>
        <p:nvSpPr>
          <p:cNvPr id="14" name="Овал 13"/>
          <p:cNvSpPr/>
          <p:nvPr/>
        </p:nvSpPr>
        <p:spPr>
          <a:xfrm>
            <a:off x="10022618" y="5132483"/>
            <a:ext cx="1102840" cy="915539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15312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361" y="115331"/>
            <a:ext cx="12192000" cy="6917275"/>
          </a:xfrm>
          <a:prstGeom prst="rect">
            <a:avLst/>
          </a:prstGeom>
        </p:spPr>
      </p:pic>
      <p:pic>
        <p:nvPicPr>
          <p:cNvPr id="2053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16" t="28857" r="37463" b="67976"/>
          <a:stretch>
            <a:fillRect/>
          </a:stretch>
        </p:blipFill>
        <p:spPr bwMode="auto">
          <a:xfrm>
            <a:off x="360726" y="245515"/>
            <a:ext cx="9178690" cy="61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Рисунок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16" t="46304" r="50668" b="48677"/>
          <a:stretch>
            <a:fillRect/>
          </a:stretch>
        </p:blipFill>
        <p:spPr bwMode="auto">
          <a:xfrm>
            <a:off x="492809" y="2234316"/>
            <a:ext cx="5393798" cy="1114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360726" y="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2345508" y="848256"/>
            <a:ext cx="6183103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38+(-8)=                              270+(-230)=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-90+40=                              -293+400=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-100+99=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664210" y="3697507"/>
            <a:ext cx="66928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4,5+7,8</a:t>
            </a:r>
            <a:r>
              <a:rPr lang="ru-RU" alt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                                    1+(-0,79)=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7+12,2</a:t>
            </a:r>
            <a:r>
              <a:rPr lang="ru-RU" alt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                                     </a:t>
            </a:r>
            <a:r>
              <a:rPr lang="ru-RU" alt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ru-RU" alt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+(-4,2)=</a:t>
            </a:r>
          </a:p>
        </p:txBody>
      </p:sp>
    </p:spTree>
    <p:extLst>
      <p:ext uri="{BB962C8B-B14F-4D97-AF65-F5344CB8AC3E}">
        <p14:creationId xmlns:p14="http://schemas.microsoft.com/office/powerpoint/2010/main" val="330545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85318" y="210883"/>
            <a:ext cx="9572367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Шмели выдерживают температуру до – 7,5°С,  пчелы – выше этой на 1,4°С. Какую температуру выдерживают пчелы?</a:t>
            </a:r>
          </a:p>
          <a:p>
            <a:pPr marL="342900" indent="-342900" algn="just">
              <a:buFont typeface="Times New Roman" panose="02020603050405020304" pitchFamily="18" charset="0"/>
              <a:buAutoNum type="arabicPeriod"/>
            </a:pPr>
            <a:r>
              <a:rPr lang="ru-RU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Какая будет температура сегодня днем, если гидрометеоцентр передал ночью -20ºС, а днем повышение температуры на 8ºС? </a:t>
            </a:r>
            <a:r>
              <a:rPr lang="ru-RU" sz="2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ru-RU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на балансе твоего телефона было 50 рублей, а ты с другом проговорил 76 рубля. Каким будет твой баланс?</a:t>
            </a:r>
          </a:p>
          <a:p>
            <a:pPr lvl="0"/>
            <a:r>
              <a:rPr lang="ru-RU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Компания </a:t>
            </a:r>
            <a:r>
              <a:rPr lang="ru-RU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«Морозко» по продаже мороженого из-за поломки холодильника понесла убыток в размере 450р., а на следующий день холодильник отремонтировали, и компания получила прибыль в размере 520р. Каким будет результат деятельности фирмы за эти два дня?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  <a:tabLst>
                <a:tab pos="180340" algn="l"/>
              </a:tabLst>
            </a:pPr>
            <a:r>
              <a:rPr lang="ru-RU" sz="25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Птица клест несет яйца и высиживает птенцов зимой. На улице температуре воздуха – 30°С, а  в гнезде температура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  <a:tabLst>
                <a:tab pos="180340" algn="l"/>
              </a:tabLst>
            </a:pPr>
            <a:r>
              <a:rPr lang="ru-RU" sz="2500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на </a:t>
            </a:r>
            <a:r>
              <a:rPr lang="ru-RU" sz="25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45°С выше. Какова температура в  гнезде?</a:t>
            </a:r>
            <a:endParaRPr lang="ru-RU" sz="25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38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807308" y="588319"/>
            <a:ext cx="2397211" cy="182056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147462" y="1728799"/>
            <a:ext cx="2397211" cy="18205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708484" y="3457598"/>
            <a:ext cx="2397211" cy="1820562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40933" y="2404076"/>
            <a:ext cx="34787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работал так, как первый человек?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981531" y="3639045"/>
            <a:ext cx="3281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работал добросовестно?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216931" y="5278160"/>
            <a:ext cx="538031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принимал участие </a:t>
            </a:r>
            <a:endParaRPr lang="ru-RU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строительстве Храма </a:t>
            </a: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знаний?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7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26075" y="436257"/>
            <a:ext cx="107833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Домашнее задание: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9318" y="2463114"/>
            <a:ext cx="7035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п.31, № 4.220, 4.224, 4.219(1)</a:t>
            </a:r>
          </a:p>
        </p:txBody>
      </p:sp>
    </p:spTree>
    <p:extLst>
      <p:ext uri="{BB962C8B-B14F-4D97-AF65-F5344CB8AC3E}">
        <p14:creationId xmlns:p14="http://schemas.microsoft.com/office/powerpoint/2010/main" val="281220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74320" y="210189"/>
            <a:ext cx="114715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Выигрыш, проигрыш, </a:t>
            </a:r>
            <a:endParaRPr lang="ru-RU" sz="6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отдал</a:t>
            </a: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взял, зарплата, </a:t>
            </a:r>
            <a:endParaRPr lang="ru-RU" sz="6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налог</a:t>
            </a: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6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долг</a:t>
            </a:r>
            <a:endParaRPr lang="ru-RU" sz="6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300644"/>
              </p:ext>
            </p:extLst>
          </p:nvPr>
        </p:nvGraphicFramePr>
        <p:xfrm>
          <a:off x="4344277" y="3333988"/>
          <a:ext cx="6933248" cy="2506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7368">
                  <a:extLst>
                    <a:ext uri="{9D8B030D-6E8A-4147-A177-3AD203B41FA5}">
                      <a16:colId xmlns:a16="http://schemas.microsoft.com/office/drawing/2014/main" xmlns="" val="2372145571"/>
                    </a:ext>
                  </a:extLst>
                </a:gridCol>
                <a:gridCol w="3625880">
                  <a:extLst>
                    <a:ext uri="{9D8B030D-6E8A-4147-A177-3AD203B41FA5}">
                      <a16:colId xmlns:a16="http://schemas.microsoft.com/office/drawing/2014/main" xmlns="" val="1865332870"/>
                    </a:ext>
                  </a:extLst>
                </a:gridCol>
              </a:tblGrid>
              <a:tr h="25066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 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выигрыш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зарплата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взял</a:t>
                      </a:r>
                      <a:endParaRPr lang="ru-RU" sz="36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проигрыш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21590" algn="ctr">
                        <a:spcAft>
                          <a:spcPts val="0"/>
                        </a:spcAft>
                      </a:pPr>
                      <a:r>
                        <a:rPr lang="ru-RU" sz="3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отдал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21590" algn="ctr">
                        <a:spcAft>
                          <a:spcPts val="0"/>
                        </a:spcAft>
                      </a:pPr>
                      <a:r>
                        <a:rPr lang="ru-RU" sz="3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21590" algn="ctr">
                        <a:spcAft>
                          <a:spcPts val="0"/>
                        </a:spcAft>
                      </a:pPr>
                      <a:r>
                        <a:rPr lang="ru-RU" sz="3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endParaRPr lang="ru-RU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79730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72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574"/>
            <a:ext cx="12192000" cy="69172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89122" y="353199"/>
            <a:ext cx="103412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-45; -2,8; 56; -8,5; 0,47; -105; -56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4465" y="1239647"/>
            <a:ext cx="58964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Какое число в ряду наибольшее?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4465" y="1816525"/>
            <a:ext cx="7142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Какое число имеет наибольший модуль?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4465" y="2414145"/>
            <a:ext cx="76511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Какое число является наименьшим в ряду?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4465" y="3011765"/>
            <a:ext cx="7201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Какое число имеет наименьший модуль?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71600" y="3458637"/>
            <a:ext cx="1023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Выпишите все отрицательные числа среди них. Где на координатной прямой они расположены?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05902" y="4596253"/>
            <a:ext cx="9148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Где на координатной прямой положительные числа?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80475" y="5417876"/>
            <a:ext cx="78518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 сравнить два положительных числа? </a:t>
            </a:r>
          </a:p>
          <a:p>
            <a:pPr marL="474980" algn="just">
              <a:spcAft>
                <a:spcPts val="0"/>
              </a:spcAf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56 и 0,47?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950154" y="1254933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56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808067" y="1789410"/>
            <a:ext cx="10310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-105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279899" y="2363388"/>
            <a:ext cx="10310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-105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802845" y="2969275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0,47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280063" y="4155045"/>
            <a:ext cx="39549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-45, -8,5;  -105,  -56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681279" y="4127102"/>
            <a:ext cx="25024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Левее нуля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129872" y="4934016"/>
            <a:ext cx="28021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Правее нуля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362981" y="5984427"/>
            <a:ext cx="1947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56 &gt; 0,47</a:t>
            </a:r>
          </a:p>
        </p:txBody>
      </p:sp>
    </p:spTree>
    <p:extLst>
      <p:ext uri="{BB962C8B-B14F-4D97-AF65-F5344CB8AC3E}">
        <p14:creationId xmlns:p14="http://schemas.microsoft.com/office/powerpoint/2010/main" val="205808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89122" y="353199"/>
            <a:ext cx="103412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5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-45; -2,8; 56; -8,5; 0,47; -105; -56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1866" y="1276529"/>
            <a:ext cx="83735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 сравнить два отрицательных числа?</a:t>
            </a:r>
          </a:p>
          <a:p>
            <a:pPr marL="474980" algn="just">
              <a:spcAft>
                <a:spcPts val="0"/>
              </a:spcAf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-45 и -105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1866" y="2352302"/>
            <a:ext cx="77131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 сравнить числа с разными знаками?</a:t>
            </a:r>
          </a:p>
          <a:p>
            <a:pPr marL="474980" algn="just">
              <a:spcAft>
                <a:spcPts val="0"/>
              </a:spcAf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-8,5 и 0,47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1866" y="3259651"/>
            <a:ext cx="8858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205105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Какие числа в ряду являются противоположными?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20136" y="4097193"/>
            <a:ext cx="6679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Запишите числа в порядке </a:t>
            </a: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убывания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97978" y="1321973"/>
            <a:ext cx="21403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-45 &gt; -105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21034" y="2541449"/>
            <a:ext cx="22172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-8,5 &lt; 0,47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635333" y="3520925"/>
            <a:ext cx="1758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-56 и 56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407076" y="4785322"/>
            <a:ext cx="67249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56; 0,47; -56; -45; -8,5; -2,8; -105.</a:t>
            </a:r>
          </a:p>
        </p:txBody>
      </p:sp>
    </p:spTree>
    <p:extLst>
      <p:ext uri="{BB962C8B-B14F-4D97-AF65-F5344CB8AC3E}">
        <p14:creationId xmlns:p14="http://schemas.microsoft.com/office/powerpoint/2010/main" val="109562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168016"/>
              </p:ext>
            </p:extLst>
          </p:nvPr>
        </p:nvGraphicFramePr>
        <p:xfrm>
          <a:off x="6096000" y="1039602"/>
          <a:ext cx="5379461" cy="2987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0924">
                  <a:extLst>
                    <a:ext uri="{9D8B030D-6E8A-4147-A177-3AD203B41FA5}">
                      <a16:colId xmlns:a16="http://schemas.microsoft.com/office/drawing/2014/main" xmlns="" val="454946222"/>
                    </a:ext>
                  </a:extLst>
                </a:gridCol>
                <a:gridCol w="3188537">
                  <a:extLst>
                    <a:ext uri="{9D8B030D-6E8A-4147-A177-3AD203B41FA5}">
                      <a16:colId xmlns:a16="http://schemas.microsoft.com/office/drawing/2014/main" xmlns="" val="1775562490"/>
                    </a:ext>
                  </a:extLst>
                </a:gridCol>
              </a:tblGrid>
              <a:tr h="29877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-45+(-33)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-20+(-37)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-76+(-31)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-15+(-34)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-85+(-12)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-10+8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32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                   -78</a:t>
                      </a:r>
                    </a:p>
                    <a:p>
                      <a:r>
                        <a:rPr lang="ru-RU" sz="32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Й                  -57</a:t>
                      </a:r>
                    </a:p>
                    <a:p>
                      <a:r>
                        <a:rPr lang="ru-RU" sz="32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                 -107</a:t>
                      </a:r>
                    </a:p>
                    <a:p>
                      <a:r>
                        <a:rPr lang="ru-RU" sz="32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                    -49</a:t>
                      </a:r>
                    </a:p>
                    <a:p>
                      <a:r>
                        <a:rPr lang="ru-RU" sz="32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3200" b="1" i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-97</a:t>
                      </a:r>
                    </a:p>
                    <a:p>
                      <a:r>
                        <a:rPr lang="ru-RU" sz="3200" b="1" i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                  -2</a:t>
                      </a:r>
                      <a:endParaRPr lang="ru-RU" sz="3200" b="1" i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3082341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40662" y="0"/>
            <a:ext cx="10340945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5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Найдите сумму чисел и заполните </a:t>
            </a:r>
            <a:endParaRPr lang="ru-RU" altLang="ru-RU" sz="5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5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таблицу</a:t>
            </a:r>
            <a:r>
              <a:rPr lang="ru-RU" altLang="ru-RU" sz="5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227202"/>
              </p:ext>
            </p:extLst>
          </p:nvPr>
        </p:nvGraphicFramePr>
        <p:xfrm>
          <a:off x="2152991" y="4394252"/>
          <a:ext cx="9518077" cy="179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749">
                  <a:extLst>
                    <a:ext uri="{9D8B030D-6E8A-4147-A177-3AD203B41FA5}">
                      <a16:colId xmlns:a16="http://schemas.microsoft.com/office/drawing/2014/main" xmlns="" val="402911803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681070364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3683884814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484296672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2074946121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3554048889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2437080184"/>
                    </a:ext>
                  </a:extLst>
                </a:gridCol>
                <a:gridCol w="864749">
                  <a:extLst>
                    <a:ext uri="{9D8B030D-6E8A-4147-A177-3AD203B41FA5}">
                      <a16:colId xmlns:a16="http://schemas.microsoft.com/office/drawing/2014/main" xmlns="" val="411047961"/>
                    </a:ext>
                  </a:extLst>
                </a:gridCol>
                <a:gridCol w="866695">
                  <a:extLst>
                    <a:ext uri="{9D8B030D-6E8A-4147-A177-3AD203B41FA5}">
                      <a16:colId xmlns:a16="http://schemas.microsoft.com/office/drawing/2014/main" xmlns="" val="2138388518"/>
                    </a:ext>
                  </a:extLst>
                </a:gridCol>
                <a:gridCol w="866695">
                  <a:extLst>
                    <a:ext uri="{9D8B030D-6E8A-4147-A177-3AD203B41FA5}">
                      <a16:colId xmlns:a16="http://schemas.microsoft.com/office/drawing/2014/main" xmlns="" val="396399726"/>
                    </a:ext>
                  </a:extLst>
                </a:gridCol>
                <a:gridCol w="866695">
                  <a:extLst>
                    <a:ext uri="{9D8B030D-6E8A-4147-A177-3AD203B41FA5}">
                      <a16:colId xmlns:a16="http://schemas.microsoft.com/office/drawing/2014/main" xmlns="" val="2790691676"/>
                    </a:ext>
                  </a:extLst>
                </a:gridCol>
              </a:tblGrid>
              <a:tr h="625113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3200" b="1" i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i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-97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8150973"/>
                  </a:ext>
                </a:extLst>
              </a:tr>
              <a:tr h="217653">
                <a:tc>
                  <a:txBody>
                    <a:bodyPr/>
                    <a:lstStyle/>
                    <a:p>
                      <a:pPr algn="just"/>
                      <a:r>
                        <a:rPr lang="ru-RU" sz="3600" b="1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 </a:t>
                      </a:r>
                      <a:r>
                        <a:rPr lang="ru-RU" sz="5400" b="1" kern="120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А</a:t>
                      </a:r>
                      <a:endParaRPr lang="ru-RU" sz="3600" b="1" kern="12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В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В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5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09313863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7" t="6751" r="3670" b="10390"/>
          <a:stretch/>
        </p:blipFill>
        <p:spPr>
          <a:xfrm>
            <a:off x="1554917" y="1292661"/>
            <a:ext cx="4056217" cy="2720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55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17275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691978" y="2858530"/>
            <a:ext cx="10256108" cy="16476"/>
          </a:xfrm>
          <a:prstGeom prst="straightConnector1">
            <a:avLst/>
          </a:prstGeom>
          <a:ln w="762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214551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83210" y="2743200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27038" y="2743200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03935" y="2763795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172594" y="2751438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74719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193319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653741" y="2749143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729416" y="2743200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189707" y="2743200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721048" y="2730844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244151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767764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235783" y="2730844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771242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271954" y="2743201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9772666" y="2730844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0269259" y="2730844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161267" y="2759676"/>
            <a:ext cx="8238" cy="230660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541875" y="2926992"/>
            <a:ext cx="494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74024" y="2979803"/>
            <a:ext cx="843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64978" y="2935417"/>
            <a:ext cx="494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Дуга 31"/>
          <p:cNvSpPr/>
          <p:nvPr/>
        </p:nvSpPr>
        <p:spPr>
          <a:xfrm>
            <a:off x="1653741" y="2299709"/>
            <a:ext cx="4033717" cy="612626"/>
          </a:xfrm>
          <a:prstGeom prst="arc">
            <a:avLst>
              <a:gd name="adj1" fmla="val 10791145"/>
              <a:gd name="adj2" fmla="val 0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5490519" y="2969741"/>
            <a:ext cx="494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5362832" y="2570205"/>
            <a:ext cx="324626" cy="3295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endCxn id="32" idx="2"/>
          </p:cNvCxnSpPr>
          <p:nvPr/>
        </p:nvCxnSpPr>
        <p:spPr>
          <a:xfrm>
            <a:off x="5585254" y="2299709"/>
            <a:ext cx="102204" cy="306313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490519" y="4324865"/>
            <a:ext cx="4057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-100+20?</a:t>
            </a:r>
            <a:endParaRPr lang="ru-RU" sz="6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39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52945" y="786584"/>
            <a:ext cx="995310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урока: </a:t>
            </a:r>
          </a:p>
          <a:p>
            <a:pPr algn="ctr"/>
            <a:r>
              <a:rPr lang="ru-RU" sz="8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Сложение чисел с разными знаками</a:t>
            </a:r>
            <a:endParaRPr lang="ru-RU" sz="8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6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727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172143"/>
              </p:ext>
            </p:extLst>
          </p:nvPr>
        </p:nvGraphicFramePr>
        <p:xfrm>
          <a:off x="537270" y="1268803"/>
          <a:ext cx="9842406" cy="4116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4927"/>
                <a:gridCol w="3130601"/>
                <a:gridCol w="2334778"/>
                <a:gridCol w="2262100"/>
              </a:tblGrid>
              <a:tr h="10685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Пример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Сравнить модули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Знак суммы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Ответ</a:t>
                      </a:r>
                    </a:p>
                  </a:txBody>
                  <a:tcPr marL="68580" marR="68580" marT="0" marB="0"/>
                </a:tc>
              </a:tr>
              <a:tr h="534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-5+3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534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8+(-3)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534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-6+4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534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-7+10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534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40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4+(-9)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1" i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44362" y="163383"/>
            <a:ext cx="108968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Сложить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числа 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заполнить таблицу:</a:t>
            </a:r>
          </a:p>
        </p:txBody>
      </p:sp>
    </p:spTree>
    <p:extLst>
      <p:ext uri="{BB962C8B-B14F-4D97-AF65-F5344CB8AC3E}">
        <p14:creationId xmlns:p14="http://schemas.microsoft.com/office/powerpoint/2010/main" val="46683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1727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26075" y="436257"/>
            <a:ext cx="107833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Вычислите и запишите в 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рабочий лист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ответы:</a:t>
            </a:r>
          </a:p>
          <a:p>
            <a:pPr algn="ctr">
              <a:spcAft>
                <a:spcPts val="0"/>
              </a:spcAft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-12 + </a:t>
            </a:r>
            <a: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endParaRPr lang="ru-RU" sz="4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-18 </a:t>
            </a: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+ 3</a:t>
            </a:r>
          </a:p>
          <a:p>
            <a:pPr algn="ctr">
              <a:spcAft>
                <a:spcPts val="0"/>
              </a:spcAft>
            </a:pP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15 + (-8)</a:t>
            </a:r>
          </a:p>
          <a:p>
            <a:pPr algn="ctr">
              <a:spcAft>
                <a:spcPts val="0"/>
              </a:spcAft>
            </a:pP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(-24) + 19</a:t>
            </a:r>
          </a:p>
          <a:p>
            <a:pPr algn="ctr">
              <a:spcAft>
                <a:spcPts val="0"/>
              </a:spcAft>
            </a:pP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37 + (-84)</a:t>
            </a:r>
          </a:p>
          <a:p>
            <a:pPr algn="ctr">
              <a:spcAft>
                <a:spcPts val="0"/>
              </a:spcAft>
            </a:pPr>
            <a:r>
              <a:rPr lang="ru-RU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+(- 4</a:t>
            </a:r>
            <a: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44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2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535</Words>
  <Application>Microsoft Office PowerPoint</Application>
  <PresentationFormat>Широкоэкранный</PresentationFormat>
  <Paragraphs>154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PC</cp:lastModifiedBy>
  <cp:revision>16</cp:revision>
  <dcterms:created xsi:type="dcterms:W3CDTF">2024-10-30T07:35:37Z</dcterms:created>
  <dcterms:modified xsi:type="dcterms:W3CDTF">2024-11-02T07:20:15Z</dcterms:modified>
</cp:coreProperties>
</file>