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26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8B534-9035-4C20-8D4E-A5A16EFEAC86}" type="datetimeFigureOut">
              <a:rPr lang="ru-RU" smtClean="0"/>
              <a:t>05.07.2024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A1C35-7BEE-4B2E-B788-1AB4C54CD73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556002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8B534-9035-4C20-8D4E-A5A16EFEAC86}" type="datetimeFigureOut">
              <a:rPr lang="ru-RU" smtClean="0"/>
              <a:t>05.07.2024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A1C35-7BEE-4B2E-B788-1AB4C54CD73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72218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8B534-9035-4C20-8D4E-A5A16EFEAC86}" type="datetimeFigureOut">
              <a:rPr lang="ru-RU" smtClean="0"/>
              <a:t>05.07.2024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A1C35-7BEE-4B2E-B788-1AB4C54CD73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651333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8B534-9035-4C20-8D4E-A5A16EFEAC86}" type="datetimeFigureOut">
              <a:rPr lang="ru-RU" smtClean="0"/>
              <a:t>05.07.2024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A1C35-7BEE-4B2E-B788-1AB4C54CD73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455558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8B534-9035-4C20-8D4E-A5A16EFEAC86}" type="datetimeFigureOut">
              <a:rPr lang="ru-RU" smtClean="0"/>
              <a:t>05.07.2024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A1C35-7BEE-4B2E-B788-1AB4C54CD73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191702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8B534-9035-4C20-8D4E-A5A16EFEAC86}" type="datetimeFigureOut">
              <a:rPr lang="ru-RU" smtClean="0"/>
              <a:t>05.07.2024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A1C35-7BEE-4B2E-B788-1AB4C54CD73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793785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8B534-9035-4C20-8D4E-A5A16EFEAC86}" type="datetimeFigureOut">
              <a:rPr lang="ru-RU" smtClean="0"/>
              <a:t>05.07.2024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A1C35-7BEE-4B2E-B788-1AB4C54CD73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064535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8B534-9035-4C20-8D4E-A5A16EFEAC86}" type="datetimeFigureOut">
              <a:rPr lang="ru-RU" smtClean="0"/>
              <a:t>05.07.2024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A1C35-7BEE-4B2E-B788-1AB4C54CD73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070857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8B534-9035-4C20-8D4E-A5A16EFEAC86}" type="datetimeFigureOut">
              <a:rPr lang="ru-RU" smtClean="0"/>
              <a:t>05.07.2024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A1C35-7BEE-4B2E-B788-1AB4C54CD73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031393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8B534-9035-4C20-8D4E-A5A16EFEAC86}" type="datetimeFigureOut">
              <a:rPr lang="ru-RU" smtClean="0"/>
              <a:t>05.07.2024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A1C35-7BEE-4B2E-B788-1AB4C54CD73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877858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8B534-9035-4C20-8D4E-A5A16EFEAC86}" type="datetimeFigureOut">
              <a:rPr lang="ru-RU" smtClean="0"/>
              <a:t>05.07.2024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A1C35-7BEE-4B2E-B788-1AB4C54CD73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619665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D8B534-9035-4C20-8D4E-A5A16EFEAC86}" type="datetimeFigureOut">
              <a:rPr lang="ru-RU" smtClean="0"/>
              <a:t>05.07.2024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9A1C35-7BEE-4B2E-B788-1AB4C54CD73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18448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1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Exercise 3.</a:t>
            </a:r>
            <a:endParaRPr lang="ru-RU" sz="1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  <a:effectLst/>
                <a:latin typeface="Times New Roman"/>
                <a:ea typeface="Calibri"/>
              </a:rPr>
              <a:t>QUEST</a:t>
            </a:r>
            <a:r>
              <a:rPr lang="en-US" b="1" dirty="0" smtClean="0">
                <a:solidFill>
                  <a:srgbClr val="FF0000"/>
                </a:solidFill>
                <a:effectLst/>
                <a:latin typeface="Times New Roman"/>
                <a:ea typeface="Calibri"/>
              </a:rPr>
              <a:t> </a:t>
            </a:r>
            <a:r>
              <a:rPr lang="en-US" dirty="0" smtClean="0">
                <a:solidFill>
                  <a:srgbClr val="FF0000"/>
                </a:solidFill>
                <a:effectLst/>
                <a:latin typeface="Times New Roman"/>
                <a:ea typeface="Calibri"/>
              </a:rPr>
              <a:t>«The fisherman and the fish»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9270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Светлана\Desktop\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694780"/>
            <a:ext cx="6134662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0" y="5517232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fisherman is happy. 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1457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1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Thank you.</a:t>
            </a:r>
            <a:endParaRPr lang="ru-RU" sz="1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  <a:effectLst/>
                <a:latin typeface="Times New Roman"/>
                <a:ea typeface="Calibri"/>
              </a:rPr>
              <a:t>THE END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4594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Светлана\Desktop\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3011" y="764704"/>
            <a:ext cx="6657975" cy="498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134560" y="5949280"/>
            <a:ext cx="683616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fisherman’s wife is very angry. 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614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Светлана\Desktop\2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320" y="908720"/>
            <a:ext cx="3019425" cy="4467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Светлана\Desktop\2_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2980" y="2318419"/>
            <a:ext cx="4429125" cy="3057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330745" y="5733256"/>
            <a:ext cx="458330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She wants a new house.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2628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Светлана\Desktop\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3" y="620688"/>
            <a:ext cx="6619875" cy="4886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45333" y="5805264"/>
            <a:ext cx="690445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fisherman goes back to the sea.</a:t>
            </a:r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1506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Светлана\Desktop\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980728"/>
            <a:ext cx="6600825" cy="4238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672074" y="5548062"/>
            <a:ext cx="577594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 calls the golden fish again.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4062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Светлана\Desktop\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5" y="980728"/>
            <a:ext cx="6353175" cy="4200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5517232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fisherman says his wife wants a new house.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7518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Светлана\Desktop\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9027" y="908720"/>
            <a:ext cx="6276975" cy="4181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51520" y="5517232"/>
            <a:ext cx="88924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fish says the fisherman can have his wish.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161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Светлана\Desktop\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9366" y="620688"/>
            <a:ext cx="6296025" cy="4505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0" y="5517232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fisherman says his wife wants a new house.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0276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Светлана\Desktop\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3586" y="476673"/>
            <a:ext cx="6176827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0" y="5517232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fisherman goes home and sees </a:t>
            </a:r>
          </a:p>
          <a:p>
            <a:pPr algn="ctr"/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beautiful house.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8105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89</Words>
  <Application>Microsoft Office PowerPoint</Application>
  <PresentationFormat>Экран (4:3)</PresentationFormat>
  <Paragraphs>14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Exercise 3.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Thank you.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Exercise 3.</dc:title>
  <dc:creator>Светлана</dc:creator>
  <cp:lastModifiedBy>Светлана</cp:lastModifiedBy>
  <cp:revision>4</cp:revision>
  <dcterms:created xsi:type="dcterms:W3CDTF">2024-07-05T15:30:46Z</dcterms:created>
  <dcterms:modified xsi:type="dcterms:W3CDTF">2024-07-05T16:14:51Z</dcterms:modified>
</cp:coreProperties>
</file>