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0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ere%20you%20are.mp3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Pass%20me%20the%20salt%20please.mp3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4.xml"/><Relationship Id="rId18" Type="http://schemas.openxmlformats.org/officeDocument/2006/relationships/slide" Target="slide21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12" Type="http://schemas.openxmlformats.org/officeDocument/2006/relationships/slide" Target="slide13.xml"/><Relationship Id="rId17" Type="http://schemas.openxmlformats.org/officeDocument/2006/relationships/slide" Target="slide20.xml"/><Relationship Id="rId2" Type="http://schemas.openxmlformats.org/officeDocument/2006/relationships/slide" Target="slide3.xml"/><Relationship Id="rId16" Type="http://schemas.openxmlformats.org/officeDocument/2006/relationships/slide" Target="slide19.xml"/><Relationship Id="rId20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8.xml"/><Relationship Id="rId10" Type="http://schemas.openxmlformats.org/officeDocument/2006/relationships/slide" Target="slide7.xml"/><Relationship Id="rId19" Type="http://schemas.openxmlformats.org/officeDocument/2006/relationships/slide" Target="slide17.xml"/><Relationship Id="rId4" Type="http://schemas.openxmlformats.org/officeDocument/2006/relationships/slide" Target="slide5.xml"/><Relationship Id="rId9" Type="http://schemas.openxmlformats.org/officeDocument/2006/relationships/slide" Target="slide11.xml"/><Relationship Id="rId1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Would%20you%20like%20another%20cup%20of%20tea.mp3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You%20look%20terrible.mp3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um,%20I'm%20hungry.mp3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2708920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Puzzle Time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4338" name="Picture 2" descr="http://www.guldigroup.com/wp-content/uploads/2011/04/puzzle-hous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3545632"/>
            <a:ext cx="3314760" cy="3312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227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07604" y="1509258"/>
            <a:ext cx="712879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emccraie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3284984"/>
            <a:ext cx="72008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ice cream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10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07604" y="1509258"/>
            <a:ext cx="712879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arrmghbue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3284984"/>
            <a:ext cx="72008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hamburger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10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07604" y="1509258"/>
            <a:ext cx="712879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aewnoremlt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3284984"/>
            <a:ext cx="72008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watermelon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63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404664"/>
            <a:ext cx="7128792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I am a vegetable, green and orange, my juice is very healthy, but children don’t like me.</a:t>
            </a:r>
          </a:p>
          <a:p>
            <a:pPr algn="ctr"/>
            <a:r>
              <a:rPr lang="en-US" sz="3600" dirty="0" smtClean="0"/>
              <a:t> What am I?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5013176"/>
            <a:ext cx="72008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I am a carrot!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 descr="http://3.bp.blogspot.com/-W_PRmjhL5eQ/Ur5z4fZkpSI/AAAAAAAADrQ/qWnOgbmYVtQ/s1600/mork1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996952"/>
            <a:ext cx="4320480" cy="17389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163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71600" y="404664"/>
            <a:ext cx="7128792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I’m sweet and tasty. I am made of cacao beans and milk.</a:t>
            </a:r>
          </a:p>
          <a:p>
            <a:pPr algn="ctr"/>
            <a:r>
              <a:rPr lang="en-US" sz="3600" dirty="0" smtClean="0"/>
              <a:t> What am I?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5013176"/>
            <a:ext cx="72008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I am chocolate!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194" name="Picture 2" descr="http://clipartix.com/wp-content/uploads/2016/08/Chocolate-clipart-chocolateclipart-food-clip-art-phot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276872"/>
            <a:ext cx="3960440" cy="27247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163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71600" y="404664"/>
            <a:ext cx="7128792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To make me people need a lot of potatoes, oil and some salt. </a:t>
            </a:r>
          </a:p>
          <a:p>
            <a:pPr algn="ctr"/>
            <a:r>
              <a:rPr lang="en-US" sz="3600" dirty="0" smtClean="0"/>
              <a:t> What am I?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5013176"/>
            <a:ext cx="72008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I am French fries!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170" name="Picture 2" descr="http://blog.timesunion.com/opinion/files/2011/07/0719_WVfrenchfrie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348880"/>
            <a:ext cx="2270080" cy="25756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163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71600" y="404664"/>
            <a:ext cx="7128792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I am made of water, vegetables and meat of a swimming animal.</a:t>
            </a:r>
          </a:p>
          <a:p>
            <a:pPr algn="ctr"/>
            <a:r>
              <a:rPr lang="en-US" sz="3600" dirty="0" smtClean="0"/>
              <a:t> What am I?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5013176"/>
            <a:ext cx="72008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I am fish soup!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218" name="Picture 2" descr="http://dev.tastefully.ru/sites/default/files/120126130718-120213182738-p-o-uha-iz-svezhej-rechnoj-rib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2276873"/>
            <a:ext cx="4032448" cy="2700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163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71600" y="404664"/>
            <a:ext cx="7128792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I’m green or purple. I can grow in warm countries. I look </a:t>
            </a:r>
            <a:r>
              <a:rPr lang="en-US" sz="3600" dirty="0" smtClean="0"/>
              <a:t>like </a:t>
            </a:r>
            <a:r>
              <a:rPr lang="en-US" sz="3600" dirty="0" smtClean="0"/>
              <a:t>little </a:t>
            </a:r>
            <a:r>
              <a:rPr lang="en-US" sz="3600" dirty="0" smtClean="0"/>
              <a:t>balls </a:t>
            </a:r>
            <a:r>
              <a:rPr lang="en-US" sz="3600" dirty="0" smtClean="0"/>
              <a:t>and can be sweet or sour. </a:t>
            </a:r>
          </a:p>
          <a:p>
            <a:pPr algn="ctr"/>
            <a:r>
              <a:rPr lang="en-US" sz="3600" dirty="0" smtClean="0"/>
              <a:t> What am I?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5013176"/>
            <a:ext cx="72008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I am 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grapes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!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146" name="Picture 2" descr="http://nwlife.ru/wp-content/gallery/dlya-kuxni/art_for_cook_7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361773">
            <a:off x="3203849" y="2780928"/>
            <a:ext cx="2448272" cy="23625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163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332656"/>
            <a:ext cx="7128792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React on the phrase you hear.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4077072"/>
            <a:ext cx="72008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Thank you!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2" name="Picture 2" descr="http://imagizer.imageshack.com/img907/8678/UkpWkK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628800"/>
            <a:ext cx="2247900" cy="2152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163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332656"/>
            <a:ext cx="7128792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React on the phrase you hear.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4077072"/>
            <a:ext cx="72008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Here you are!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2" name="Picture 2" descr="http://imagizer.imageshack.com/img907/8678/UkpWkK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628800"/>
            <a:ext cx="2247900" cy="2152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163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268760"/>
            <a:ext cx="2448272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Past Simple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1242377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2" action="ppaction://hlinksldjump"/>
              </a:rPr>
              <a:t>10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7984" y="1242377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3" action="ppaction://hlinksldjump"/>
              </a:rPr>
              <a:t>20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0112" y="1242377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4" action="ppaction://hlinksldjump"/>
              </a:rPr>
              <a:t>30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32240" y="1242377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5" action="ppaction://hlinksldjump"/>
              </a:rPr>
              <a:t>40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5856" y="2178481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6" action="ppaction://hlinksldjump"/>
              </a:rPr>
              <a:t>10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7984" y="2178481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7" action="ppaction://hlinksldjump"/>
              </a:rPr>
              <a:t>20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80112" y="2178481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8" action="ppaction://hlinksldjump"/>
              </a:rPr>
              <a:t>30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32240" y="2178481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9" action="ppaction://hlinksldjump"/>
              </a:rPr>
              <a:t>40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5536" y="2147704"/>
            <a:ext cx="2428122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Scrabble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6" y="3186593"/>
            <a:ext cx="2448272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Riddles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5536" y="4122697"/>
            <a:ext cx="2448272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At the table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12360" y="1242377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10" action="ppaction://hlinksldjump"/>
              </a:rPr>
              <a:t>50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12360" y="2178481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11" action="ppaction://hlinksldjump"/>
              </a:rPr>
              <a:t>50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75856" y="3186593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12" action="ppaction://hlinksldjump"/>
              </a:rPr>
              <a:t>10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27984" y="3186593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13" action="ppaction://hlinksldjump"/>
              </a:rPr>
              <a:t>20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80112" y="3186593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14" action="ppaction://hlinksldjump"/>
              </a:rPr>
              <a:t>30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32240" y="3186593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5" action="ppaction://hlinksldjump"/>
              </a:rPr>
              <a:t>40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75856" y="4122697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15" action="ppaction://hlinksldjump"/>
              </a:rPr>
              <a:t>10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27984" y="4122697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16" action="ppaction://hlinksldjump"/>
              </a:rPr>
              <a:t>20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0112" y="4122697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17" action="ppaction://hlinksldjump"/>
              </a:rPr>
              <a:t>30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32240" y="4122697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18" action="ppaction://hlinksldjump"/>
              </a:rPr>
              <a:t>40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812360" y="3186593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19" action="ppaction://hlinksldjump"/>
              </a:rPr>
              <a:t>50</a:t>
            </a: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812360" y="4122697"/>
            <a:ext cx="79208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anose="020F0704030504030204" pitchFamily="34" charset="0"/>
                <a:cs typeface="Aharoni" panose="02010803020104030203" pitchFamily="2" charset="-79"/>
                <a:hlinkClick r:id="rId20" action="ppaction://hlinksldjump"/>
              </a:rPr>
              <a:t>50</a:t>
            </a:r>
            <a:endParaRPr lang="ru-RU" sz="2800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9859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332656"/>
            <a:ext cx="7128792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React on the phrase you hear.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4077072"/>
            <a:ext cx="7200800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Yes, please!/No, thanks./</a:t>
            </a:r>
          </a:p>
          <a:p>
            <a:pPr algn="ctr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I’d love one.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2" name="Picture 2" descr="http://imagizer.imageshack.com/img907/8678/UkpWkK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628800"/>
            <a:ext cx="2247900" cy="2152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163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332656"/>
            <a:ext cx="7128792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React on the phrase you hear.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4077072"/>
            <a:ext cx="7200800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I ate too many cookies last night.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2" name="Picture 2" descr="http://imagizer.imageshack.com/img907/8678/UkpWkK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628800"/>
            <a:ext cx="2247900" cy="2152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163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332656"/>
            <a:ext cx="7128792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React on the phrase you hear.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4077072"/>
            <a:ext cx="7200800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Would you like to have some soup?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2" name="Picture 2" descr="http://imagizer.imageshack.com/img907/8678/UkpWkK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628800"/>
            <a:ext cx="2247900" cy="2152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163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04664"/>
            <a:ext cx="7128792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What did they do yesterday?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4293096"/>
            <a:ext cx="7200800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Yesterday they played at the playground.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http://www.clipartfinders.com/clipart/71/outdoor-play-clipart-image-with-playground-theme-1-71747.jpg"/>
          <p:cNvPicPr>
            <a:picLocks noChangeAspect="1" noChangeArrowheads="1"/>
          </p:cNvPicPr>
          <p:nvPr/>
        </p:nvPicPr>
        <p:blipFill>
          <a:blip r:embed="rId3" cstate="print"/>
          <a:srcRect b="9648"/>
          <a:stretch>
            <a:fillRect/>
          </a:stretch>
        </p:blipFill>
        <p:spPr bwMode="auto">
          <a:xfrm>
            <a:off x="2483768" y="1340768"/>
            <a:ext cx="4176464" cy="28911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036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http://www.bookin.org.ru/book/19602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412776"/>
            <a:ext cx="3517320" cy="277343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71600" y="404664"/>
            <a:ext cx="7128792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What did he do yesterday?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4293096"/>
            <a:ext cx="7200800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Yesterday he took </a:t>
            </a:r>
            <a:r>
              <a:rPr lang="en-US" sz="44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a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44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shower</a:t>
            </a:r>
            <a:r>
              <a:rPr lang="en-US" sz="44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.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84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71600" y="404664"/>
            <a:ext cx="7128792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What did they do yesterday?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4293096"/>
            <a:ext cx="7200800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Yesterday they danced and sang songs.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42" name="Picture 2" descr="http://www.engels-city.ru/images/stories/news/news_2012/020212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340768"/>
            <a:ext cx="3572396" cy="26792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784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http://decorandevents.com/design/wp-content/uploads/2011/12/birthdaypar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268760"/>
            <a:ext cx="4148460" cy="29110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71600" y="404664"/>
            <a:ext cx="7128792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What did they do yesterday?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4293096"/>
            <a:ext cx="72008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Yesterday they had a party: they ate a cake and drank juice.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84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://www.gannett-cdn.com/-mm-/cfa9fba3c7a48227d5c98a232813c2e01dfabaed/c=0-216-4250-2617/local/-/media/2015/11/10/IAGroup/DesMoines/635827674451649807-Toys-R-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340768"/>
            <a:ext cx="4976056" cy="281117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71600" y="404664"/>
            <a:ext cx="7128792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What did the boy do yesterday?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4293096"/>
            <a:ext cx="72008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Yesterday he went to the shop and bought a toy car.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84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07604" y="1509258"/>
            <a:ext cx="712879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ugeasas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3284984"/>
            <a:ext cx="72008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sausage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10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36396" y="5877272"/>
            <a:ext cx="828092" cy="792088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07604" y="1509258"/>
            <a:ext cx="712879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aeiskkmlh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3284984"/>
            <a:ext cx="72008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0"/>
              </a:rPr>
              <a:t>milkshake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10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548DD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323</Words>
  <Application>Microsoft Office PowerPoint</Application>
  <PresentationFormat>Экран (4:3)</PresentationFormat>
  <Paragraphs>71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mz9</dc:creator>
  <cp:lastModifiedBy>mz9</cp:lastModifiedBy>
  <cp:revision>37</cp:revision>
  <dcterms:created xsi:type="dcterms:W3CDTF">2016-10-24T15:53:19Z</dcterms:created>
  <dcterms:modified xsi:type="dcterms:W3CDTF">2017-11-02T13:41:08Z</dcterms:modified>
</cp:coreProperties>
</file>