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6" r:id="rId2"/>
    <p:sldId id="277" r:id="rId3"/>
    <p:sldId id="278" r:id="rId4"/>
    <p:sldId id="273" r:id="rId5"/>
    <p:sldId id="275" r:id="rId6"/>
    <p:sldId id="274" r:id="rId7"/>
    <p:sldId id="258" r:id="rId8"/>
    <p:sldId id="263" r:id="rId9"/>
    <p:sldId id="268" r:id="rId10"/>
    <p:sldId id="260" r:id="rId11"/>
    <p:sldId id="265" r:id="rId12"/>
    <p:sldId id="266" r:id="rId13"/>
    <p:sldId id="270" r:id="rId14"/>
    <p:sldId id="256" r:id="rId15"/>
    <p:sldId id="259" r:id="rId16"/>
    <p:sldId id="261" r:id="rId17"/>
    <p:sldId id="262" r:id="rId18"/>
    <p:sldId id="264" r:id="rId19"/>
    <p:sldId id="267" r:id="rId20"/>
    <p:sldId id="271" r:id="rId21"/>
    <p:sldId id="272" r:id="rId22"/>
    <p:sldId id="25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lman" initials="Z" lastIdx="1" clrIdx="0">
    <p:extLst>
      <p:ext uri="{19B8F6BF-5375-455C-9EA6-DF929625EA0E}">
        <p15:presenceInfo xmlns:p15="http://schemas.microsoft.com/office/powerpoint/2012/main" userId="Zal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2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5T12:07:23.459" idx="1">
    <p:pos x="1067" y="3657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1F977-5FD3-4572-AB84-25DC220A355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E35FC-3777-4D11-BA8D-80122CCF4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0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0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54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26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50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8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26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4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1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7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315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81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E35FC-3777-4D11-BA8D-80122CCF46F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1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4BE50-8FE0-4508-B324-BCE07A58E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7A082C-24F4-486A-824A-343D494E2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AC3D7-2340-4E8A-8124-2998E8C9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B10A4-5447-467A-B4B8-51FC061C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89841-8F2E-4EA0-B84B-78EFEE97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5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1E3D-E4B1-408D-A1A3-B88E6F79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4BA720-B624-4E00-A346-DB1404C80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3C470D-3197-4E0B-BE6C-5490CE1F8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8883E0-1645-46ED-9414-1512FF2B2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1A2226-EBA3-47CB-8901-53D59E1F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27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A855F-C5C4-4D26-9EBA-13603F9B0F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9DE23A-2228-4C36-957C-E714B25F0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C6DBB5-2619-4F32-B146-B4E0A0F7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E1322-A4D5-4EF5-96C0-2795A2C34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468E88-8CCB-41DF-9D85-A8C91218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10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E0C4B-0035-44D8-89EF-7F61AC0D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0CF3D4-D1B3-43F6-A190-4D5FC588E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942B59-6287-45A6-A9B0-7D89D3E0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AE5A5-07DB-4241-8EE6-C5119E0AA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AEA96F-2349-48D5-A452-A5C7FE3E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42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13D4E-A150-41D9-8F35-9AE4C6B9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78BE97-B4C0-4863-A400-9EE491C30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AEA697-6827-4D76-A5DA-AC614370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394920-426D-49D4-BD7B-A95E0982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BB29D2-DBA9-4741-95F9-A07ED646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86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108B9-8C93-4616-81FE-C69C3BD0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D01B61-CDE8-4456-96BA-D43138C60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0B836D-26E2-47B1-8237-A6D3F9196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2B57D9-0522-4E20-B6BB-CD21FC5D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38D6DD-6977-4492-8B8E-817408985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28CA8A-E4EF-4CA8-A7EB-FB7633C82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7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DAB19-376B-408F-BAE4-156FC1CA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628B3A-D12F-4571-8AE1-1BB9D42C6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6EF06A-EC54-4F86-AE7C-E8284C59E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EBC198-E4DC-462D-B19A-ED9EC52F0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D529C4-7ECE-4FA4-B8C8-1927EDCA5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7FFDAF-7698-4908-B41F-A0A91449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AFAF5-79D4-4A43-9019-65394F75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CCC99D-0B6C-4154-B0D4-550A2E61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08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08E03-8C33-4E03-A05B-AF7968B85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B8D75E-562E-446E-ABB2-E8C262ECD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466BE27-A1A7-442F-A4E6-3C7BB000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EE482-9BA2-4B79-89CB-E07B7240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25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3757B3-3920-4B0E-9A33-A20ED763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F79238-C0D2-4DE8-AC24-EC17574A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AE7FD5-79FC-4891-8C4F-4FC6058C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9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D036A-D901-4D2B-83F5-0F63E36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DA8756-164F-41A8-8FBF-181204F46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16674F-4BE5-490E-8BAF-10024DE8B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B69E95-7023-4467-87AE-E7012669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59EC22-4287-4298-86D6-3B8670C79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44250E-EEB4-4B7E-8A3A-D8303D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48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DB10D-A066-4B4D-88CB-6958C17F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3E0EA7-D152-4A92-B651-67CF908CE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5F4F99-95C5-48EF-AD3D-3748DE4DC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0353D6-AB4B-4F02-9F6F-DE1A102BE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9AF17C-D621-4A8A-8F9E-2323A981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1AA27D-3742-4E39-B6FE-33146036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43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786A1-421F-4A42-A70E-97506193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EDFD8-D6B3-4780-BE26-0144223CE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C4755B-59BB-4F12-95E8-FCC9FA14C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B883D-6D3A-452F-8A0E-091E8D30AFCE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ACBDCF-AFF1-425D-8B41-16101B064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300B9F-5CE7-4FD4-9780-97DAFBA38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030C1-9238-44FA-8182-AF570588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57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42F8DE-D98D-4ADE-852F-3B6482C1B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Муслим Магомаев - А степная трава пахнет горечью">
            <a:hlinkClick r:id="" action="ppaction://media"/>
            <a:extLst>
              <a:ext uri="{FF2B5EF4-FFF2-40B4-BE49-F238E27FC236}">
                <a16:creationId xmlns:a16="http://schemas.microsoft.com/office/drawing/2014/main" id="{9761CFD4-8238-4A6D-ADA5-96240A682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255" y="5866228"/>
            <a:ext cx="991772" cy="9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9236BC-9E54-455D-B65D-B8A4B7826C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604837"/>
            <a:ext cx="7429500" cy="564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3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B1B874-590F-47C8-9C93-3B022714655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47687"/>
            <a:ext cx="7429500" cy="576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0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143C95-BAF1-4642-9773-2C0F89AB27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7675"/>
            <a:ext cx="3810000" cy="596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265214-3566-438C-A12E-1624C76BAD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23875"/>
            <a:ext cx="7429500" cy="581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3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11EA6B-031E-4091-AA1B-83B601C1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25" y="1401892"/>
            <a:ext cx="3033949" cy="4054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5A1BB9-E510-426F-ACA8-7B4C6A38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450" y="1390366"/>
            <a:ext cx="2759707" cy="500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91BC61-44DA-4D67-ADEC-3A2BEA1B92BE}"/>
              </a:ext>
            </a:extLst>
          </p:cNvPr>
          <p:cNvSpPr txBox="1"/>
          <p:nvPr/>
        </p:nvSpPr>
        <p:spPr>
          <a:xfrm>
            <a:off x="1500326" y="5684591"/>
            <a:ext cx="863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Яковлевич Бакланов в годы ВОВ</a:t>
            </a:r>
          </a:p>
        </p:txBody>
      </p:sp>
    </p:spTree>
    <p:extLst>
      <p:ext uri="{BB962C8B-B14F-4D97-AF65-F5344CB8AC3E}">
        <p14:creationId xmlns:p14="http://schemas.microsoft.com/office/powerpoint/2010/main" val="30877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375D5-BCA9-4CE4-B171-908129A6884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604837"/>
            <a:ext cx="7429500" cy="56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Mark_Bernes_-_ZHuravli_48107359">
            <a:hlinkClick r:id="" action="ppaction://media"/>
            <a:extLst>
              <a:ext uri="{FF2B5EF4-FFF2-40B4-BE49-F238E27FC236}">
                <a16:creationId xmlns:a16="http://schemas.microsoft.com/office/drawing/2014/main" id="{53AA3773-0E9A-43B6-AEFC-B2136B576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999" y="5447316"/>
            <a:ext cx="1208210" cy="12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913">
        <p14:reveal/>
      </p:transition>
    </mc:Choice>
    <mc:Fallback xmlns="">
      <p:transition spd="slow" advTm="25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D896CA-3190-403E-AD7B-31A47DDF2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604837"/>
            <a:ext cx="7429500" cy="564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3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101">
        <p14:reveal/>
      </p:transition>
    </mc:Choice>
    <mc:Fallback xmlns="">
      <p:transition spd="slow" advTm="2510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7A82DF-74E0-44B3-9B55-4F4F35167C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604837"/>
            <a:ext cx="7429500" cy="564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4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487">
        <p14:reveal/>
      </p:transition>
    </mc:Choice>
    <mc:Fallback xmlns="">
      <p:transition spd="slow" advTm="1048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0989B7-F136-4A50-87CE-63C4DC93B3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7675"/>
            <a:ext cx="3810000" cy="596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2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74">
        <p14:reveal/>
      </p:transition>
    </mc:Choice>
    <mc:Fallback xmlns="">
      <p:transition spd="slow" advTm="20074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DD2D6E-9D5E-40CA-BA8E-263C72C45B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23875"/>
            <a:ext cx="7429500" cy="581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5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838">
        <p14:reveal/>
      </p:transition>
    </mc:Choice>
    <mc:Fallback xmlns="">
      <p:transition spd="slow" advTm="1383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27E94E-D90A-42C6-B4D8-7688CACE2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55EADB-9E04-4891-A1CF-608BE64004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69" y="272716"/>
            <a:ext cx="9593178" cy="6384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3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459">
        <p14:reveal/>
      </p:transition>
    </mc:Choice>
    <mc:Fallback xmlns="">
      <p:transition spd="slow" advTm="20459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C2B3EF-A0DE-4E7A-ACA5-C2C43F02B7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47712"/>
            <a:ext cx="6858000" cy="536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6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791">
        <p14:reveal/>
      </p:transition>
    </mc:Choice>
    <mc:Fallback xmlns="">
      <p:transition spd="slow" advTm="25791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11AD26-C59A-496C-B58B-BFCDE6EC93E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04" y="1603441"/>
            <a:ext cx="2485592" cy="3651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4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783">
        <p14:reveal/>
      </p:transition>
    </mc:Choice>
    <mc:Fallback xmlns="">
      <p:transition spd="slow" advTm="28783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C636F3-C17B-4F04-AE46-366CCDBAF0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03" y="40506"/>
            <a:ext cx="6160169" cy="681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7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789">
        <p14:reveal/>
      </p:transition>
    </mc:Choice>
    <mc:Fallback xmlns="">
      <p:transition spd="slow" advTm="16789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14CA0C-043B-48DB-88E1-2A8BC202EE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604837"/>
            <a:ext cx="7429500" cy="564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8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965">
        <p14:reveal/>
      </p:transition>
    </mc:Choice>
    <mc:Fallback xmlns="">
      <p:transition spd="slow" advTm="13965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5088F-F134-48B6-9E35-7FEB29F58D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23875"/>
            <a:ext cx="7429500" cy="581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36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640">
        <p14:reveal/>
      </p:transition>
    </mc:Choice>
    <mc:Fallback xmlns="">
      <p:transition spd="slow" advTm="1164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9236BC-9E54-455D-B65D-B8A4B7826C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604837"/>
            <a:ext cx="7429500" cy="564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4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B1B874-590F-47C8-9C93-3B022714655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47687"/>
            <a:ext cx="7429500" cy="576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7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143C95-BAF1-4642-9773-2C0F89AB27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7675"/>
            <a:ext cx="3810000" cy="596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2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265214-3566-438C-A12E-1624C76BAD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23875"/>
            <a:ext cx="7429500" cy="581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4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476D97-2348-4358-BF3F-E31C2BAB9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70" y="394252"/>
            <a:ext cx="8092659" cy="60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11EA6B-031E-4091-AA1B-83B601C1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25" y="1401892"/>
            <a:ext cx="3033949" cy="4054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5A1BB9-E510-426F-ACA8-7B4C6A38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27E94E-D90A-42C6-B4D8-7688CACE2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1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476D97-2348-4358-BF3F-E31C2BAB9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70" y="394252"/>
            <a:ext cx="8092659" cy="60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E86442-369E-44FE-8FC7-5A350754F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CB9638-AF13-44B1-9B87-108BD21F4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040C53-5297-4FB6-8A8B-EBBF9BC94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332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C636F3-C17B-4F04-AE46-366CCDBAF04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03" y="40506"/>
            <a:ext cx="6160169" cy="681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7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14CA0C-043B-48DB-88E1-2A8BC202EE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604837"/>
            <a:ext cx="7429500" cy="564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8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5088F-F134-48B6-9E35-7FEB29F58D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23875"/>
            <a:ext cx="7429500" cy="581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3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347</TotalTime>
  <Words>18</Words>
  <Application>Microsoft Office PowerPoint</Application>
  <PresentationFormat>Широкоэкранный</PresentationFormat>
  <Paragraphs>13</Paragraphs>
  <Slides>32</Slides>
  <Notes>12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Zalman</dc:creator>
  <cp:lastModifiedBy>Zalman</cp:lastModifiedBy>
  <cp:revision>20</cp:revision>
  <dcterms:created xsi:type="dcterms:W3CDTF">2021-09-21T14:08:28Z</dcterms:created>
  <dcterms:modified xsi:type="dcterms:W3CDTF">2021-12-29T09:24:55Z</dcterms:modified>
</cp:coreProperties>
</file>