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9" r:id="rId9"/>
    <p:sldId id="276" r:id="rId10"/>
    <p:sldId id="277" r:id="rId11"/>
    <p:sldId id="263" r:id="rId12"/>
    <p:sldId id="264" r:id="rId13"/>
    <p:sldId id="265" r:id="rId14"/>
    <p:sldId id="268" r:id="rId15"/>
    <p:sldId id="267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5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7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0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5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0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4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9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6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3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64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41278-4B19-4169-937B-7E80A417B11F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44578-D41B-4F71-A957-CD0301A37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7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 bwMode="auto">
          <a:xfrm>
            <a:off x="-4322" y="-1146412"/>
            <a:ext cx="12055295" cy="82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r="70999" b="29960"/>
          <a:stretch/>
        </p:blipFill>
        <p:spPr>
          <a:xfrm>
            <a:off x="6133183" y="-1257300"/>
            <a:ext cx="6088353" cy="84010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4228" y="-22071"/>
            <a:ext cx="5665172" cy="6798799"/>
            <a:chOff x="9525" y="-204788"/>
            <a:chExt cx="4429180" cy="273843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9525" y="-204788"/>
              <a:ext cx="4429180" cy="2583048"/>
              <a:chOff x="9525" y="-204788"/>
              <a:chExt cx="4429180" cy="2583048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9525" y="-204788"/>
                <a:ext cx="4429180" cy="2583048"/>
                <a:chOff x="9525" y="-204788"/>
                <a:chExt cx="4429180" cy="2583048"/>
              </a:xfrm>
            </p:grpSpPr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 flipV="1">
                  <a:off x="1924050" y="1209675"/>
                  <a:ext cx="1023937" cy="9144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/>
                <p:cNvCxnSpPr/>
                <p:nvPr/>
              </p:nvCxnSpPr>
              <p:spPr>
                <a:xfrm flipH="1" flipV="1">
                  <a:off x="1209675" y="956492"/>
                  <a:ext cx="714375" cy="1167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 flipV="1">
                  <a:off x="1209675" y="552450"/>
                  <a:ext cx="1352550" cy="40404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 flipH="1" flipV="1">
                  <a:off x="2581276" y="552450"/>
                  <a:ext cx="361950" cy="6572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>
                  <a:off x="2943225" y="1209675"/>
                  <a:ext cx="1109882" cy="90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V="1">
                  <a:off x="2571750" y="119062"/>
                  <a:ext cx="52024" cy="44291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 flipH="1">
                  <a:off x="1019175" y="2114550"/>
                  <a:ext cx="885825" cy="1238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>
                <a:xfrm flipH="1" flipV="1">
                  <a:off x="9525" y="1457325"/>
                  <a:ext cx="1019175" cy="7810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/>
                <p:cNvCxnSpPr/>
                <p:nvPr/>
              </p:nvCxnSpPr>
              <p:spPr>
                <a:xfrm flipV="1">
                  <a:off x="9525" y="538163"/>
                  <a:ext cx="833438" cy="91916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Овал 32"/>
                <p:cNvSpPr/>
                <p:nvPr/>
              </p:nvSpPr>
              <p:spPr>
                <a:xfrm>
                  <a:off x="579682" y="247958"/>
                  <a:ext cx="667476" cy="306586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34" name="Овал 33"/>
                <p:cNvSpPr/>
                <p:nvPr/>
              </p:nvSpPr>
              <p:spPr>
                <a:xfrm>
                  <a:off x="2302124" y="-204788"/>
                  <a:ext cx="591276" cy="32385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3763156" y="2082985"/>
                  <a:ext cx="675549" cy="29527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5" name="Надпись 2"/>
              <p:cNvSpPr txBox="1">
                <a:spLocks noChangeArrowheads="1"/>
              </p:cNvSpPr>
              <p:nvPr/>
            </p:nvSpPr>
            <p:spPr bwMode="auto">
              <a:xfrm>
                <a:off x="233362" y="648747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</a:t>
                </a:r>
              </a:p>
            </p:txBody>
          </p:sp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123825" y="1733550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7" name="Надпись 2"/>
              <p:cNvSpPr txBox="1">
                <a:spLocks noChangeArrowheads="1"/>
              </p:cNvSpPr>
              <p:nvPr/>
            </p:nvSpPr>
            <p:spPr bwMode="auto">
              <a:xfrm>
                <a:off x="1209675" y="1924050"/>
                <a:ext cx="371474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8" name="Надпись 2"/>
              <p:cNvSpPr txBox="1">
                <a:spLocks noChangeArrowheads="1"/>
              </p:cNvSpPr>
              <p:nvPr/>
            </p:nvSpPr>
            <p:spPr bwMode="auto">
              <a:xfrm>
                <a:off x="1571625" y="1266825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9" name="Надпись 2"/>
              <p:cNvSpPr txBox="1">
                <a:spLocks noChangeArrowheads="1"/>
              </p:cNvSpPr>
              <p:nvPr/>
            </p:nvSpPr>
            <p:spPr bwMode="auto">
              <a:xfrm>
                <a:off x="1704975" y="511583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</a:p>
            </p:txBody>
          </p:sp>
          <p:sp>
            <p:nvSpPr>
              <p:cNvPr id="20" name="Надпись 2"/>
              <p:cNvSpPr txBox="1">
                <a:spLocks noChangeArrowheads="1"/>
              </p:cNvSpPr>
              <p:nvPr/>
            </p:nvSpPr>
            <p:spPr bwMode="auto">
              <a:xfrm>
                <a:off x="2647897" y="247958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1" name="Надпись 2"/>
              <p:cNvSpPr txBox="1">
                <a:spLocks noChangeArrowheads="1"/>
              </p:cNvSpPr>
              <p:nvPr/>
            </p:nvSpPr>
            <p:spPr bwMode="auto">
              <a:xfrm>
                <a:off x="2874204" y="777338"/>
                <a:ext cx="2381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2" name="Надпись 2"/>
              <p:cNvSpPr txBox="1">
                <a:spLocks noChangeArrowheads="1"/>
              </p:cNvSpPr>
              <p:nvPr/>
            </p:nvSpPr>
            <p:spPr bwMode="auto">
              <a:xfrm>
                <a:off x="2514600" y="1638300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 </a:t>
                </a:r>
              </a:p>
            </p:txBody>
          </p:sp>
          <p:sp>
            <p:nvSpPr>
              <p:cNvPr id="23" name="Надпись 2"/>
              <p:cNvSpPr txBox="1">
                <a:spLocks noChangeArrowheads="1"/>
              </p:cNvSpPr>
              <p:nvPr/>
            </p:nvSpPr>
            <p:spPr bwMode="auto">
              <a:xfrm>
                <a:off x="3267509" y="1270253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3" name="Овал 12"/>
            <p:cNvSpPr/>
            <p:nvPr/>
          </p:nvSpPr>
          <p:spPr>
            <a:xfrm>
              <a:off x="1581149" y="2038350"/>
              <a:ext cx="1133475" cy="49530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dirty="0">
                  <a:solidFill>
                    <a:schemeClr val="bg1"/>
                  </a:solidFill>
                  <a:effectLst/>
                  <a:latin typeface="Book Antiqua" panose="0204060205030503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заяц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715771" y="549405"/>
            <a:ext cx="434949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a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+</a:t>
            </a: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b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+с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m+n+k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m+n+p+d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f+p+k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f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+</a:t>
            </a:r>
            <a:r>
              <a:rPr lang="en-US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449" y="584146"/>
            <a:ext cx="200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=2+5+7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422673" y="604643"/>
            <a:ext cx="107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=14</a:t>
            </a:r>
          </a:p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394830" y="1278637"/>
            <a:ext cx="156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=9+7+5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632732" y="1267975"/>
            <a:ext cx="1255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=21</a:t>
            </a:r>
            <a:endParaRPr lang="ru-RU" sz="3200" dirty="0">
              <a:solidFill>
                <a:schemeClr val="bg1"/>
              </a:solidFill>
            </a:endParaRPr>
          </a:p>
          <a:p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884655" y="2041867"/>
            <a:ext cx="197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=9+7+4+9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551276" y="2041867"/>
            <a:ext cx="1136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=29</a:t>
            </a:r>
            <a:endParaRPr lang="ru-RU" sz="3200" dirty="0">
              <a:solidFill>
                <a:schemeClr val="bg1"/>
              </a:solidFill>
            </a:endParaRPr>
          </a:p>
          <a:p>
            <a:endParaRPr lang="ru-RU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8189513" y="2822889"/>
            <a:ext cx="200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=6+4+5</a:t>
            </a:r>
            <a:endParaRPr lang="ru-RU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9517166" y="2822889"/>
            <a:ext cx="1339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=15</a:t>
            </a:r>
            <a:endParaRPr lang="ru-RU" sz="3200" dirty="0">
              <a:solidFill>
                <a:schemeClr val="bg1"/>
              </a:solidFill>
            </a:endParaRPr>
          </a:p>
          <a:p>
            <a:endParaRPr lang="ru-RU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7741393" y="3563584"/>
            <a:ext cx="168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=6+9</a:t>
            </a:r>
            <a:endParaRPr lang="ru-RU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8601853" y="3565896"/>
            <a:ext cx="136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=15</a:t>
            </a:r>
          </a:p>
          <a:p>
            <a:endParaRPr lang="ru-RU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6597894" y="4304279"/>
            <a:ext cx="5015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Кратчайший</a:t>
            </a:r>
            <a:r>
              <a:rPr lang="ru-RU" sz="3600" dirty="0" smtClean="0">
                <a:solidFill>
                  <a:schemeClr val="bg1"/>
                </a:solidFill>
                <a:latin typeface="Georgia Pro Cond Light" panose="02040306050405020303" pitchFamily="18" charset="0"/>
              </a:rPr>
              <a:t> маршрут:</a:t>
            </a:r>
          </a:p>
          <a:p>
            <a:endParaRPr lang="ru-RU" sz="3600" dirty="0">
              <a:solidFill>
                <a:schemeClr val="bg1"/>
              </a:solidFill>
              <a:latin typeface="Georgia Pro Cond Light" panose="020403060504050203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2834" y="5008611"/>
            <a:ext cx="3865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</a:t>
            </a:r>
            <a:r>
              <a:rPr lang="ru-RU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+</a:t>
            </a:r>
            <a:r>
              <a:rPr lang="en-US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</a:t>
            </a:r>
            <a:r>
              <a:rPr lang="ru-RU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+с=14 </a:t>
            </a:r>
            <a:r>
              <a:rPr lang="ru-RU" sz="44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885899" y="-1708879"/>
            <a:ext cx="1210101" cy="882184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37" grpId="0"/>
      <p:bldP spid="39" grpId="0"/>
      <p:bldP spid="40" grpId="0"/>
      <p:bldP spid="41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0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14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1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7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7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1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5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4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48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5899" y="0"/>
            <a:ext cx="12101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7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/>
          <a:stretch/>
        </p:blipFill>
        <p:spPr bwMode="auto">
          <a:xfrm>
            <a:off x="-4322" y="-968991"/>
            <a:ext cx="12055295" cy="808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r="70999" b="28830"/>
          <a:stretch/>
        </p:blipFill>
        <p:spPr>
          <a:xfrm>
            <a:off x="6105099" y="-914401"/>
            <a:ext cx="6116437" cy="804386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4228" y="-22071"/>
            <a:ext cx="5543241" cy="6798799"/>
            <a:chOff x="9525" y="-204788"/>
            <a:chExt cx="4333851" cy="273843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9525" y="-204788"/>
              <a:ext cx="4333851" cy="2533886"/>
              <a:chOff x="9525" y="-204788"/>
              <a:chExt cx="4333851" cy="2533886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9525" y="-204788"/>
                <a:ext cx="4333851" cy="2533886"/>
                <a:chOff x="9525" y="-204788"/>
                <a:chExt cx="4333851" cy="2533886"/>
              </a:xfrm>
            </p:grpSpPr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 flipV="1">
                  <a:off x="1924050" y="1209675"/>
                  <a:ext cx="1023937" cy="9144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/>
                <p:cNvCxnSpPr/>
                <p:nvPr/>
              </p:nvCxnSpPr>
              <p:spPr>
                <a:xfrm flipH="1" flipV="1">
                  <a:off x="1209675" y="956492"/>
                  <a:ext cx="714375" cy="1167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 flipV="1">
                  <a:off x="1209675" y="552450"/>
                  <a:ext cx="1352550" cy="40404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 flipH="1" flipV="1">
                  <a:off x="2581276" y="552450"/>
                  <a:ext cx="361950" cy="6572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>
                  <a:off x="2943225" y="1209675"/>
                  <a:ext cx="953203" cy="83343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V="1">
                  <a:off x="2571750" y="119062"/>
                  <a:ext cx="52024" cy="44291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 flipH="1">
                  <a:off x="1019175" y="2114550"/>
                  <a:ext cx="885825" cy="1238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>
                <a:xfrm flipH="1" flipV="1">
                  <a:off x="9525" y="1457325"/>
                  <a:ext cx="1019175" cy="7810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/>
                <p:cNvCxnSpPr/>
                <p:nvPr/>
              </p:nvCxnSpPr>
              <p:spPr>
                <a:xfrm flipV="1">
                  <a:off x="9525" y="538163"/>
                  <a:ext cx="833438" cy="91916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Овал 32"/>
                <p:cNvSpPr/>
                <p:nvPr/>
              </p:nvSpPr>
              <p:spPr>
                <a:xfrm>
                  <a:off x="579682" y="247958"/>
                  <a:ext cx="667476" cy="30658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34" name="Овал 33"/>
                <p:cNvSpPr/>
                <p:nvPr/>
              </p:nvSpPr>
              <p:spPr>
                <a:xfrm>
                  <a:off x="2302124" y="-204788"/>
                  <a:ext cx="591276" cy="3238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3667827" y="2033823"/>
                  <a:ext cx="675549" cy="29527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5" name="Надпись 2"/>
              <p:cNvSpPr txBox="1">
                <a:spLocks noChangeArrowheads="1"/>
              </p:cNvSpPr>
              <p:nvPr/>
            </p:nvSpPr>
            <p:spPr bwMode="auto">
              <a:xfrm>
                <a:off x="233362" y="648747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</a:t>
                </a:r>
              </a:p>
            </p:txBody>
          </p:sp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123825" y="1733550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7" name="Надпись 2"/>
              <p:cNvSpPr txBox="1">
                <a:spLocks noChangeArrowheads="1"/>
              </p:cNvSpPr>
              <p:nvPr/>
            </p:nvSpPr>
            <p:spPr bwMode="auto">
              <a:xfrm>
                <a:off x="1209675" y="1924050"/>
                <a:ext cx="371474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8" name="Надпись 2"/>
              <p:cNvSpPr txBox="1">
                <a:spLocks noChangeArrowheads="1"/>
              </p:cNvSpPr>
              <p:nvPr/>
            </p:nvSpPr>
            <p:spPr bwMode="auto">
              <a:xfrm>
                <a:off x="1571625" y="1266825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9" name="Надпись 2"/>
              <p:cNvSpPr txBox="1">
                <a:spLocks noChangeArrowheads="1"/>
              </p:cNvSpPr>
              <p:nvPr/>
            </p:nvSpPr>
            <p:spPr bwMode="auto">
              <a:xfrm>
                <a:off x="1704975" y="511583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</a:p>
            </p:txBody>
          </p:sp>
          <p:sp>
            <p:nvSpPr>
              <p:cNvPr id="20" name="Надпись 2"/>
              <p:cNvSpPr txBox="1">
                <a:spLocks noChangeArrowheads="1"/>
              </p:cNvSpPr>
              <p:nvPr/>
            </p:nvSpPr>
            <p:spPr bwMode="auto">
              <a:xfrm>
                <a:off x="2647897" y="247958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1" name="Надпись 2"/>
              <p:cNvSpPr txBox="1">
                <a:spLocks noChangeArrowheads="1"/>
              </p:cNvSpPr>
              <p:nvPr/>
            </p:nvSpPr>
            <p:spPr bwMode="auto">
              <a:xfrm>
                <a:off x="2874204" y="777338"/>
                <a:ext cx="2381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2" name="Надпись 2"/>
              <p:cNvSpPr txBox="1">
                <a:spLocks noChangeArrowheads="1"/>
              </p:cNvSpPr>
              <p:nvPr/>
            </p:nvSpPr>
            <p:spPr bwMode="auto">
              <a:xfrm>
                <a:off x="2514600" y="1638300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 </a:t>
                </a:r>
              </a:p>
            </p:txBody>
          </p:sp>
          <p:sp>
            <p:nvSpPr>
              <p:cNvPr id="23" name="Надпись 2"/>
              <p:cNvSpPr txBox="1">
                <a:spLocks noChangeArrowheads="1"/>
              </p:cNvSpPr>
              <p:nvPr/>
            </p:nvSpPr>
            <p:spPr bwMode="auto">
              <a:xfrm>
                <a:off x="3260341" y="1302158"/>
                <a:ext cx="21907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3" name="Овал 12"/>
            <p:cNvSpPr/>
            <p:nvPr/>
          </p:nvSpPr>
          <p:spPr>
            <a:xfrm>
              <a:off x="1581149" y="2038350"/>
              <a:ext cx="1133475" cy="49530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2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заяц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260463" y="305068"/>
            <a:ext cx="56964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Составьте математические модели для вычисления длин маршрутов и найдите длину кратчайшего маршрута, если: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а= 2 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b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= 5 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= 7 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m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= 9 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n=7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f=6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p=4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  <a:p>
            <a:pPr marL="1077913" lvl="0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k=5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  <a:p>
            <a:pPr marL="1077913" indent="4508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d=9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85899" y="-968991"/>
            <a:ext cx="1210101" cy="808196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9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9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100</Words>
  <Application>Microsoft Office PowerPoint</Application>
  <PresentationFormat>Широкоэкранный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Georgia Pro Cond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34</cp:revision>
  <dcterms:created xsi:type="dcterms:W3CDTF">2024-08-01T02:15:56Z</dcterms:created>
  <dcterms:modified xsi:type="dcterms:W3CDTF">2024-12-22T13:00:49Z</dcterms:modified>
</cp:coreProperties>
</file>