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22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F92F8-8A47-443B-8097-758254B805CE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877A8-A8CC-49D3-8DFF-785729886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8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877A8-A8CC-49D3-8DFF-785729886D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9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AFB5AB-98C3-4705-BB72-649BCC2A98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91AA5ED-24BD-437B-81DC-C071828840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600" cy="1944216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Памятники </a:t>
            </a:r>
            <a:r>
              <a:rPr lang="ru-RU" sz="3600" b="1" dirty="0"/>
              <a:t>Новокузнецка - увековечивание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libnvkz.ru/chitatelyam/o-novokuznetske/1941-1945/18412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7" y="1628800"/>
            <a:ext cx="8429266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7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ibnvkz.ru/chitatelyam/o-novokuznetske/dostoprimechatelnosti/neizvestnomu-soldatu/15461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44"/>
            <a:ext cx="8316000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3731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Памятник </a:t>
            </a:r>
            <a:r>
              <a:rPr lang="ru-RU" sz="2400" b="1" dirty="0"/>
              <a:t>скульптурный </a:t>
            </a:r>
            <a:r>
              <a:rPr lang="ru-RU" sz="2400" b="1" dirty="0" smtClean="0"/>
              <a:t>(«</a:t>
            </a:r>
            <a:r>
              <a:rPr lang="ru-RU" sz="2400" b="1" dirty="0"/>
              <a:t>Воину Освободителю»)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181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ibnvkz.ru/chitatelyam/o-novokuznetske/dostoprimechatelnosti/tank_t34/13275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015"/>
            <a:ext cx="7522807" cy="52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Танк </a:t>
            </a:r>
            <a:r>
              <a:rPr lang="ru-RU" sz="2400" b="1" dirty="0"/>
              <a:t>«Т-34» - памятник трудовому подвигу рабочих КМК в годы Великой Отечественной войны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4039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717/0004fc9e-ef27e193/hello_html_m189011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8229600" cy="792088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Памятник </a:t>
            </a:r>
            <a:r>
              <a:rPr lang="ru-RU" sz="2400" b="1" dirty="0"/>
              <a:t>скульптурный «Воину-созидателю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/>
              <a:t>в </a:t>
            </a:r>
            <a:r>
              <a:rPr lang="ru-RU" sz="2400" b="1" dirty="0" smtClean="0"/>
              <a:t>Заводском  </a:t>
            </a:r>
            <a:r>
              <a:rPr lang="ru-RU" sz="2400" b="1" dirty="0"/>
              <a:t>районе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896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4.fotokto.ru/photo/full/484/4849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678"/>
            <a:ext cx="8320385" cy="56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Стела, посвященная 70-летию Победы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197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21088"/>
            <a:ext cx="8784976" cy="2520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Великая </a:t>
            </a:r>
            <a:r>
              <a:rPr lang="ru-RU" dirty="0"/>
              <a:t>Отечественная война явилась огромным испытанием для советского народа.</a:t>
            </a:r>
          </a:p>
          <a:p>
            <a:pPr marL="0" indent="0" algn="just">
              <a:buNone/>
            </a:pPr>
            <a:r>
              <a:rPr lang="ru-RU" dirty="0" smtClean="0"/>
              <a:t>     Наш </a:t>
            </a:r>
            <a:r>
              <a:rPr lang="ru-RU" dirty="0"/>
              <a:t>город Новокузнецк (в военные годы – </a:t>
            </a:r>
            <a:r>
              <a:rPr lang="ru-RU" dirty="0" err="1"/>
              <a:t>Сталинск</a:t>
            </a:r>
            <a:r>
              <a:rPr lang="ru-RU" dirty="0"/>
              <a:t>) внес достойный вклад в героическую страницу истории военных лет.</a:t>
            </a:r>
          </a:p>
          <a:p>
            <a:pPr marL="0" indent="0" algn="just">
              <a:buNone/>
            </a:pPr>
            <a:r>
              <a:rPr lang="ru-RU" dirty="0" smtClean="0"/>
              <a:t>     Из </a:t>
            </a:r>
            <a:r>
              <a:rPr lang="ru-RU" dirty="0" err="1"/>
              <a:t>Сталинска</a:t>
            </a:r>
            <a:r>
              <a:rPr lang="ru-RU" dirty="0"/>
              <a:t> на поля сражений ушли 64 тысячи наших земляков, которые доблестно сражались на фронтах Великой Отечественной войны.</a:t>
            </a:r>
          </a:p>
          <a:p>
            <a:pPr marL="0" indent="0" algn="just">
              <a:buNone/>
            </a:pPr>
            <a:r>
              <a:rPr lang="ru-RU" dirty="0" smtClean="0"/>
              <a:t>     И </a:t>
            </a:r>
            <a:r>
              <a:rPr lang="ru-RU" dirty="0"/>
              <a:t>более 14 тысяч из них погибли смертью храбрых.</a:t>
            </a:r>
          </a:p>
          <a:p>
            <a:endParaRPr lang="ru-RU" dirty="0"/>
          </a:p>
        </p:txBody>
      </p:sp>
      <p:pic>
        <p:nvPicPr>
          <p:cNvPr id="4" name="Рисунок 3" descr="https://pbs.twimg.com/media/ELqHYAmXkAEsoj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53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bnvkz.ru/chitatelyam/o-novokuznetske/dostoprimechatelnosti/bulvar-geroev/11286.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" y="548680"/>
            <a:ext cx="8821353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9821" y="6165304"/>
            <a:ext cx="8229600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Бульвар Героев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354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229600" cy="5585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Бульвар Героев</a:t>
            </a:r>
            <a:endParaRPr lang="ru-RU" dirty="0"/>
          </a:p>
        </p:txBody>
      </p:sp>
      <p:pic>
        <p:nvPicPr>
          <p:cNvPr id="2050" name="Picture 2" descr="https://libnvkz.ru/chitatelyam/o-novokuznetske/dostoprimechatelnosti/bulvar-geroev/30147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39498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6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Мемориальный комплекс «</a:t>
            </a:r>
            <a:r>
              <a:rPr lang="ru-RU" sz="2400" b="1" dirty="0"/>
              <a:t>Воинам Орджоникидзевского района, </a:t>
            </a:r>
            <a:r>
              <a:rPr lang="ru-RU" sz="2400" b="1" dirty="0" smtClean="0"/>
              <a:t>погибшим </a:t>
            </a:r>
            <a:r>
              <a:rPr lang="ru-RU" sz="2400" b="1" dirty="0"/>
              <a:t>в боях за Родину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период Великой Отечественной войны </a:t>
            </a:r>
            <a:r>
              <a:rPr lang="ru-RU" sz="2400" b="1" dirty="0" smtClean="0"/>
              <a:t>1941–1945 </a:t>
            </a:r>
            <a:r>
              <a:rPr lang="ru-RU" sz="2400" b="1" dirty="0" err="1" smtClean="0"/>
              <a:t>г.г</a:t>
            </a:r>
            <a:r>
              <a:rPr lang="ru-RU" sz="2400" b="1" dirty="0"/>
              <a:t>.»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4" name="Picture 2" descr="https://libnvkz.ru/chitatelyam/o-novokuznetske/dostoprimechatelnosti/kompleks-voinam-ordjonikidzevskogo-raiona/16021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5" y="486869"/>
            <a:ext cx="7752289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bnvkz.ru/chitatelyam/o-novokuznetske/dostoprimechatelnosti/muzei_kuz_metallurgov/15090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87812" cy="53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Мемориал-музей боевой и трудовой славы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кузнецких </a:t>
            </a:r>
            <a:r>
              <a:rPr lang="ru-RU" sz="2400" b="1" dirty="0"/>
              <a:t>металлургов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28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bnvkz.ru/chitatelyam/o-novokuznetske/dostoprimechatelnosti/jukov/15056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5922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76056" y="5589240"/>
            <a:ext cx="3693096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Памятник Маршалу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</a:t>
            </a:r>
            <a:r>
              <a:rPr lang="ru-RU" sz="2400" b="1" dirty="0"/>
              <a:t>. К. Жукову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992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ibnvkz.ru/chitatelyam/o-novokuznetske/dostoprimechatelnosti/16201/16204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59492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Памятник «Неизвестному солдату»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Новоильинском районе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7817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bnvkz.ru/chitatelyam/o-novokuznetske/dostoprimechatelnosti/zoe-kosmodemianskoi/15426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3306"/>
            <a:ext cx="3888432" cy="60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99992" y="4293096"/>
            <a:ext cx="4269160" cy="21602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Памятник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Герой Советского Союза Зоя Космодемьянская,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1923-1941</a:t>
            </a:r>
            <a:r>
              <a:rPr lang="ru-RU" sz="24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85499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</TotalTime>
  <Words>75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Ясность</vt:lpstr>
      <vt:lpstr>        Памятники Новокузнецка - увековечивание памяти </vt:lpstr>
      <vt:lpstr>Презентация PowerPoint</vt:lpstr>
      <vt:lpstr>Бульвар Героев</vt:lpstr>
      <vt:lpstr>Бульвар Героев</vt:lpstr>
      <vt:lpstr> Мемориальный комплекс «Воинам Орджоникидзевского района, погибшим в боях за Родину  в период Великой Отечественной войны 1941–1945 г.г.» </vt:lpstr>
      <vt:lpstr> Мемориал-музей боевой и трудовой славы  кузнецких металлургов </vt:lpstr>
      <vt:lpstr> Памятник Маршалу  Г. К. Жукову </vt:lpstr>
      <vt:lpstr> Памятник «Неизвестному солдату»  в Новоильинском районе </vt:lpstr>
      <vt:lpstr>Памятник  «Герой Советского Союза Зоя Космодемьянская,  1923-1941»</vt:lpstr>
      <vt:lpstr>  Памятник скульптурный («Воину Освободителю»)  </vt:lpstr>
      <vt:lpstr>   Танк «Т-34» - памятник трудовому подвигу рабочих КМК в годы Великой Отечественной войны   </vt:lpstr>
      <vt:lpstr>  Памятник скульптурный «Воину-созидателю» в Заводском  районе  </vt:lpstr>
      <vt:lpstr>Стела, посвященная 70-летию Победы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ANDREY</cp:lastModifiedBy>
  <cp:revision>15</cp:revision>
  <dcterms:created xsi:type="dcterms:W3CDTF">2020-03-09T12:40:45Z</dcterms:created>
  <dcterms:modified xsi:type="dcterms:W3CDTF">2024-12-22T11:23:33Z</dcterms:modified>
</cp:coreProperties>
</file>