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8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8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2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4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9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4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7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7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2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89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3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9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0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0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5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7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10451-7B20-41E7-87AD-E492592B0D06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5155CC-487B-4811-8E69-F2F9489FF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76" Type="http://schemas.openxmlformats.org/officeDocument/2006/relationships/image" Target="../media/image84.png"/><Relationship Id="rId84" Type="http://schemas.openxmlformats.org/officeDocument/2006/relationships/image" Target="../media/image92.png"/><Relationship Id="rId89" Type="http://schemas.openxmlformats.org/officeDocument/2006/relationships/image" Target="../media/image97.png"/><Relationship Id="rId97" Type="http://schemas.openxmlformats.org/officeDocument/2006/relationships/image" Target="../media/image105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92" Type="http://schemas.openxmlformats.org/officeDocument/2006/relationships/image" Target="../media/image10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66" Type="http://schemas.openxmlformats.org/officeDocument/2006/relationships/image" Target="../media/image74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87" Type="http://schemas.openxmlformats.org/officeDocument/2006/relationships/image" Target="../media/image95.png"/><Relationship Id="rId5" Type="http://schemas.openxmlformats.org/officeDocument/2006/relationships/image" Target="../media/image13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90" Type="http://schemas.openxmlformats.org/officeDocument/2006/relationships/image" Target="../media/image98.png"/><Relationship Id="rId95" Type="http://schemas.openxmlformats.org/officeDocument/2006/relationships/image" Target="../media/image103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100" Type="http://schemas.openxmlformats.org/officeDocument/2006/relationships/image" Target="../media/image108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91" Type="http://schemas.openxmlformats.org/officeDocument/2006/relationships/image" Target="../media/image99.png"/><Relationship Id="rId96" Type="http://schemas.openxmlformats.org/officeDocument/2006/relationships/image" Target="../media/image10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png"/><Relationship Id="rId94" Type="http://schemas.openxmlformats.org/officeDocument/2006/relationships/image" Target="../media/image102.png"/><Relationship Id="rId99" Type="http://schemas.openxmlformats.org/officeDocument/2006/relationships/image" Target="../media/image10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Представление данных в таблицах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1124F-3289-11A3-7479-C2B863DD9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5" y="601735"/>
            <a:ext cx="9800169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C4AD6-2BC8-40FF-118A-743B2B3A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700744"/>
            <a:ext cx="3718455" cy="1059389"/>
          </a:xfrm>
        </p:spPr>
        <p:txBody>
          <a:bodyPr>
            <a:normAutofit/>
          </a:bodyPr>
          <a:lstStyle/>
          <a:p>
            <a:r>
              <a:rPr lang="ru-RU" sz="2800" dirty="0"/>
              <a:t>Домашнее задание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4179F8-C803-5613-43B5-C1B928B92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AD1F0-4571-7606-818C-C403054C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Составить таблицу меню правильного питания на неделю по образцу</a:t>
            </a:r>
          </a:p>
        </p:txBody>
      </p:sp>
      <p:pic>
        <p:nvPicPr>
          <p:cNvPr id="6" name="Рисунок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104831D5-4E80-9ACA-CECB-CF2D0635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6" y="851388"/>
            <a:ext cx="6151861" cy="40884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2266" y="839988"/>
            <a:ext cx="266896" cy="3196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8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Вероятность и статистика</a:t>
            </a:r>
          </a:p>
        </p:txBody>
      </p:sp>
      <p:pic>
        <p:nvPicPr>
          <p:cNvPr id="4" name="object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1454" y="2804745"/>
            <a:ext cx="9815146" cy="2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9613"/>
            <a:ext cx="4333875" cy="1168400"/>
          </a:xfrm>
        </p:spPr>
        <p:txBody>
          <a:bodyPr>
            <a:normAutofit fontScale="90000"/>
          </a:bodyPr>
          <a:lstStyle/>
          <a:p>
            <a:pPr algn="l"/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E5A6D5-F054-A653-8F1F-E16390C88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07" y="2867788"/>
            <a:ext cx="5967445" cy="2888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7CA95-B3B2-8C9F-214D-3DF5634FAA76}"/>
              </a:ext>
            </a:extLst>
          </p:cNvPr>
          <p:cNvSpPr txBox="1"/>
          <p:nvPr/>
        </p:nvSpPr>
        <p:spPr>
          <a:xfrm>
            <a:off x="1045576" y="78794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Таблица</a:t>
            </a:r>
            <a:r>
              <a:rPr lang="ru-RU" sz="3200" dirty="0"/>
              <a:t> – самая простая форма  структурирования данных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2B27D0-77D8-1FFF-2930-810913CB1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9" y="1403161"/>
            <a:ext cx="10171924" cy="14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7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2" y="6427501"/>
            <a:ext cx="6175646" cy="66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0011" y="6431082"/>
            <a:ext cx="41907" cy="5181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91051" y="943543"/>
            <a:ext cx="1099359" cy="226418"/>
          </a:xfrm>
          <a:custGeom>
            <a:avLst/>
            <a:gdLst/>
            <a:ahLst/>
            <a:cxnLst/>
            <a:rect l="l" t="t" r="r" b="b"/>
            <a:pathLst>
              <a:path w="1812925" h="373380">
                <a:moveTo>
                  <a:pt x="244599" y="0"/>
                </a:moveTo>
                <a:lnTo>
                  <a:pt x="0" y="0"/>
                </a:lnTo>
                <a:lnTo>
                  <a:pt x="0" y="297373"/>
                </a:lnTo>
                <a:lnTo>
                  <a:pt x="58636" y="297373"/>
                </a:lnTo>
                <a:lnTo>
                  <a:pt x="58636" y="49422"/>
                </a:lnTo>
                <a:lnTo>
                  <a:pt x="244599" y="49422"/>
                </a:lnTo>
                <a:lnTo>
                  <a:pt x="244599" y="0"/>
                </a:lnTo>
                <a:close/>
              </a:path>
              <a:path w="1812925" h="373380">
                <a:moveTo>
                  <a:pt x="244599" y="49422"/>
                </a:moveTo>
                <a:lnTo>
                  <a:pt x="185962" y="49422"/>
                </a:lnTo>
                <a:lnTo>
                  <a:pt x="185962" y="297373"/>
                </a:lnTo>
                <a:lnTo>
                  <a:pt x="244599" y="297373"/>
                </a:lnTo>
                <a:lnTo>
                  <a:pt x="244599" y="49422"/>
                </a:lnTo>
                <a:close/>
              </a:path>
              <a:path w="1812925" h="373380">
                <a:moveTo>
                  <a:pt x="349923" y="83348"/>
                </a:moveTo>
                <a:lnTo>
                  <a:pt x="299244" y="83348"/>
                </a:lnTo>
                <a:lnTo>
                  <a:pt x="299244" y="372763"/>
                </a:lnTo>
                <a:lnTo>
                  <a:pt x="353693" y="372763"/>
                </a:lnTo>
                <a:lnTo>
                  <a:pt x="353693" y="275174"/>
                </a:lnTo>
                <a:lnTo>
                  <a:pt x="482949" y="275174"/>
                </a:lnTo>
                <a:lnTo>
                  <a:pt x="486045" y="272243"/>
                </a:lnTo>
                <a:lnTo>
                  <a:pt x="497373" y="255908"/>
                </a:lnTo>
                <a:lnTo>
                  <a:pt x="405210" y="255908"/>
                </a:lnTo>
                <a:lnTo>
                  <a:pt x="393823" y="254809"/>
                </a:lnTo>
                <a:lnTo>
                  <a:pt x="359845" y="228553"/>
                </a:lnTo>
                <a:lnTo>
                  <a:pt x="351599" y="190151"/>
                </a:lnTo>
                <a:lnTo>
                  <a:pt x="352541" y="176015"/>
                </a:lnTo>
                <a:lnTo>
                  <a:pt x="374766" y="134341"/>
                </a:lnTo>
                <a:lnTo>
                  <a:pt x="405629" y="123975"/>
                </a:lnTo>
                <a:lnTo>
                  <a:pt x="496910" y="123975"/>
                </a:lnTo>
                <a:lnTo>
                  <a:pt x="488100" y="111410"/>
                </a:lnTo>
                <a:lnTo>
                  <a:pt x="349923" y="111410"/>
                </a:lnTo>
                <a:lnTo>
                  <a:pt x="349923" y="83348"/>
                </a:lnTo>
                <a:close/>
              </a:path>
              <a:path w="1812925" h="373380">
                <a:moveTo>
                  <a:pt x="482949" y="275174"/>
                </a:moveTo>
                <a:lnTo>
                  <a:pt x="353693" y="275174"/>
                </a:lnTo>
                <a:lnTo>
                  <a:pt x="365865" y="287452"/>
                </a:lnTo>
                <a:lnTo>
                  <a:pt x="380603" y="296221"/>
                </a:lnTo>
                <a:lnTo>
                  <a:pt x="397906" y="301482"/>
                </a:lnTo>
                <a:lnTo>
                  <a:pt x="417775" y="303236"/>
                </a:lnTo>
                <a:lnTo>
                  <a:pt x="437591" y="301299"/>
                </a:lnTo>
                <a:lnTo>
                  <a:pt x="455575" y="295488"/>
                </a:lnTo>
                <a:lnTo>
                  <a:pt x="471726" y="285802"/>
                </a:lnTo>
                <a:lnTo>
                  <a:pt x="482949" y="275174"/>
                </a:lnTo>
                <a:close/>
              </a:path>
              <a:path w="1812925" h="373380">
                <a:moveTo>
                  <a:pt x="496910" y="123975"/>
                </a:moveTo>
                <a:lnTo>
                  <a:pt x="405629" y="123975"/>
                </a:lnTo>
                <a:lnTo>
                  <a:pt x="416937" y="125100"/>
                </a:lnTo>
                <a:lnTo>
                  <a:pt x="426989" y="128477"/>
                </a:lnTo>
                <a:lnTo>
                  <a:pt x="454004" y="163031"/>
                </a:lnTo>
                <a:lnTo>
                  <a:pt x="457564" y="190151"/>
                </a:lnTo>
                <a:lnTo>
                  <a:pt x="456674" y="204470"/>
                </a:lnTo>
                <a:lnTo>
                  <a:pt x="435601" y="246013"/>
                </a:lnTo>
                <a:lnTo>
                  <a:pt x="405210" y="255908"/>
                </a:lnTo>
                <a:lnTo>
                  <a:pt x="497373" y="255908"/>
                </a:lnTo>
                <a:lnTo>
                  <a:pt x="497772" y="255332"/>
                </a:lnTo>
                <a:lnTo>
                  <a:pt x="506149" y="236013"/>
                </a:lnTo>
                <a:lnTo>
                  <a:pt x="511175" y="214286"/>
                </a:lnTo>
                <a:lnTo>
                  <a:pt x="512850" y="190151"/>
                </a:lnTo>
                <a:lnTo>
                  <a:pt x="511175" y="166042"/>
                </a:lnTo>
                <a:lnTo>
                  <a:pt x="506149" y="144393"/>
                </a:lnTo>
                <a:lnTo>
                  <a:pt x="497772" y="125205"/>
                </a:lnTo>
                <a:lnTo>
                  <a:pt x="496910" y="123975"/>
                </a:lnTo>
                <a:close/>
              </a:path>
              <a:path w="1812925" h="373380">
                <a:moveTo>
                  <a:pt x="418194" y="77065"/>
                </a:moveTo>
                <a:lnTo>
                  <a:pt x="396964" y="79212"/>
                </a:lnTo>
                <a:lnTo>
                  <a:pt x="378509" y="85651"/>
                </a:lnTo>
                <a:lnTo>
                  <a:pt x="362829" y="96384"/>
                </a:lnTo>
                <a:lnTo>
                  <a:pt x="349923" y="111410"/>
                </a:lnTo>
                <a:lnTo>
                  <a:pt x="488100" y="111410"/>
                </a:lnTo>
                <a:lnTo>
                  <a:pt x="455889" y="84918"/>
                </a:lnTo>
                <a:lnTo>
                  <a:pt x="418194" y="77065"/>
                </a:lnTo>
                <a:close/>
              </a:path>
              <a:path w="1812925" h="373380">
                <a:moveTo>
                  <a:pt x="601490" y="83348"/>
                </a:moveTo>
                <a:lnTo>
                  <a:pt x="550811" y="83348"/>
                </a:lnTo>
                <a:lnTo>
                  <a:pt x="550811" y="297373"/>
                </a:lnTo>
                <a:lnTo>
                  <a:pt x="611123" y="297373"/>
                </a:lnTo>
                <a:lnTo>
                  <a:pt x="642313" y="244181"/>
                </a:lnTo>
                <a:lnTo>
                  <a:pt x="599814" y="244181"/>
                </a:lnTo>
                <a:lnTo>
                  <a:pt x="600530" y="227951"/>
                </a:lnTo>
                <a:lnTo>
                  <a:pt x="600976" y="211093"/>
                </a:lnTo>
                <a:lnTo>
                  <a:pt x="601100" y="205229"/>
                </a:lnTo>
                <a:lnTo>
                  <a:pt x="601358" y="185832"/>
                </a:lnTo>
                <a:lnTo>
                  <a:pt x="601446" y="167848"/>
                </a:lnTo>
                <a:lnTo>
                  <a:pt x="601490" y="83348"/>
                </a:lnTo>
                <a:close/>
              </a:path>
              <a:path w="1812925" h="373380">
                <a:moveTo>
                  <a:pt x="753108" y="136121"/>
                </a:moveTo>
                <a:lnTo>
                  <a:pt x="704104" y="136121"/>
                </a:lnTo>
                <a:lnTo>
                  <a:pt x="703371" y="152901"/>
                </a:lnTo>
                <a:lnTo>
                  <a:pt x="702848" y="173502"/>
                </a:lnTo>
                <a:lnTo>
                  <a:pt x="702534" y="197925"/>
                </a:lnTo>
                <a:lnTo>
                  <a:pt x="702429" y="297373"/>
                </a:lnTo>
                <a:lnTo>
                  <a:pt x="753108" y="297373"/>
                </a:lnTo>
                <a:lnTo>
                  <a:pt x="753108" y="136121"/>
                </a:lnTo>
                <a:close/>
              </a:path>
              <a:path w="1812925" h="373380">
                <a:moveTo>
                  <a:pt x="753108" y="83348"/>
                </a:moveTo>
                <a:lnTo>
                  <a:pt x="692796" y="83348"/>
                </a:lnTo>
                <a:lnTo>
                  <a:pt x="638347" y="175492"/>
                </a:lnTo>
                <a:lnTo>
                  <a:pt x="627929" y="193606"/>
                </a:lnTo>
                <a:lnTo>
                  <a:pt x="618034" y="211093"/>
                </a:lnTo>
                <a:lnTo>
                  <a:pt x="608662" y="227951"/>
                </a:lnTo>
                <a:lnTo>
                  <a:pt x="599814" y="244181"/>
                </a:lnTo>
                <a:lnTo>
                  <a:pt x="642313" y="244181"/>
                </a:lnTo>
                <a:lnTo>
                  <a:pt x="665153" y="205229"/>
                </a:lnTo>
                <a:lnTo>
                  <a:pt x="686618" y="167848"/>
                </a:lnTo>
                <a:lnTo>
                  <a:pt x="704104" y="136121"/>
                </a:lnTo>
                <a:lnTo>
                  <a:pt x="753108" y="136121"/>
                </a:lnTo>
                <a:lnTo>
                  <a:pt x="753108" y="83348"/>
                </a:lnTo>
                <a:close/>
              </a:path>
              <a:path w="1812925" h="373380">
                <a:moveTo>
                  <a:pt x="882774" y="83348"/>
                </a:moveTo>
                <a:lnTo>
                  <a:pt x="802357" y="83348"/>
                </a:lnTo>
                <a:lnTo>
                  <a:pt x="802357" y="297373"/>
                </a:lnTo>
                <a:lnTo>
                  <a:pt x="853036" y="297373"/>
                </a:lnTo>
                <a:lnTo>
                  <a:pt x="852964" y="202637"/>
                </a:lnTo>
                <a:lnTo>
                  <a:pt x="851858" y="145492"/>
                </a:lnTo>
                <a:lnTo>
                  <a:pt x="850942" y="122718"/>
                </a:lnTo>
                <a:lnTo>
                  <a:pt x="896781" y="122718"/>
                </a:lnTo>
                <a:lnTo>
                  <a:pt x="882774" y="83348"/>
                </a:lnTo>
                <a:close/>
              </a:path>
              <a:path w="1812925" h="373380">
                <a:moveTo>
                  <a:pt x="896781" y="122718"/>
                </a:moveTo>
                <a:lnTo>
                  <a:pt x="850942" y="122718"/>
                </a:lnTo>
                <a:lnTo>
                  <a:pt x="854214" y="132954"/>
                </a:lnTo>
                <a:lnTo>
                  <a:pt x="859005" y="147325"/>
                </a:lnTo>
                <a:lnTo>
                  <a:pt x="865314" y="165832"/>
                </a:lnTo>
                <a:lnTo>
                  <a:pt x="874368" y="191983"/>
                </a:lnTo>
                <a:lnTo>
                  <a:pt x="911254" y="297373"/>
                </a:lnTo>
                <a:lnTo>
                  <a:pt x="959839" y="297373"/>
                </a:lnTo>
                <a:lnTo>
                  <a:pt x="979615" y="242086"/>
                </a:lnTo>
                <a:lnTo>
                  <a:pt x="936803" y="242086"/>
                </a:lnTo>
                <a:lnTo>
                  <a:pt x="932851" y="228343"/>
                </a:lnTo>
                <a:lnTo>
                  <a:pt x="927694" y="211826"/>
                </a:lnTo>
                <a:lnTo>
                  <a:pt x="921117" y="191905"/>
                </a:lnTo>
                <a:lnTo>
                  <a:pt x="913767" y="170466"/>
                </a:lnTo>
                <a:lnTo>
                  <a:pt x="896781" y="122718"/>
                </a:lnTo>
                <a:close/>
              </a:path>
              <a:path w="1812925" h="373380">
                <a:moveTo>
                  <a:pt x="1069993" y="122718"/>
                </a:moveTo>
                <a:lnTo>
                  <a:pt x="1020571" y="122718"/>
                </a:lnTo>
                <a:lnTo>
                  <a:pt x="1020152" y="139891"/>
                </a:lnTo>
                <a:lnTo>
                  <a:pt x="1019703" y="171329"/>
                </a:lnTo>
                <a:lnTo>
                  <a:pt x="1019523" y="185648"/>
                </a:lnTo>
                <a:lnTo>
                  <a:pt x="1019366" y="202637"/>
                </a:lnTo>
                <a:lnTo>
                  <a:pt x="1019314" y="297373"/>
                </a:lnTo>
                <a:lnTo>
                  <a:pt x="1069993" y="297373"/>
                </a:lnTo>
                <a:lnTo>
                  <a:pt x="1069993" y="122718"/>
                </a:lnTo>
                <a:close/>
              </a:path>
              <a:path w="1812925" h="373380">
                <a:moveTo>
                  <a:pt x="1069993" y="83348"/>
                </a:moveTo>
                <a:lnTo>
                  <a:pt x="991671" y="83348"/>
                </a:lnTo>
                <a:lnTo>
                  <a:pt x="959839" y="170466"/>
                </a:lnTo>
                <a:lnTo>
                  <a:pt x="952563" y="191983"/>
                </a:lnTo>
                <a:lnTo>
                  <a:pt x="946332" y="210988"/>
                </a:lnTo>
                <a:lnTo>
                  <a:pt x="941070" y="227715"/>
                </a:lnTo>
                <a:lnTo>
                  <a:pt x="936803" y="242086"/>
                </a:lnTo>
                <a:lnTo>
                  <a:pt x="979615" y="242086"/>
                </a:lnTo>
                <a:lnTo>
                  <a:pt x="998791" y="188475"/>
                </a:lnTo>
                <a:lnTo>
                  <a:pt x="1005021" y="171329"/>
                </a:lnTo>
                <a:lnTo>
                  <a:pt x="1010728" y="154654"/>
                </a:lnTo>
                <a:lnTo>
                  <a:pt x="1015911" y="138451"/>
                </a:lnTo>
                <a:lnTo>
                  <a:pt x="1020571" y="122718"/>
                </a:lnTo>
                <a:lnTo>
                  <a:pt x="1069993" y="122718"/>
                </a:lnTo>
                <a:lnTo>
                  <a:pt x="1069993" y="83348"/>
                </a:lnTo>
                <a:close/>
              </a:path>
              <a:path w="1812925" h="373380">
                <a:moveTo>
                  <a:pt x="1215260" y="76228"/>
                </a:moveTo>
                <a:lnTo>
                  <a:pt x="1171178" y="84290"/>
                </a:lnTo>
                <a:lnTo>
                  <a:pt x="1136938" y="108478"/>
                </a:lnTo>
                <a:lnTo>
                  <a:pt x="1114949" y="145335"/>
                </a:lnTo>
                <a:lnTo>
                  <a:pt x="1107620" y="191407"/>
                </a:lnTo>
                <a:lnTo>
                  <a:pt x="1109504" y="215857"/>
                </a:lnTo>
                <a:lnTo>
                  <a:pt x="1124582" y="256903"/>
                </a:lnTo>
                <a:lnTo>
                  <a:pt x="1154372" y="286876"/>
                </a:lnTo>
                <a:lnTo>
                  <a:pt x="1195418" y="302163"/>
                </a:lnTo>
                <a:lnTo>
                  <a:pt x="1219867" y="304074"/>
                </a:lnTo>
                <a:lnTo>
                  <a:pt x="1233558" y="303472"/>
                </a:lnTo>
                <a:lnTo>
                  <a:pt x="1281829" y="288813"/>
                </a:lnTo>
                <a:lnTo>
                  <a:pt x="1315362" y="262190"/>
                </a:lnTo>
                <a:lnTo>
                  <a:pt x="1311540" y="258002"/>
                </a:lnTo>
                <a:lnTo>
                  <a:pt x="1221124" y="258002"/>
                </a:lnTo>
                <a:lnTo>
                  <a:pt x="1208795" y="257138"/>
                </a:lnTo>
                <a:lnTo>
                  <a:pt x="1172827" y="236354"/>
                </a:lnTo>
                <a:lnTo>
                  <a:pt x="1160812" y="204391"/>
                </a:lnTo>
                <a:lnTo>
                  <a:pt x="1314524" y="204391"/>
                </a:lnTo>
                <a:lnTo>
                  <a:pt x="1315083" y="196014"/>
                </a:lnTo>
                <a:lnTo>
                  <a:pt x="1315263" y="191407"/>
                </a:lnTo>
                <a:lnTo>
                  <a:pt x="1315362" y="183031"/>
                </a:lnTo>
                <a:lnTo>
                  <a:pt x="1314149" y="165439"/>
                </a:lnTo>
                <a:lnTo>
                  <a:pt x="1162068" y="165439"/>
                </a:lnTo>
                <a:lnTo>
                  <a:pt x="1169058" y="145100"/>
                </a:lnTo>
                <a:lnTo>
                  <a:pt x="1179973" y="130571"/>
                </a:lnTo>
                <a:lnTo>
                  <a:pt x="1194816" y="121854"/>
                </a:lnTo>
                <a:lnTo>
                  <a:pt x="1213585" y="118949"/>
                </a:lnTo>
                <a:lnTo>
                  <a:pt x="1299932" y="118949"/>
                </a:lnTo>
                <a:lnTo>
                  <a:pt x="1288975" y="104290"/>
                </a:lnTo>
                <a:lnTo>
                  <a:pt x="1274630" y="92012"/>
                </a:lnTo>
                <a:lnTo>
                  <a:pt x="1257563" y="83243"/>
                </a:lnTo>
                <a:lnTo>
                  <a:pt x="1237773" y="77981"/>
                </a:lnTo>
                <a:lnTo>
                  <a:pt x="1215260" y="76228"/>
                </a:lnTo>
                <a:close/>
              </a:path>
              <a:path w="1812925" h="373380">
                <a:moveTo>
                  <a:pt x="1284787" y="228684"/>
                </a:moveTo>
                <a:lnTo>
                  <a:pt x="1251699" y="251720"/>
                </a:lnTo>
                <a:lnTo>
                  <a:pt x="1221124" y="258002"/>
                </a:lnTo>
                <a:lnTo>
                  <a:pt x="1311540" y="258002"/>
                </a:lnTo>
                <a:lnTo>
                  <a:pt x="1284787" y="228684"/>
                </a:lnTo>
                <a:close/>
              </a:path>
              <a:path w="1812925" h="373380">
                <a:moveTo>
                  <a:pt x="1299932" y="118949"/>
                </a:moveTo>
                <a:lnTo>
                  <a:pt x="1213585" y="118949"/>
                </a:lnTo>
                <a:lnTo>
                  <a:pt x="1223716" y="119734"/>
                </a:lnTo>
                <a:lnTo>
                  <a:pt x="1257667" y="146068"/>
                </a:lnTo>
                <a:lnTo>
                  <a:pt x="1262170" y="165439"/>
                </a:lnTo>
                <a:lnTo>
                  <a:pt x="1314149" y="165439"/>
                </a:lnTo>
                <a:lnTo>
                  <a:pt x="1313713" y="159105"/>
                </a:lnTo>
                <a:lnTo>
                  <a:pt x="1308765" y="138006"/>
                </a:lnTo>
                <a:lnTo>
                  <a:pt x="1300519" y="119734"/>
                </a:lnTo>
                <a:lnTo>
                  <a:pt x="1299932" y="118949"/>
                </a:lnTo>
                <a:close/>
              </a:path>
              <a:path w="1812925" h="373380">
                <a:moveTo>
                  <a:pt x="1403965" y="83348"/>
                </a:moveTo>
                <a:lnTo>
                  <a:pt x="1353286" y="83348"/>
                </a:lnTo>
                <a:lnTo>
                  <a:pt x="1353286" y="372763"/>
                </a:lnTo>
                <a:lnTo>
                  <a:pt x="1407735" y="372763"/>
                </a:lnTo>
                <a:lnTo>
                  <a:pt x="1407735" y="275174"/>
                </a:lnTo>
                <a:lnTo>
                  <a:pt x="1536991" y="275174"/>
                </a:lnTo>
                <a:lnTo>
                  <a:pt x="1540087" y="272243"/>
                </a:lnTo>
                <a:lnTo>
                  <a:pt x="1551415" y="255908"/>
                </a:lnTo>
                <a:lnTo>
                  <a:pt x="1459251" y="255908"/>
                </a:lnTo>
                <a:lnTo>
                  <a:pt x="1447864" y="254809"/>
                </a:lnTo>
                <a:lnTo>
                  <a:pt x="1413886" y="228553"/>
                </a:lnTo>
                <a:lnTo>
                  <a:pt x="1405641" y="190151"/>
                </a:lnTo>
                <a:lnTo>
                  <a:pt x="1406583" y="176015"/>
                </a:lnTo>
                <a:lnTo>
                  <a:pt x="1428807" y="134341"/>
                </a:lnTo>
                <a:lnTo>
                  <a:pt x="1459670" y="123975"/>
                </a:lnTo>
                <a:lnTo>
                  <a:pt x="1550952" y="123975"/>
                </a:lnTo>
                <a:lnTo>
                  <a:pt x="1542142" y="111410"/>
                </a:lnTo>
                <a:lnTo>
                  <a:pt x="1403965" y="111410"/>
                </a:lnTo>
                <a:lnTo>
                  <a:pt x="1403965" y="83348"/>
                </a:lnTo>
                <a:close/>
              </a:path>
              <a:path w="1812925" h="373380">
                <a:moveTo>
                  <a:pt x="1536991" y="275174"/>
                </a:moveTo>
                <a:lnTo>
                  <a:pt x="1407735" y="275174"/>
                </a:lnTo>
                <a:lnTo>
                  <a:pt x="1419907" y="287452"/>
                </a:lnTo>
                <a:lnTo>
                  <a:pt x="1434645" y="296221"/>
                </a:lnTo>
                <a:lnTo>
                  <a:pt x="1451948" y="301482"/>
                </a:lnTo>
                <a:lnTo>
                  <a:pt x="1471817" y="303236"/>
                </a:lnTo>
                <a:lnTo>
                  <a:pt x="1491633" y="301299"/>
                </a:lnTo>
                <a:lnTo>
                  <a:pt x="1509617" y="295488"/>
                </a:lnTo>
                <a:lnTo>
                  <a:pt x="1525768" y="285802"/>
                </a:lnTo>
                <a:lnTo>
                  <a:pt x="1536991" y="275174"/>
                </a:lnTo>
                <a:close/>
              </a:path>
              <a:path w="1812925" h="373380">
                <a:moveTo>
                  <a:pt x="1550952" y="123975"/>
                </a:moveTo>
                <a:lnTo>
                  <a:pt x="1459670" y="123975"/>
                </a:lnTo>
                <a:lnTo>
                  <a:pt x="1470979" y="125100"/>
                </a:lnTo>
                <a:lnTo>
                  <a:pt x="1481031" y="128477"/>
                </a:lnTo>
                <a:lnTo>
                  <a:pt x="1508046" y="163031"/>
                </a:lnTo>
                <a:lnTo>
                  <a:pt x="1511606" y="190151"/>
                </a:lnTo>
                <a:lnTo>
                  <a:pt x="1510716" y="204470"/>
                </a:lnTo>
                <a:lnTo>
                  <a:pt x="1489643" y="246013"/>
                </a:lnTo>
                <a:lnTo>
                  <a:pt x="1459251" y="255908"/>
                </a:lnTo>
                <a:lnTo>
                  <a:pt x="1551415" y="255908"/>
                </a:lnTo>
                <a:lnTo>
                  <a:pt x="1551814" y="255332"/>
                </a:lnTo>
                <a:lnTo>
                  <a:pt x="1560191" y="236013"/>
                </a:lnTo>
                <a:lnTo>
                  <a:pt x="1565217" y="214286"/>
                </a:lnTo>
                <a:lnTo>
                  <a:pt x="1566892" y="190151"/>
                </a:lnTo>
                <a:lnTo>
                  <a:pt x="1565217" y="166042"/>
                </a:lnTo>
                <a:lnTo>
                  <a:pt x="1560191" y="144393"/>
                </a:lnTo>
                <a:lnTo>
                  <a:pt x="1551814" y="125205"/>
                </a:lnTo>
                <a:lnTo>
                  <a:pt x="1550952" y="123975"/>
                </a:lnTo>
                <a:close/>
              </a:path>
              <a:path w="1812925" h="373380">
                <a:moveTo>
                  <a:pt x="1472235" y="77065"/>
                </a:moveTo>
                <a:lnTo>
                  <a:pt x="1451006" y="79212"/>
                </a:lnTo>
                <a:lnTo>
                  <a:pt x="1432551" y="85651"/>
                </a:lnTo>
                <a:lnTo>
                  <a:pt x="1416871" y="96384"/>
                </a:lnTo>
                <a:lnTo>
                  <a:pt x="1403965" y="111410"/>
                </a:lnTo>
                <a:lnTo>
                  <a:pt x="1542142" y="111410"/>
                </a:lnTo>
                <a:lnTo>
                  <a:pt x="1509931" y="84918"/>
                </a:lnTo>
                <a:lnTo>
                  <a:pt x="1472235" y="77065"/>
                </a:lnTo>
                <a:close/>
              </a:path>
              <a:path w="1812925" h="373380">
                <a:moveTo>
                  <a:pt x="1812480" y="81672"/>
                </a:moveTo>
                <a:lnTo>
                  <a:pt x="1755938" y="81672"/>
                </a:lnTo>
                <a:lnTo>
                  <a:pt x="1755938" y="297373"/>
                </a:lnTo>
                <a:lnTo>
                  <a:pt x="1812480" y="297373"/>
                </a:lnTo>
                <a:lnTo>
                  <a:pt x="1812480" y="81672"/>
                </a:lnTo>
                <a:close/>
              </a:path>
              <a:path w="1812925" h="373380">
                <a:moveTo>
                  <a:pt x="1812480" y="12565"/>
                </a:moveTo>
                <a:lnTo>
                  <a:pt x="1768503" y="12565"/>
                </a:lnTo>
                <a:lnTo>
                  <a:pt x="1679291" y="77065"/>
                </a:lnTo>
                <a:lnTo>
                  <a:pt x="1706934" y="115598"/>
                </a:lnTo>
                <a:lnTo>
                  <a:pt x="1755938" y="81672"/>
                </a:lnTo>
                <a:lnTo>
                  <a:pt x="1812480" y="81672"/>
                </a:lnTo>
                <a:lnTo>
                  <a:pt x="1812480" y="12565"/>
                </a:lnTo>
                <a:close/>
              </a:path>
            </a:pathLst>
          </a:custGeom>
          <a:solidFill>
            <a:srgbClr val="05AAA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866" y="1246489"/>
            <a:ext cx="4813198" cy="38887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746773" y="244189"/>
            <a:ext cx="6216482" cy="5838349"/>
            <a:chOff x="9476149" y="402685"/>
            <a:chExt cx="10251440" cy="9627870"/>
          </a:xfrm>
        </p:grpSpPr>
        <p:sp>
          <p:nvSpPr>
            <p:cNvPr id="7" name="object 7"/>
            <p:cNvSpPr/>
            <p:nvPr/>
          </p:nvSpPr>
          <p:spPr>
            <a:xfrm>
              <a:off x="9476149" y="402685"/>
              <a:ext cx="4953000" cy="5398135"/>
            </a:xfrm>
            <a:custGeom>
              <a:avLst/>
              <a:gdLst/>
              <a:ahLst/>
              <a:cxnLst/>
              <a:rect l="l" t="t" r="r" b="b"/>
              <a:pathLst>
                <a:path w="4953000" h="5398135">
                  <a:moveTo>
                    <a:pt x="4333000" y="0"/>
                  </a:moveTo>
                  <a:lnTo>
                    <a:pt x="0" y="554188"/>
                  </a:lnTo>
                  <a:lnTo>
                    <a:pt x="619472" y="5397621"/>
                  </a:lnTo>
                  <a:lnTo>
                    <a:pt x="4952472" y="4843432"/>
                  </a:lnTo>
                  <a:lnTo>
                    <a:pt x="4333000" y="0"/>
                  </a:lnTo>
                  <a:close/>
                </a:path>
              </a:pathLst>
            </a:custGeom>
            <a:solidFill>
              <a:srgbClr val="FFF0C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4277" y="1080361"/>
              <a:ext cx="2426573" cy="4636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40890" y="1955352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80">
                  <a:moveTo>
                    <a:pt x="9367" y="0"/>
                  </a:moveTo>
                  <a:lnTo>
                    <a:pt x="5888" y="444"/>
                  </a:lnTo>
                  <a:lnTo>
                    <a:pt x="4575" y="997"/>
                  </a:lnTo>
                  <a:lnTo>
                    <a:pt x="3916" y="1849"/>
                  </a:lnTo>
                  <a:lnTo>
                    <a:pt x="1670" y="3520"/>
                  </a:lnTo>
                  <a:lnTo>
                    <a:pt x="408" y="5065"/>
                  </a:lnTo>
                  <a:lnTo>
                    <a:pt x="128" y="6484"/>
                  </a:lnTo>
                  <a:lnTo>
                    <a:pt x="0" y="7884"/>
                  </a:lnTo>
                  <a:lnTo>
                    <a:pt x="51" y="9491"/>
                  </a:lnTo>
                  <a:lnTo>
                    <a:pt x="13869" y="17177"/>
                  </a:lnTo>
                  <a:lnTo>
                    <a:pt x="18104" y="16636"/>
                  </a:lnTo>
                  <a:lnTo>
                    <a:pt x="20012" y="15931"/>
                  </a:lnTo>
                  <a:lnTo>
                    <a:pt x="22634" y="13597"/>
                  </a:lnTo>
                  <a:lnTo>
                    <a:pt x="23139" y="11534"/>
                  </a:lnTo>
                  <a:lnTo>
                    <a:pt x="22597" y="7299"/>
                  </a:lnTo>
                  <a:lnTo>
                    <a:pt x="21979" y="6072"/>
                  </a:lnTo>
                  <a:lnTo>
                    <a:pt x="20917" y="4978"/>
                  </a:lnTo>
                  <a:lnTo>
                    <a:pt x="20006" y="3865"/>
                  </a:lnTo>
                  <a:lnTo>
                    <a:pt x="18812" y="2942"/>
                  </a:lnTo>
                  <a:lnTo>
                    <a:pt x="17335" y="2208"/>
                  </a:lnTo>
                  <a:lnTo>
                    <a:pt x="15838" y="1324"/>
                  </a:lnTo>
                  <a:lnTo>
                    <a:pt x="14229" y="761"/>
                  </a:lnTo>
                  <a:lnTo>
                    <a:pt x="12508" y="520"/>
                  </a:lnTo>
                  <a:lnTo>
                    <a:pt x="10918" y="108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93524" y="1632825"/>
              <a:ext cx="557460" cy="1837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32260" y="1665199"/>
              <a:ext cx="1622246" cy="683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89373" y="1430938"/>
              <a:ext cx="273507" cy="2050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880060" y="2261611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80">
                  <a:moveTo>
                    <a:pt x="9367" y="0"/>
                  </a:moveTo>
                  <a:lnTo>
                    <a:pt x="5888" y="444"/>
                  </a:lnTo>
                  <a:lnTo>
                    <a:pt x="4575" y="997"/>
                  </a:lnTo>
                  <a:lnTo>
                    <a:pt x="3916" y="1849"/>
                  </a:lnTo>
                  <a:lnTo>
                    <a:pt x="1670" y="3520"/>
                  </a:lnTo>
                  <a:lnTo>
                    <a:pt x="408" y="5065"/>
                  </a:lnTo>
                  <a:lnTo>
                    <a:pt x="128" y="6484"/>
                  </a:lnTo>
                  <a:lnTo>
                    <a:pt x="0" y="7884"/>
                  </a:lnTo>
                  <a:lnTo>
                    <a:pt x="51" y="9491"/>
                  </a:lnTo>
                  <a:lnTo>
                    <a:pt x="13869" y="17177"/>
                  </a:lnTo>
                  <a:lnTo>
                    <a:pt x="18104" y="16636"/>
                  </a:lnTo>
                  <a:lnTo>
                    <a:pt x="20012" y="15931"/>
                  </a:lnTo>
                  <a:lnTo>
                    <a:pt x="22634" y="13597"/>
                  </a:lnTo>
                  <a:lnTo>
                    <a:pt x="23139" y="11534"/>
                  </a:lnTo>
                  <a:lnTo>
                    <a:pt x="22597" y="7299"/>
                  </a:lnTo>
                  <a:lnTo>
                    <a:pt x="21979" y="6072"/>
                  </a:lnTo>
                  <a:lnTo>
                    <a:pt x="20917" y="4978"/>
                  </a:lnTo>
                  <a:lnTo>
                    <a:pt x="20006" y="3865"/>
                  </a:lnTo>
                  <a:lnTo>
                    <a:pt x="18812" y="2942"/>
                  </a:lnTo>
                  <a:lnTo>
                    <a:pt x="17335" y="2208"/>
                  </a:lnTo>
                  <a:lnTo>
                    <a:pt x="15838" y="1324"/>
                  </a:lnTo>
                  <a:lnTo>
                    <a:pt x="14229" y="761"/>
                  </a:lnTo>
                  <a:lnTo>
                    <a:pt x="12508" y="520"/>
                  </a:lnTo>
                  <a:lnTo>
                    <a:pt x="10918" y="108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21152" y="1482220"/>
              <a:ext cx="996659" cy="5633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32695" y="1939084"/>
              <a:ext cx="557460" cy="1837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291546" y="1741929"/>
              <a:ext cx="273507" cy="2050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19231" y="2465724"/>
              <a:ext cx="721477" cy="16751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958401" y="2874130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80">
                  <a:moveTo>
                    <a:pt x="9367" y="0"/>
                  </a:moveTo>
                  <a:lnTo>
                    <a:pt x="5888" y="444"/>
                  </a:lnTo>
                  <a:lnTo>
                    <a:pt x="4575" y="997"/>
                  </a:lnTo>
                  <a:lnTo>
                    <a:pt x="3916" y="1849"/>
                  </a:lnTo>
                  <a:lnTo>
                    <a:pt x="1670" y="3520"/>
                  </a:lnTo>
                  <a:lnTo>
                    <a:pt x="408" y="5065"/>
                  </a:lnTo>
                  <a:lnTo>
                    <a:pt x="128" y="6484"/>
                  </a:lnTo>
                  <a:lnTo>
                    <a:pt x="0" y="7884"/>
                  </a:lnTo>
                  <a:lnTo>
                    <a:pt x="51" y="9491"/>
                  </a:lnTo>
                  <a:lnTo>
                    <a:pt x="13869" y="17178"/>
                  </a:lnTo>
                  <a:lnTo>
                    <a:pt x="18104" y="16636"/>
                  </a:lnTo>
                  <a:lnTo>
                    <a:pt x="20012" y="15931"/>
                  </a:lnTo>
                  <a:lnTo>
                    <a:pt x="22634" y="13597"/>
                  </a:lnTo>
                  <a:lnTo>
                    <a:pt x="23139" y="11534"/>
                  </a:lnTo>
                  <a:lnTo>
                    <a:pt x="22597" y="7300"/>
                  </a:lnTo>
                  <a:lnTo>
                    <a:pt x="21979" y="6072"/>
                  </a:lnTo>
                  <a:lnTo>
                    <a:pt x="20917" y="4978"/>
                  </a:lnTo>
                  <a:lnTo>
                    <a:pt x="20006" y="3865"/>
                  </a:lnTo>
                  <a:lnTo>
                    <a:pt x="18812" y="2942"/>
                  </a:lnTo>
                  <a:lnTo>
                    <a:pt x="17335" y="2208"/>
                  </a:lnTo>
                  <a:lnTo>
                    <a:pt x="15838" y="1324"/>
                  </a:lnTo>
                  <a:lnTo>
                    <a:pt x="14229" y="761"/>
                  </a:lnTo>
                  <a:lnTo>
                    <a:pt x="12508" y="520"/>
                  </a:lnTo>
                  <a:lnTo>
                    <a:pt x="10918" y="109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52509" y="2797071"/>
              <a:ext cx="449044" cy="1368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97572" y="3180389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80">
                  <a:moveTo>
                    <a:pt x="9367" y="0"/>
                  </a:moveTo>
                  <a:lnTo>
                    <a:pt x="5888" y="444"/>
                  </a:lnTo>
                  <a:lnTo>
                    <a:pt x="4575" y="997"/>
                  </a:lnTo>
                  <a:lnTo>
                    <a:pt x="3916" y="1850"/>
                  </a:lnTo>
                  <a:lnTo>
                    <a:pt x="1670" y="3520"/>
                  </a:lnTo>
                  <a:lnTo>
                    <a:pt x="408" y="5065"/>
                  </a:lnTo>
                  <a:lnTo>
                    <a:pt x="128" y="6484"/>
                  </a:lnTo>
                  <a:lnTo>
                    <a:pt x="0" y="7884"/>
                  </a:lnTo>
                  <a:lnTo>
                    <a:pt x="51" y="9492"/>
                  </a:lnTo>
                  <a:lnTo>
                    <a:pt x="13869" y="17178"/>
                  </a:lnTo>
                  <a:lnTo>
                    <a:pt x="18104" y="16636"/>
                  </a:lnTo>
                  <a:lnTo>
                    <a:pt x="20012" y="15931"/>
                  </a:lnTo>
                  <a:lnTo>
                    <a:pt x="22634" y="13597"/>
                  </a:lnTo>
                  <a:lnTo>
                    <a:pt x="23139" y="11534"/>
                  </a:lnTo>
                  <a:lnTo>
                    <a:pt x="22597" y="7300"/>
                  </a:lnTo>
                  <a:lnTo>
                    <a:pt x="21979" y="6072"/>
                  </a:lnTo>
                  <a:lnTo>
                    <a:pt x="20917" y="4978"/>
                  </a:lnTo>
                  <a:lnTo>
                    <a:pt x="20006" y="3865"/>
                  </a:lnTo>
                  <a:lnTo>
                    <a:pt x="18812" y="2942"/>
                  </a:lnTo>
                  <a:lnTo>
                    <a:pt x="17335" y="2208"/>
                  </a:lnTo>
                  <a:lnTo>
                    <a:pt x="15838" y="1324"/>
                  </a:lnTo>
                  <a:lnTo>
                    <a:pt x="14229" y="761"/>
                  </a:lnTo>
                  <a:lnTo>
                    <a:pt x="12508" y="520"/>
                  </a:lnTo>
                  <a:lnTo>
                    <a:pt x="10918" y="109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0535" y="3099622"/>
              <a:ext cx="494577" cy="2141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40511" y="2773756"/>
              <a:ext cx="133211" cy="1997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43988" y="2709795"/>
              <a:ext cx="394613" cy="24106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075912" y="3792907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79">
                  <a:moveTo>
                    <a:pt x="9367" y="0"/>
                  </a:moveTo>
                  <a:lnTo>
                    <a:pt x="5888" y="444"/>
                  </a:lnTo>
                  <a:lnTo>
                    <a:pt x="4575" y="997"/>
                  </a:lnTo>
                  <a:lnTo>
                    <a:pt x="3916" y="1849"/>
                  </a:lnTo>
                  <a:lnTo>
                    <a:pt x="1670" y="3520"/>
                  </a:lnTo>
                  <a:lnTo>
                    <a:pt x="408" y="5065"/>
                  </a:lnTo>
                  <a:lnTo>
                    <a:pt x="128" y="6484"/>
                  </a:lnTo>
                  <a:lnTo>
                    <a:pt x="0" y="7884"/>
                  </a:lnTo>
                  <a:lnTo>
                    <a:pt x="51" y="9491"/>
                  </a:lnTo>
                  <a:lnTo>
                    <a:pt x="13869" y="17178"/>
                  </a:lnTo>
                  <a:lnTo>
                    <a:pt x="18104" y="16636"/>
                  </a:lnTo>
                  <a:lnTo>
                    <a:pt x="20012" y="15931"/>
                  </a:lnTo>
                  <a:lnTo>
                    <a:pt x="22634" y="13597"/>
                  </a:lnTo>
                  <a:lnTo>
                    <a:pt x="23139" y="11534"/>
                  </a:lnTo>
                  <a:lnTo>
                    <a:pt x="22597" y="7300"/>
                  </a:lnTo>
                  <a:lnTo>
                    <a:pt x="21979" y="6072"/>
                  </a:lnTo>
                  <a:lnTo>
                    <a:pt x="20917" y="4978"/>
                  </a:lnTo>
                  <a:lnTo>
                    <a:pt x="20006" y="3865"/>
                  </a:lnTo>
                  <a:lnTo>
                    <a:pt x="18812" y="2942"/>
                  </a:lnTo>
                  <a:lnTo>
                    <a:pt x="17335" y="2208"/>
                  </a:lnTo>
                  <a:lnTo>
                    <a:pt x="15838" y="1324"/>
                  </a:lnTo>
                  <a:lnTo>
                    <a:pt x="14229" y="761"/>
                  </a:lnTo>
                  <a:lnTo>
                    <a:pt x="12508" y="520"/>
                  </a:lnTo>
                  <a:lnTo>
                    <a:pt x="10918" y="108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54100" y="2790161"/>
              <a:ext cx="3143508" cy="19979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115080" y="4099172"/>
              <a:ext cx="140970" cy="935990"/>
            </a:xfrm>
            <a:custGeom>
              <a:avLst/>
              <a:gdLst/>
              <a:ahLst/>
              <a:cxnLst/>
              <a:rect l="l" t="t" r="r" b="b"/>
              <a:pathLst>
                <a:path w="140970" h="935989">
                  <a:moveTo>
                    <a:pt x="23139" y="11531"/>
                  </a:moveTo>
                  <a:lnTo>
                    <a:pt x="22593" y="7302"/>
                  </a:lnTo>
                  <a:lnTo>
                    <a:pt x="21971" y="6070"/>
                  </a:lnTo>
                  <a:lnTo>
                    <a:pt x="20916" y="4978"/>
                  </a:lnTo>
                  <a:lnTo>
                    <a:pt x="20002" y="3860"/>
                  </a:lnTo>
                  <a:lnTo>
                    <a:pt x="18808" y="2946"/>
                  </a:lnTo>
                  <a:lnTo>
                    <a:pt x="17335" y="2209"/>
                  </a:lnTo>
                  <a:lnTo>
                    <a:pt x="15836" y="1320"/>
                  </a:lnTo>
                  <a:lnTo>
                    <a:pt x="14224" y="762"/>
                  </a:lnTo>
                  <a:lnTo>
                    <a:pt x="12509" y="520"/>
                  </a:lnTo>
                  <a:lnTo>
                    <a:pt x="10909" y="114"/>
                  </a:lnTo>
                  <a:lnTo>
                    <a:pt x="9359" y="0"/>
                  </a:lnTo>
                  <a:lnTo>
                    <a:pt x="5880" y="444"/>
                  </a:lnTo>
                  <a:lnTo>
                    <a:pt x="4572" y="1003"/>
                  </a:lnTo>
                  <a:lnTo>
                    <a:pt x="3911" y="1854"/>
                  </a:lnTo>
                  <a:lnTo>
                    <a:pt x="1663" y="3517"/>
                  </a:lnTo>
                  <a:lnTo>
                    <a:pt x="406" y="5067"/>
                  </a:lnTo>
                  <a:lnTo>
                    <a:pt x="127" y="6489"/>
                  </a:lnTo>
                  <a:lnTo>
                    <a:pt x="0" y="7886"/>
                  </a:lnTo>
                  <a:lnTo>
                    <a:pt x="50" y="9486"/>
                  </a:lnTo>
                  <a:lnTo>
                    <a:pt x="13868" y="17183"/>
                  </a:lnTo>
                  <a:lnTo>
                    <a:pt x="18097" y="16637"/>
                  </a:lnTo>
                  <a:lnTo>
                    <a:pt x="20015" y="15925"/>
                  </a:lnTo>
                  <a:lnTo>
                    <a:pt x="22631" y="13601"/>
                  </a:lnTo>
                  <a:lnTo>
                    <a:pt x="23139" y="11531"/>
                  </a:lnTo>
                  <a:close/>
                </a:path>
                <a:path w="140970" h="935989">
                  <a:moveTo>
                    <a:pt x="62306" y="317792"/>
                  </a:moveTo>
                  <a:lnTo>
                    <a:pt x="61760" y="313563"/>
                  </a:lnTo>
                  <a:lnTo>
                    <a:pt x="61150" y="312331"/>
                  </a:lnTo>
                  <a:lnTo>
                    <a:pt x="60083" y="311238"/>
                  </a:lnTo>
                  <a:lnTo>
                    <a:pt x="59169" y="310121"/>
                  </a:lnTo>
                  <a:lnTo>
                    <a:pt x="57975" y="309206"/>
                  </a:lnTo>
                  <a:lnTo>
                    <a:pt x="56502" y="308470"/>
                  </a:lnTo>
                  <a:lnTo>
                    <a:pt x="55003" y="307581"/>
                  </a:lnTo>
                  <a:lnTo>
                    <a:pt x="53390" y="307022"/>
                  </a:lnTo>
                  <a:lnTo>
                    <a:pt x="51676" y="306781"/>
                  </a:lnTo>
                  <a:lnTo>
                    <a:pt x="50088" y="306374"/>
                  </a:lnTo>
                  <a:lnTo>
                    <a:pt x="48539" y="306260"/>
                  </a:lnTo>
                  <a:lnTo>
                    <a:pt x="45059" y="306705"/>
                  </a:lnTo>
                  <a:lnTo>
                    <a:pt x="43738" y="307251"/>
                  </a:lnTo>
                  <a:lnTo>
                    <a:pt x="43078" y="308114"/>
                  </a:lnTo>
                  <a:lnTo>
                    <a:pt x="40843" y="309778"/>
                  </a:lnTo>
                  <a:lnTo>
                    <a:pt x="39573" y="311327"/>
                  </a:lnTo>
                  <a:lnTo>
                    <a:pt x="39293" y="312750"/>
                  </a:lnTo>
                  <a:lnTo>
                    <a:pt x="39166" y="314147"/>
                  </a:lnTo>
                  <a:lnTo>
                    <a:pt x="39217" y="315747"/>
                  </a:lnTo>
                  <a:lnTo>
                    <a:pt x="53035" y="323443"/>
                  </a:lnTo>
                  <a:lnTo>
                    <a:pt x="57277" y="322897"/>
                  </a:lnTo>
                  <a:lnTo>
                    <a:pt x="59182" y="322186"/>
                  </a:lnTo>
                  <a:lnTo>
                    <a:pt x="61798" y="319862"/>
                  </a:lnTo>
                  <a:lnTo>
                    <a:pt x="62306" y="317792"/>
                  </a:lnTo>
                  <a:close/>
                </a:path>
                <a:path w="140970" h="935989">
                  <a:moveTo>
                    <a:pt x="101473" y="624052"/>
                  </a:moveTo>
                  <a:lnTo>
                    <a:pt x="100939" y="619823"/>
                  </a:lnTo>
                  <a:lnTo>
                    <a:pt x="100317" y="618591"/>
                  </a:lnTo>
                  <a:lnTo>
                    <a:pt x="99250" y="617499"/>
                  </a:lnTo>
                  <a:lnTo>
                    <a:pt x="98348" y="616381"/>
                  </a:lnTo>
                  <a:lnTo>
                    <a:pt x="97155" y="615467"/>
                  </a:lnTo>
                  <a:lnTo>
                    <a:pt x="95669" y="614730"/>
                  </a:lnTo>
                  <a:lnTo>
                    <a:pt x="94170" y="613841"/>
                  </a:lnTo>
                  <a:lnTo>
                    <a:pt x="92570" y="613283"/>
                  </a:lnTo>
                  <a:lnTo>
                    <a:pt x="90843" y="613041"/>
                  </a:lnTo>
                  <a:lnTo>
                    <a:pt x="89255" y="612622"/>
                  </a:lnTo>
                  <a:lnTo>
                    <a:pt x="87706" y="612521"/>
                  </a:lnTo>
                  <a:lnTo>
                    <a:pt x="84226" y="612965"/>
                  </a:lnTo>
                  <a:lnTo>
                    <a:pt x="82918" y="613511"/>
                  </a:lnTo>
                  <a:lnTo>
                    <a:pt x="82257" y="614362"/>
                  </a:lnTo>
                  <a:lnTo>
                    <a:pt x="80010" y="616038"/>
                  </a:lnTo>
                  <a:lnTo>
                    <a:pt x="78740" y="617588"/>
                  </a:lnTo>
                  <a:lnTo>
                    <a:pt x="78460" y="618998"/>
                  </a:lnTo>
                  <a:lnTo>
                    <a:pt x="78333" y="620407"/>
                  </a:lnTo>
                  <a:lnTo>
                    <a:pt x="78384" y="622007"/>
                  </a:lnTo>
                  <a:lnTo>
                    <a:pt x="90436" y="629691"/>
                  </a:lnTo>
                  <a:lnTo>
                    <a:pt x="92202" y="629691"/>
                  </a:lnTo>
                  <a:lnTo>
                    <a:pt x="96443" y="629158"/>
                  </a:lnTo>
                  <a:lnTo>
                    <a:pt x="98348" y="628446"/>
                  </a:lnTo>
                  <a:lnTo>
                    <a:pt x="100977" y="626122"/>
                  </a:lnTo>
                  <a:lnTo>
                    <a:pt x="101473" y="624052"/>
                  </a:lnTo>
                  <a:close/>
                </a:path>
                <a:path w="140970" h="935989">
                  <a:moveTo>
                    <a:pt x="140652" y="930313"/>
                  </a:moveTo>
                  <a:lnTo>
                    <a:pt x="140106" y="926084"/>
                  </a:lnTo>
                  <a:lnTo>
                    <a:pt x="139484" y="924852"/>
                  </a:lnTo>
                  <a:lnTo>
                    <a:pt x="138430" y="923759"/>
                  </a:lnTo>
                  <a:lnTo>
                    <a:pt x="137515" y="922642"/>
                  </a:lnTo>
                  <a:lnTo>
                    <a:pt x="136321" y="921715"/>
                  </a:lnTo>
                  <a:lnTo>
                    <a:pt x="134848" y="920991"/>
                  </a:lnTo>
                  <a:lnTo>
                    <a:pt x="133350" y="920102"/>
                  </a:lnTo>
                  <a:lnTo>
                    <a:pt x="131737" y="919543"/>
                  </a:lnTo>
                  <a:lnTo>
                    <a:pt x="130009" y="919302"/>
                  </a:lnTo>
                  <a:lnTo>
                    <a:pt x="128422" y="918883"/>
                  </a:lnTo>
                  <a:lnTo>
                    <a:pt x="126873" y="918781"/>
                  </a:lnTo>
                  <a:lnTo>
                    <a:pt x="123393" y="919226"/>
                  </a:lnTo>
                  <a:lnTo>
                    <a:pt x="122085" y="919772"/>
                  </a:lnTo>
                  <a:lnTo>
                    <a:pt x="121424" y="920623"/>
                  </a:lnTo>
                  <a:lnTo>
                    <a:pt x="119176" y="922299"/>
                  </a:lnTo>
                  <a:lnTo>
                    <a:pt x="117919" y="923848"/>
                  </a:lnTo>
                  <a:lnTo>
                    <a:pt x="117640" y="925258"/>
                  </a:lnTo>
                  <a:lnTo>
                    <a:pt x="117513" y="926668"/>
                  </a:lnTo>
                  <a:lnTo>
                    <a:pt x="117563" y="928268"/>
                  </a:lnTo>
                  <a:lnTo>
                    <a:pt x="129603" y="935951"/>
                  </a:lnTo>
                  <a:lnTo>
                    <a:pt x="131381" y="935951"/>
                  </a:lnTo>
                  <a:lnTo>
                    <a:pt x="135610" y="935418"/>
                  </a:lnTo>
                  <a:lnTo>
                    <a:pt x="137515" y="934707"/>
                  </a:lnTo>
                  <a:lnTo>
                    <a:pt x="140144" y="932370"/>
                  </a:lnTo>
                  <a:lnTo>
                    <a:pt x="140652" y="9303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5787" y="4895863"/>
              <a:ext cx="660301" cy="22763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271764" y="5324204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5" h="17779">
                  <a:moveTo>
                    <a:pt x="9367" y="0"/>
                  </a:moveTo>
                  <a:lnTo>
                    <a:pt x="5888" y="444"/>
                  </a:lnTo>
                  <a:lnTo>
                    <a:pt x="4575" y="996"/>
                  </a:lnTo>
                  <a:lnTo>
                    <a:pt x="3916" y="1849"/>
                  </a:lnTo>
                  <a:lnTo>
                    <a:pt x="1670" y="3520"/>
                  </a:lnTo>
                  <a:lnTo>
                    <a:pt x="408" y="5065"/>
                  </a:lnTo>
                  <a:lnTo>
                    <a:pt x="128" y="6484"/>
                  </a:lnTo>
                  <a:lnTo>
                    <a:pt x="0" y="7884"/>
                  </a:lnTo>
                  <a:lnTo>
                    <a:pt x="51" y="9491"/>
                  </a:lnTo>
                  <a:lnTo>
                    <a:pt x="13869" y="17177"/>
                  </a:lnTo>
                  <a:lnTo>
                    <a:pt x="18104" y="16635"/>
                  </a:lnTo>
                  <a:lnTo>
                    <a:pt x="20012" y="15930"/>
                  </a:lnTo>
                  <a:lnTo>
                    <a:pt x="22634" y="13597"/>
                  </a:lnTo>
                  <a:lnTo>
                    <a:pt x="23139" y="11534"/>
                  </a:lnTo>
                  <a:lnTo>
                    <a:pt x="22597" y="7299"/>
                  </a:lnTo>
                  <a:lnTo>
                    <a:pt x="21979" y="6072"/>
                  </a:lnTo>
                  <a:lnTo>
                    <a:pt x="20917" y="4978"/>
                  </a:lnTo>
                  <a:lnTo>
                    <a:pt x="20006" y="3865"/>
                  </a:lnTo>
                  <a:lnTo>
                    <a:pt x="18812" y="2942"/>
                  </a:lnTo>
                  <a:lnTo>
                    <a:pt x="17335" y="2208"/>
                  </a:lnTo>
                  <a:lnTo>
                    <a:pt x="15838" y="1324"/>
                  </a:lnTo>
                  <a:lnTo>
                    <a:pt x="14229" y="761"/>
                  </a:lnTo>
                  <a:lnTo>
                    <a:pt x="12508" y="520"/>
                  </a:lnTo>
                  <a:lnTo>
                    <a:pt x="10918" y="108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63135" y="5150634"/>
              <a:ext cx="1062814" cy="2883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93269" y="5017649"/>
              <a:ext cx="831091" cy="2266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398875" y="4860936"/>
              <a:ext cx="1311354" cy="26467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999177" y="794368"/>
              <a:ext cx="4368800" cy="4036695"/>
            </a:xfrm>
            <a:custGeom>
              <a:avLst/>
              <a:gdLst/>
              <a:ahLst/>
              <a:cxnLst/>
              <a:rect l="l" t="t" r="r" b="b"/>
              <a:pathLst>
                <a:path w="4368800" h="4036695">
                  <a:moveTo>
                    <a:pt x="4368296" y="0"/>
                  </a:moveTo>
                  <a:lnTo>
                    <a:pt x="0" y="0"/>
                  </a:lnTo>
                  <a:lnTo>
                    <a:pt x="0" y="4036672"/>
                  </a:lnTo>
                  <a:lnTo>
                    <a:pt x="4368296" y="4036672"/>
                  </a:lnTo>
                  <a:lnTo>
                    <a:pt x="4368296" y="0"/>
                  </a:lnTo>
                  <a:close/>
                </a:path>
              </a:pathLst>
            </a:custGeom>
            <a:solidFill>
              <a:srgbClr val="ACE8E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309861" y="1132167"/>
              <a:ext cx="1715712" cy="3784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16621" y="1136055"/>
              <a:ext cx="793467" cy="1820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4313190" y="1832238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80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7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3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07310" y="1753562"/>
              <a:ext cx="817383" cy="2252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290150" y="1812340"/>
              <a:ext cx="179272" cy="10863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43314" y="1772316"/>
              <a:ext cx="115800" cy="1433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731993" y="1813484"/>
              <a:ext cx="82334" cy="9651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884587" y="1775061"/>
              <a:ext cx="25400" cy="140970"/>
            </a:xfrm>
            <a:custGeom>
              <a:avLst/>
              <a:gdLst/>
              <a:ahLst/>
              <a:cxnLst/>
              <a:rect l="l" t="t" r="r" b="b"/>
              <a:pathLst>
                <a:path w="25400" h="140969">
                  <a:moveTo>
                    <a:pt x="12121" y="0"/>
                  </a:moveTo>
                  <a:lnTo>
                    <a:pt x="10901" y="0"/>
                  </a:lnTo>
                  <a:lnTo>
                    <a:pt x="8995" y="381"/>
                  </a:lnTo>
                  <a:lnTo>
                    <a:pt x="5184" y="1600"/>
                  </a:lnTo>
                  <a:lnTo>
                    <a:pt x="4116" y="2515"/>
                  </a:lnTo>
                  <a:lnTo>
                    <a:pt x="2287" y="5107"/>
                  </a:lnTo>
                  <a:lnTo>
                    <a:pt x="1829" y="6251"/>
                  </a:lnTo>
                  <a:lnTo>
                    <a:pt x="1829" y="11282"/>
                  </a:lnTo>
                  <a:lnTo>
                    <a:pt x="2210" y="15552"/>
                  </a:lnTo>
                  <a:lnTo>
                    <a:pt x="3735" y="24547"/>
                  </a:lnTo>
                  <a:lnTo>
                    <a:pt x="4116" y="29198"/>
                  </a:lnTo>
                  <a:lnTo>
                    <a:pt x="4116" y="34077"/>
                  </a:lnTo>
                  <a:lnTo>
                    <a:pt x="3602" y="48714"/>
                  </a:lnTo>
                  <a:lnTo>
                    <a:pt x="1157" y="80418"/>
                  </a:lnTo>
                  <a:lnTo>
                    <a:pt x="128" y="98029"/>
                  </a:lnTo>
                  <a:lnTo>
                    <a:pt x="3888" y="138596"/>
                  </a:lnTo>
                  <a:lnTo>
                    <a:pt x="8995" y="140654"/>
                  </a:lnTo>
                  <a:lnTo>
                    <a:pt x="21040" y="140654"/>
                  </a:lnTo>
                  <a:lnTo>
                    <a:pt x="22413" y="139053"/>
                  </a:lnTo>
                  <a:lnTo>
                    <a:pt x="22413" y="135851"/>
                  </a:lnTo>
                  <a:lnTo>
                    <a:pt x="21956" y="126474"/>
                  </a:lnTo>
                  <a:lnTo>
                    <a:pt x="22108" y="106958"/>
                  </a:lnTo>
                  <a:lnTo>
                    <a:pt x="24385" y="60478"/>
                  </a:lnTo>
                  <a:lnTo>
                    <a:pt x="25072" y="40695"/>
                  </a:lnTo>
                  <a:lnTo>
                    <a:pt x="25157" y="26758"/>
                  </a:lnTo>
                  <a:lnTo>
                    <a:pt x="24085" y="15051"/>
                  </a:lnTo>
                  <a:lnTo>
                    <a:pt x="21555" y="6689"/>
                  </a:lnTo>
                  <a:lnTo>
                    <a:pt x="17567" y="1672"/>
                  </a:lnTo>
                  <a:lnTo>
                    <a:pt x="12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929978" y="1753562"/>
              <a:ext cx="76584" cy="1635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1946" y="1775061"/>
              <a:ext cx="565160" cy="14179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704686" y="1754477"/>
              <a:ext cx="960984" cy="2051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7740217" y="1775061"/>
              <a:ext cx="267537" cy="1802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4313190" y="2140991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80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7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3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407310" y="2062316"/>
              <a:ext cx="945517" cy="2252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418211" y="2083815"/>
              <a:ext cx="565160" cy="1417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049804" y="2083822"/>
              <a:ext cx="208915" cy="140970"/>
            </a:xfrm>
            <a:custGeom>
              <a:avLst/>
              <a:gdLst/>
              <a:ahLst/>
              <a:cxnLst/>
              <a:rect l="l" t="t" r="r" b="b"/>
              <a:pathLst>
                <a:path w="208915" h="140969">
                  <a:moveTo>
                    <a:pt x="114350" y="63957"/>
                  </a:moveTo>
                  <a:lnTo>
                    <a:pt x="113512" y="61214"/>
                  </a:lnTo>
                  <a:lnTo>
                    <a:pt x="110159" y="58166"/>
                  </a:lnTo>
                  <a:lnTo>
                    <a:pt x="107721" y="57404"/>
                  </a:lnTo>
                  <a:lnTo>
                    <a:pt x="104521" y="57404"/>
                  </a:lnTo>
                  <a:lnTo>
                    <a:pt x="92925" y="58394"/>
                  </a:lnTo>
                  <a:lnTo>
                    <a:pt x="83477" y="58547"/>
                  </a:lnTo>
                  <a:lnTo>
                    <a:pt x="4800" y="67005"/>
                  </a:lnTo>
                  <a:lnTo>
                    <a:pt x="0" y="76161"/>
                  </a:lnTo>
                  <a:lnTo>
                    <a:pt x="0" y="80581"/>
                  </a:lnTo>
                  <a:lnTo>
                    <a:pt x="762" y="82638"/>
                  </a:lnTo>
                  <a:lnTo>
                    <a:pt x="3505" y="85382"/>
                  </a:lnTo>
                  <a:lnTo>
                    <a:pt x="4800" y="85991"/>
                  </a:lnTo>
                  <a:lnTo>
                    <a:pt x="6172" y="85991"/>
                  </a:lnTo>
                  <a:lnTo>
                    <a:pt x="33147" y="82435"/>
                  </a:lnTo>
                  <a:lnTo>
                    <a:pt x="73190" y="78333"/>
                  </a:lnTo>
                  <a:lnTo>
                    <a:pt x="95745" y="77000"/>
                  </a:lnTo>
                  <a:lnTo>
                    <a:pt x="105892" y="76695"/>
                  </a:lnTo>
                  <a:lnTo>
                    <a:pt x="110693" y="76847"/>
                  </a:lnTo>
                  <a:lnTo>
                    <a:pt x="111912" y="76695"/>
                  </a:lnTo>
                  <a:lnTo>
                    <a:pt x="112826" y="75628"/>
                  </a:lnTo>
                  <a:lnTo>
                    <a:pt x="114046" y="71666"/>
                  </a:lnTo>
                  <a:lnTo>
                    <a:pt x="114350" y="69761"/>
                  </a:lnTo>
                  <a:lnTo>
                    <a:pt x="114350" y="63957"/>
                  </a:lnTo>
                  <a:close/>
                </a:path>
                <a:path w="208915" h="140969">
                  <a:moveTo>
                    <a:pt x="208584" y="26758"/>
                  </a:moveTo>
                  <a:lnTo>
                    <a:pt x="207505" y="15049"/>
                  </a:lnTo>
                  <a:lnTo>
                    <a:pt x="204978" y="6692"/>
                  </a:lnTo>
                  <a:lnTo>
                    <a:pt x="200990" y="1676"/>
                  </a:lnTo>
                  <a:lnTo>
                    <a:pt x="195541" y="0"/>
                  </a:lnTo>
                  <a:lnTo>
                    <a:pt x="194322" y="0"/>
                  </a:lnTo>
                  <a:lnTo>
                    <a:pt x="185254" y="6248"/>
                  </a:lnTo>
                  <a:lnTo>
                    <a:pt x="185254" y="11277"/>
                  </a:lnTo>
                  <a:lnTo>
                    <a:pt x="185635" y="15557"/>
                  </a:lnTo>
                  <a:lnTo>
                    <a:pt x="187159" y="24549"/>
                  </a:lnTo>
                  <a:lnTo>
                    <a:pt x="187540" y="29197"/>
                  </a:lnTo>
                  <a:lnTo>
                    <a:pt x="187540" y="34074"/>
                  </a:lnTo>
                  <a:lnTo>
                    <a:pt x="187020" y="48717"/>
                  </a:lnTo>
                  <a:lnTo>
                    <a:pt x="184581" y="80416"/>
                  </a:lnTo>
                  <a:lnTo>
                    <a:pt x="183553" y="98031"/>
                  </a:lnTo>
                  <a:lnTo>
                    <a:pt x="187312" y="138595"/>
                  </a:lnTo>
                  <a:lnTo>
                    <a:pt x="192417" y="140652"/>
                  </a:lnTo>
                  <a:lnTo>
                    <a:pt x="204457" y="140652"/>
                  </a:lnTo>
                  <a:lnTo>
                    <a:pt x="205828" y="139052"/>
                  </a:lnTo>
                  <a:lnTo>
                    <a:pt x="205828" y="135851"/>
                  </a:lnTo>
                  <a:lnTo>
                    <a:pt x="205371" y="126479"/>
                  </a:lnTo>
                  <a:lnTo>
                    <a:pt x="205524" y="106959"/>
                  </a:lnTo>
                  <a:lnTo>
                    <a:pt x="207810" y="60477"/>
                  </a:lnTo>
                  <a:lnTo>
                    <a:pt x="208495" y="40690"/>
                  </a:lnTo>
                  <a:lnTo>
                    <a:pt x="208584" y="26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280272" y="2100510"/>
              <a:ext cx="73790" cy="11138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429621" y="2083815"/>
              <a:ext cx="267537" cy="18022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4313190" y="2449745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80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7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3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402507" y="2371070"/>
              <a:ext cx="629970" cy="16832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313190" y="2758500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80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8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4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5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409826" y="2738602"/>
              <a:ext cx="443224" cy="10863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4313190" y="3067253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80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8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3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4"/>
                  </a:lnTo>
                  <a:lnTo>
                    <a:pt x="20507" y="5184"/>
                  </a:lnTo>
                  <a:lnTo>
                    <a:pt x="19440" y="4116"/>
                  </a:lnTo>
                  <a:lnTo>
                    <a:pt x="18067" y="3202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5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409647" y="3045526"/>
              <a:ext cx="446971" cy="17061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922075" y="3035463"/>
              <a:ext cx="440471" cy="12167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436326" y="3010077"/>
              <a:ext cx="477108" cy="13813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989156" y="2988578"/>
              <a:ext cx="141587" cy="19074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206498" y="2984690"/>
              <a:ext cx="335209" cy="20560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4313190" y="3376007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8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4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5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4409647" y="3354280"/>
              <a:ext cx="446971" cy="1706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922761" y="3344217"/>
              <a:ext cx="531133" cy="17839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527674" y="3318831"/>
              <a:ext cx="477108" cy="13813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080505" y="3298476"/>
              <a:ext cx="133582" cy="20309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290029" y="3293444"/>
              <a:ext cx="335209" cy="20560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4313190" y="3684761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8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3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4"/>
                  </a:lnTo>
                  <a:lnTo>
                    <a:pt x="20507" y="5184"/>
                  </a:lnTo>
                  <a:lnTo>
                    <a:pt x="19440" y="4116"/>
                  </a:lnTo>
                  <a:lnTo>
                    <a:pt x="18067" y="3202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5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68" name="object 6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411503" y="3606086"/>
              <a:ext cx="863219" cy="22527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344754" y="3627585"/>
              <a:ext cx="650377" cy="20377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068220" y="3601055"/>
              <a:ext cx="142044" cy="19577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280872" y="3602198"/>
              <a:ext cx="335209" cy="2056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697519" y="3627585"/>
              <a:ext cx="729901" cy="1468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313190" y="3993515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7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4"/>
                  </a:lnTo>
                  <a:lnTo>
                    <a:pt x="20507" y="5183"/>
                  </a:lnTo>
                  <a:lnTo>
                    <a:pt x="19440" y="4116"/>
                  </a:lnTo>
                  <a:lnTo>
                    <a:pt x="18067" y="3202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4407996" y="3958523"/>
              <a:ext cx="660913" cy="18388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313190" y="4224509"/>
              <a:ext cx="729863" cy="16741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4956176" y="4387311"/>
              <a:ext cx="4771390" cy="5643245"/>
            </a:xfrm>
            <a:custGeom>
              <a:avLst/>
              <a:gdLst/>
              <a:ahLst/>
              <a:cxnLst/>
              <a:rect l="l" t="t" r="r" b="b"/>
              <a:pathLst>
                <a:path w="4771390" h="5643245">
                  <a:moveTo>
                    <a:pt x="4770970" y="341801"/>
                  </a:moveTo>
                  <a:lnTo>
                    <a:pt x="416067" y="0"/>
                  </a:lnTo>
                  <a:lnTo>
                    <a:pt x="0" y="5301125"/>
                  </a:lnTo>
                  <a:lnTo>
                    <a:pt x="4354903" y="5642927"/>
                  </a:lnTo>
                  <a:lnTo>
                    <a:pt x="4770970" y="341801"/>
                  </a:lnTo>
                  <a:close/>
                </a:path>
              </a:pathLst>
            </a:custGeom>
            <a:solidFill>
              <a:srgbClr val="DCC3E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7" name="object 7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654790" y="4905061"/>
              <a:ext cx="1835617" cy="40858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5650402" y="5576989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59" h="18414">
                  <a:moveTo>
                    <a:pt x="11259" y="274"/>
                  </a:moveTo>
                  <a:lnTo>
                    <a:pt x="7763" y="0"/>
                  </a:lnTo>
                  <a:lnTo>
                    <a:pt x="6365" y="272"/>
                  </a:lnTo>
                  <a:lnTo>
                    <a:pt x="5545" y="972"/>
                  </a:lnTo>
                  <a:lnTo>
                    <a:pt x="3006" y="2150"/>
                  </a:lnTo>
                  <a:lnTo>
                    <a:pt x="0" y="10249"/>
                  </a:lnTo>
                  <a:lnTo>
                    <a:pt x="314" y="11115"/>
                  </a:lnTo>
                  <a:lnTo>
                    <a:pt x="16417" y="18343"/>
                  </a:lnTo>
                  <a:lnTo>
                    <a:pt x="18429" y="18042"/>
                  </a:lnTo>
                  <a:lnTo>
                    <a:pt x="21472" y="16293"/>
                  </a:lnTo>
                  <a:lnTo>
                    <a:pt x="22387" y="14377"/>
                  </a:lnTo>
                  <a:lnTo>
                    <a:pt x="22721" y="10120"/>
                  </a:lnTo>
                  <a:lnTo>
                    <a:pt x="22367" y="8793"/>
                  </a:lnTo>
                  <a:lnTo>
                    <a:pt x="21550" y="7505"/>
                  </a:lnTo>
                  <a:lnTo>
                    <a:pt x="20885" y="6229"/>
                  </a:lnTo>
                  <a:lnTo>
                    <a:pt x="19905" y="5082"/>
                  </a:lnTo>
                  <a:lnTo>
                    <a:pt x="18608" y="4062"/>
                  </a:lnTo>
                  <a:lnTo>
                    <a:pt x="17324" y="2891"/>
                  </a:lnTo>
                  <a:lnTo>
                    <a:pt x="15864" y="2012"/>
                  </a:lnTo>
                  <a:lnTo>
                    <a:pt x="14227" y="1424"/>
                  </a:lnTo>
                  <a:lnTo>
                    <a:pt x="12755" y="697"/>
                  </a:lnTo>
                  <a:lnTo>
                    <a:pt x="11259" y="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9" name="object 7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741047" y="5532235"/>
              <a:ext cx="814006" cy="22770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618914" y="5636521"/>
              <a:ext cx="179215" cy="11043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6873247" y="5602401"/>
              <a:ext cx="751749" cy="20116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01051" y="5716526"/>
              <a:ext cx="1119959" cy="18919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8886794" y="5838314"/>
              <a:ext cx="115570" cy="21590"/>
            </a:xfrm>
            <a:custGeom>
              <a:avLst/>
              <a:gdLst/>
              <a:ahLst/>
              <a:cxnLst/>
              <a:rect l="l" t="t" r="r" b="b"/>
              <a:pathLst>
                <a:path w="115569" h="21589">
                  <a:moveTo>
                    <a:pt x="109204" y="879"/>
                  </a:moveTo>
                  <a:lnTo>
                    <a:pt x="106012" y="628"/>
                  </a:lnTo>
                  <a:lnTo>
                    <a:pt x="94381" y="710"/>
                  </a:lnTo>
                  <a:lnTo>
                    <a:pt x="84945" y="122"/>
                  </a:lnTo>
                  <a:lnTo>
                    <a:pt x="5850" y="2402"/>
                  </a:lnTo>
                  <a:lnTo>
                    <a:pt x="0" y="15555"/>
                  </a:lnTo>
                  <a:lnTo>
                    <a:pt x="599" y="17667"/>
                  </a:lnTo>
                  <a:lnTo>
                    <a:pt x="3120" y="20617"/>
                  </a:lnTo>
                  <a:lnTo>
                    <a:pt x="4364" y="21327"/>
                  </a:lnTo>
                  <a:lnTo>
                    <a:pt x="5732" y="21434"/>
                  </a:lnTo>
                  <a:lnTo>
                    <a:pt x="32901" y="19996"/>
                  </a:lnTo>
                  <a:lnTo>
                    <a:pt x="73137" y="19039"/>
                  </a:lnTo>
                  <a:lnTo>
                    <a:pt x="95738" y="19475"/>
                  </a:lnTo>
                  <a:lnTo>
                    <a:pt x="105871" y="19964"/>
                  </a:lnTo>
                  <a:lnTo>
                    <a:pt x="110646" y="20492"/>
                  </a:lnTo>
                  <a:lnTo>
                    <a:pt x="111875" y="20435"/>
                  </a:lnTo>
                  <a:lnTo>
                    <a:pt x="112870" y="19443"/>
                  </a:lnTo>
                  <a:lnTo>
                    <a:pt x="114396" y="15586"/>
                  </a:lnTo>
                  <a:lnTo>
                    <a:pt x="114849" y="13710"/>
                  </a:lnTo>
                  <a:lnTo>
                    <a:pt x="115303" y="7934"/>
                  </a:lnTo>
                  <a:lnTo>
                    <a:pt x="114682" y="5132"/>
                  </a:lnTo>
                  <a:lnTo>
                    <a:pt x="111576" y="1830"/>
                  </a:lnTo>
                  <a:lnTo>
                    <a:pt x="109204" y="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4" name="object 8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5743352" y="5837572"/>
              <a:ext cx="124294" cy="14101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938213" y="5868214"/>
              <a:ext cx="267152" cy="164608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5602084" y="6192604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59" h="18414">
                  <a:moveTo>
                    <a:pt x="11259" y="274"/>
                  </a:moveTo>
                  <a:lnTo>
                    <a:pt x="7763" y="0"/>
                  </a:lnTo>
                  <a:lnTo>
                    <a:pt x="6365" y="272"/>
                  </a:lnTo>
                  <a:lnTo>
                    <a:pt x="5545" y="972"/>
                  </a:lnTo>
                  <a:lnTo>
                    <a:pt x="3006" y="2150"/>
                  </a:lnTo>
                  <a:lnTo>
                    <a:pt x="0" y="10249"/>
                  </a:lnTo>
                  <a:lnTo>
                    <a:pt x="314" y="11115"/>
                  </a:lnTo>
                  <a:lnTo>
                    <a:pt x="16417" y="18343"/>
                  </a:lnTo>
                  <a:lnTo>
                    <a:pt x="18429" y="18042"/>
                  </a:lnTo>
                  <a:lnTo>
                    <a:pt x="21472" y="16293"/>
                  </a:lnTo>
                  <a:lnTo>
                    <a:pt x="22387" y="14377"/>
                  </a:lnTo>
                  <a:lnTo>
                    <a:pt x="22721" y="10120"/>
                  </a:lnTo>
                  <a:lnTo>
                    <a:pt x="22367" y="8793"/>
                  </a:lnTo>
                  <a:lnTo>
                    <a:pt x="21550" y="7505"/>
                  </a:lnTo>
                  <a:lnTo>
                    <a:pt x="20885" y="6229"/>
                  </a:lnTo>
                  <a:lnTo>
                    <a:pt x="19905" y="5082"/>
                  </a:lnTo>
                  <a:lnTo>
                    <a:pt x="18608" y="4062"/>
                  </a:lnTo>
                  <a:lnTo>
                    <a:pt x="17324" y="2891"/>
                  </a:lnTo>
                  <a:lnTo>
                    <a:pt x="15864" y="2012"/>
                  </a:lnTo>
                  <a:lnTo>
                    <a:pt x="14227" y="1424"/>
                  </a:lnTo>
                  <a:lnTo>
                    <a:pt x="12755" y="697"/>
                  </a:lnTo>
                  <a:lnTo>
                    <a:pt x="11259" y="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87" name="object 8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570597" y="6252135"/>
              <a:ext cx="179215" cy="11043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824929" y="6218016"/>
              <a:ext cx="751749" cy="20116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66596" y="6147850"/>
              <a:ext cx="840139" cy="49234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652734" y="6322802"/>
              <a:ext cx="592918" cy="157167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8311437" y="6412563"/>
              <a:ext cx="115570" cy="21590"/>
            </a:xfrm>
            <a:custGeom>
              <a:avLst/>
              <a:gdLst/>
              <a:ahLst/>
              <a:cxnLst/>
              <a:rect l="l" t="t" r="r" b="b"/>
              <a:pathLst>
                <a:path w="115569" h="21589">
                  <a:moveTo>
                    <a:pt x="109204" y="879"/>
                  </a:moveTo>
                  <a:lnTo>
                    <a:pt x="106011" y="628"/>
                  </a:lnTo>
                  <a:lnTo>
                    <a:pt x="94382" y="710"/>
                  </a:lnTo>
                  <a:lnTo>
                    <a:pt x="84945" y="122"/>
                  </a:lnTo>
                  <a:lnTo>
                    <a:pt x="5849" y="2402"/>
                  </a:lnTo>
                  <a:lnTo>
                    <a:pt x="0" y="15555"/>
                  </a:lnTo>
                  <a:lnTo>
                    <a:pt x="599" y="17666"/>
                  </a:lnTo>
                  <a:lnTo>
                    <a:pt x="3120" y="20617"/>
                  </a:lnTo>
                  <a:lnTo>
                    <a:pt x="4364" y="21327"/>
                  </a:lnTo>
                  <a:lnTo>
                    <a:pt x="5732" y="21434"/>
                  </a:lnTo>
                  <a:lnTo>
                    <a:pt x="32901" y="19996"/>
                  </a:lnTo>
                  <a:lnTo>
                    <a:pt x="73137" y="19039"/>
                  </a:lnTo>
                  <a:lnTo>
                    <a:pt x="95738" y="19475"/>
                  </a:lnTo>
                  <a:lnTo>
                    <a:pt x="105870" y="19964"/>
                  </a:lnTo>
                  <a:lnTo>
                    <a:pt x="110646" y="20492"/>
                  </a:lnTo>
                  <a:lnTo>
                    <a:pt x="111875" y="20436"/>
                  </a:lnTo>
                  <a:lnTo>
                    <a:pt x="112870" y="19443"/>
                  </a:lnTo>
                  <a:lnTo>
                    <a:pt x="114396" y="15586"/>
                  </a:lnTo>
                  <a:lnTo>
                    <a:pt x="114849" y="13710"/>
                  </a:lnTo>
                  <a:lnTo>
                    <a:pt x="115303" y="7934"/>
                  </a:lnTo>
                  <a:lnTo>
                    <a:pt x="114681" y="5132"/>
                  </a:lnTo>
                  <a:lnTo>
                    <a:pt x="111576" y="1830"/>
                  </a:lnTo>
                  <a:lnTo>
                    <a:pt x="109204" y="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2" name="object 9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8491774" y="6362990"/>
              <a:ext cx="114633" cy="143312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8680624" y="6393160"/>
              <a:ext cx="267152" cy="16460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5553767" y="6500412"/>
              <a:ext cx="46990" cy="326390"/>
            </a:xfrm>
            <a:custGeom>
              <a:avLst/>
              <a:gdLst/>
              <a:ahLst/>
              <a:cxnLst/>
              <a:rect l="l" t="t" r="r" b="b"/>
              <a:pathLst>
                <a:path w="46990" h="326390">
                  <a:moveTo>
                    <a:pt x="22720" y="317931"/>
                  </a:moveTo>
                  <a:lnTo>
                    <a:pt x="22364" y="316611"/>
                  </a:lnTo>
                  <a:lnTo>
                    <a:pt x="21539" y="315315"/>
                  </a:lnTo>
                  <a:lnTo>
                    <a:pt x="20878" y="314045"/>
                  </a:lnTo>
                  <a:lnTo>
                    <a:pt x="19900" y="312889"/>
                  </a:lnTo>
                  <a:lnTo>
                    <a:pt x="18605" y="311873"/>
                  </a:lnTo>
                  <a:lnTo>
                    <a:pt x="17322" y="310705"/>
                  </a:lnTo>
                  <a:lnTo>
                    <a:pt x="15862" y="309829"/>
                  </a:lnTo>
                  <a:lnTo>
                    <a:pt x="14224" y="309232"/>
                  </a:lnTo>
                  <a:lnTo>
                    <a:pt x="12750" y="308508"/>
                  </a:lnTo>
                  <a:lnTo>
                    <a:pt x="11252" y="308089"/>
                  </a:lnTo>
                  <a:lnTo>
                    <a:pt x="7759" y="307809"/>
                  </a:lnTo>
                  <a:lnTo>
                    <a:pt x="6362" y="308089"/>
                  </a:lnTo>
                  <a:lnTo>
                    <a:pt x="5537" y="308787"/>
                  </a:lnTo>
                  <a:lnTo>
                    <a:pt x="2997" y="309968"/>
                  </a:lnTo>
                  <a:lnTo>
                    <a:pt x="0" y="318058"/>
                  </a:lnTo>
                  <a:lnTo>
                    <a:pt x="304" y="318922"/>
                  </a:lnTo>
                  <a:lnTo>
                    <a:pt x="16408" y="326161"/>
                  </a:lnTo>
                  <a:lnTo>
                    <a:pt x="18427" y="325856"/>
                  </a:lnTo>
                  <a:lnTo>
                    <a:pt x="21463" y="324104"/>
                  </a:lnTo>
                  <a:lnTo>
                    <a:pt x="22377" y="322186"/>
                  </a:lnTo>
                  <a:lnTo>
                    <a:pt x="22720" y="317931"/>
                  </a:lnTo>
                  <a:close/>
                </a:path>
                <a:path w="46990" h="326390">
                  <a:moveTo>
                    <a:pt x="46875" y="10121"/>
                  </a:moveTo>
                  <a:lnTo>
                    <a:pt x="46520" y="8801"/>
                  </a:lnTo>
                  <a:lnTo>
                    <a:pt x="45707" y="7505"/>
                  </a:lnTo>
                  <a:lnTo>
                    <a:pt x="45034" y="6235"/>
                  </a:lnTo>
                  <a:lnTo>
                    <a:pt x="44056" y="5092"/>
                  </a:lnTo>
                  <a:lnTo>
                    <a:pt x="42760" y="4064"/>
                  </a:lnTo>
                  <a:lnTo>
                    <a:pt x="41478" y="2895"/>
                  </a:lnTo>
                  <a:lnTo>
                    <a:pt x="40017" y="2019"/>
                  </a:lnTo>
                  <a:lnTo>
                    <a:pt x="38379" y="1435"/>
                  </a:lnTo>
                  <a:lnTo>
                    <a:pt x="36906" y="698"/>
                  </a:lnTo>
                  <a:lnTo>
                    <a:pt x="35407" y="279"/>
                  </a:lnTo>
                  <a:lnTo>
                    <a:pt x="31915" y="0"/>
                  </a:lnTo>
                  <a:lnTo>
                    <a:pt x="30518" y="279"/>
                  </a:lnTo>
                  <a:lnTo>
                    <a:pt x="29692" y="977"/>
                  </a:lnTo>
                  <a:lnTo>
                    <a:pt x="27165" y="2159"/>
                  </a:lnTo>
                  <a:lnTo>
                    <a:pt x="24155" y="10248"/>
                  </a:lnTo>
                  <a:lnTo>
                    <a:pt x="24472" y="11125"/>
                  </a:lnTo>
                  <a:lnTo>
                    <a:pt x="40576" y="18351"/>
                  </a:lnTo>
                  <a:lnTo>
                    <a:pt x="42583" y="18046"/>
                  </a:lnTo>
                  <a:lnTo>
                    <a:pt x="45631" y="16294"/>
                  </a:lnTo>
                  <a:lnTo>
                    <a:pt x="46545" y="14376"/>
                  </a:lnTo>
                  <a:lnTo>
                    <a:pt x="46875" y="101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5" name="object 9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645967" y="6802371"/>
              <a:ext cx="441858" cy="12547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5529608" y="7116026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59" h="18415">
                  <a:moveTo>
                    <a:pt x="11259" y="274"/>
                  </a:moveTo>
                  <a:lnTo>
                    <a:pt x="7763" y="0"/>
                  </a:lnTo>
                  <a:lnTo>
                    <a:pt x="6365" y="272"/>
                  </a:lnTo>
                  <a:lnTo>
                    <a:pt x="5545" y="973"/>
                  </a:lnTo>
                  <a:lnTo>
                    <a:pt x="3006" y="2150"/>
                  </a:lnTo>
                  <a:lnTo>
                    <a:pt x="0" y="10249"/>
                  </a:lnTo>
                  <a:lnTo>
                    <a:pt x="314" y="11115"/>
                  </a:lnTo>
                  <a:lnTo>
                    <a:pt x="16417" y="18343"/>
                  </a:lnTo>
                  <a:lnTo>
                    <a:pt x="18429" y="18042"/>
                  </a:lnTo>
                  <a:lnTo>
                    <a:pt x="21472" y="16293"/>
                  </a:lnTo>
                  <a:lnTo>
                    <a:pt x="22387" y="14377"/>
                  </a:lnTo>
                  <a:lnTo>
                    <a:pt x="22721" y="10121"/>
                  </a:lnTo>
                  <a:lnTo>
                    <a:pt x="22367" y="8793"/>
                  </a:lnTo>
                  <a:lnTo>
                    <a:pt x="21550" y="7505"/>
                  </a:lnTo>
                  <a:lnTo>
                    <a:pt x="20885" y="6230"/>
                  </a:lnTo>
                  <a:lnTo>
                    <a:pt x="19905" y="5082"/>
                  </a:lnTo>
                  <a:lnTo>
                    <a:pt x="18608" y="4063"/>
                  </a:lnTo>
                  <a:lnTo>
                    <a:pt x="17324" y="2891"/>
                  </a:lnTo>
                  <a:lnTo>
                    <a:pt x="15864" y="2012"/>
                  </a:lnTo>
                  <a:lnTo>
                    <a:pt x="14227" y="1425"/>
                  </a:lnTo>
                  <a:lnTo>
                    <a:pt x="12755" y="697"/>
                  </a:lnTo>
                  <a:lnTo>
                    <a:pt x="11259" y="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7" name="object 9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617006" y="7104298"/>
              <a:ext cx="450307" cy="175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6135182" y="7152244"/>
              <a:ext cx="52069" cy="86995"/>
            </a:xfrm>
            <a:custGeom>
              <a:avLst/>
              <a:gdLst/>
              <a:ahLst/>
              <a:cxnLst/>
              <a:rect l="l" t="t" r="r" b="b"/>
              <a:pathLst>
                <a:path w="52069" h="86995">
                  <a:moveTo>
                    <a:pt x="41441" y="190"/>
                  </a:moveTo>
                  <a:lnTo>
                    <a:pt x="4078" y="23181"/>
                  </a:lnTo>
                  <a:lnTo>
                    <a:pt x="0" y="40067"/>
                  </a:lnTo>
                  <a:lnTo>
                    <a:pt x="339" y="47435"/>
                  </a:lnTo>
                  <a:lnTo>
                    <a:pt x="1838" y="53670"/>
                  </a:lnTo>
                  <a:lnTo>
                    <a:pt x="2426" y="54939"/>
                  </a:lnTo>
                  <a:lnTo>
                    <a:pt x="3115" y="55911"/>
                  </a:lnTo>
                  <a:lnTo>
                    <a:pt x="4721" y="60778"/>
                  </a:lnTo>
                  <a:lnTo>
                    <a:pt x="34869" y="86850"/>
                  </a:lnTo>
                  <a:lnTo>
                    <a:pt x="41774" y="86551"/>
                  </a:lnTo>
                  <a:lnTo>
                    <a:pt x="49949" y="78858"/>
                  </a:lnTo>
                  <a:lnTo>
                    <a:pt x="49460" y="77290"/>
                  </a:lnTo>
                  <a:lnTo>
                    <a:pt x="47371" y="74679"/>
                  </a:lnTo>
                  <a:lnTo>
                    <a:pt x="45974" y="73957"/>
                  </a:lnTo>
                  <a:lnTo>
                    <a:pt x="44150" y="73814"/>
                  </a:lnTo>
                  <a:lnTo>
                    <a:pt x="38298" y="73355"/>
                  </a:lnTo>
                  <a:lnTo>
                    <a:pt x="35664" y="71848"/>
                  </a:lnTo>
                  <a:lnTo>
                    <a:pt x="33282" y="69061"/>
                  </a:lnTo>
                  <a:lnTo>
                    <a:pt x="31682" y="68018"/>
                  </a:lnTo>
                  <a:lnTo>
                    <a:pt x="29971" y="66431"/>
                  </a:lnTo>
                  <a:lnTo>
                    <a:pt x="19680" y="40694"/>
                  </a:lnTo>
                  <a:lnTo>
                    <a:pt x="20061" y="35830"/>
                  </a:lnTo>
                  <a:lnTo>
                    <a:pt x="21305" y="29733"/>
                  </a:lnTo>
                  <a:lnTo>
                    <a:pt x="22214" y="27893"/>
                  </a:lnTo>
                  <a:lnTo>
                    <a:pt x="23561" y="26316"/>
                  </a:lnTo>
                  <a:lnTo>
                    <a:pt x="24100" y="25288"/>
                  </a:lnTo>
                  <a:lnTo>
                    <a:pt x="42784" y="16202"/>
                  </a:lnTo>
                  <a:lnTo>
                    <a:pt x="44492" y="15877"/>
                  </a:lnTo>
                  <a:lnTo>
                    <a:pt x="46224" y="15248"/>
                  </a:lnTo>
                  <a:lnTo>
                    <a:pt x="47779" y="14911"/>
                  </a:lnTo>
                  <a:lnTo>
                    <a:pt x="48991" y="14089"/>
                  </a:lnTo>
                  <a:lnTo>
                    <a:pt x="51265" y="10444"/>
                  </a:lnTo>
                  <a:lnTo>
                    <a:pt x="51477" y="9696"/>
                  </a:lnTo>
                  <a:lnTo>
                    <a:pt x="50839" y="6128"/>
                  </a:lnTo>
                  <a:lnTo>
                    <a:pt x="49872" y="3835"/>
                  </a:lnTo>
                  <a:lnTo>
                    <a:pt x="47291" y="1644"/>
                  </a:lnTo>
                  <a:lnTo>
                    <a:pt x="44913" y="769"/>
                  </a:lnTo>
                  <a:lnTo>
                    <a:pt x="41441" y="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9" name="object 9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6256088" y="7126546"/>
              <a:ext cx="1048329" cy="20088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368439" y="7186351"/>
              <a:ext cx="197447" cy="18869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7636453" y="7222413"/>
              <a:ext cx="339773" cy="19715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5505449" y="7423833"/>
              <a:ext cx="22860" cy="18415"/>
            </a:xfrm>
            <a:custGeom>
              <a:avLst/>
              <a:gdLst/>
              <a:ahLst/>
              <a:cxnLst/>
              <a:rect l="l" t="t" r="r" b="b"/>
              <a:pathLst>
                <a:path w="22859" h="18415">
                  <a:moveTo>
                    <a:pt x="11259" y="274"/>
                  </a:moveTo>
                  <a:lnTo>
                    <a:pt x="7763" y="0"/>
                  </a:lnTo>
                  <a:lnTo>
                    <a:pt x="6365" y="272"/>
                  </a:lnTo>
                  <a:lnTo>
                    <a:pt x="5545" y="972"/>
                  </a:lnTo>
                  <a:lnTo>
                    <a:pt x="3006" y="2150"/>
                  </a:lnTo>
                  <a:lnTo>
                    <a:pt x="0" y="10249"/>
                  </a:lnTo>
                  <a:lnTo>
                    <a:pt x="314" y="11115"/>
                  </a:lnTo>
                  <a:lnTo>
                    <a:pt x="16417" y="18343"/>
                  </a:lnTo>
                  <a:lnTo>
                    <a:pt x="18429" y="18042"/>
                  </a:lnTo>
                  <a:lnTo>
                    <a:pt x="21472" y="16293"/>
                  </a:lnTo>
                  <a:lnTo>
                    <a:pt x="22387" y="14377"/>
                  </a:lnTo>
                  <a:lnTo>
                    <a:pt x="22721" y="10121"/>
                  </a:lnTo>
                  <a:lnTo>
                    <a:pt x="22367" y="8793"/>
                  </a:lnTo>
                  <a:lnTo>
                    <a:pt x="21550" y="7505"/>
                  </a:lnTo>
                  <a:lnTo>
                    <a:pt x="20885" y="6230"/>
                  </a:lnTo>
                  <a:lnTo>
                    <a:pt x="19905" y="5082"/>
                  </a:lnTo>
                  <a:lnTo>
                    <a:pt x="18608" y="4062"/>
                  </a:lnTo>
                  <a:lnTo>
                    <a:pt x="17324" y="2891"/>
                  </a:lnTo>
                  <a:lnTo>
                    <a:pt x="15864" y="2012"/>
                  </a:lnTo>
                  <a:lnTo>
                    <a:pt x="14227" y="1425"/>
                  </a:lnTo>
                  <a:lnTo>
                    <a:pt x="12755" y="697"/>
                  </a:lnTo>
                  <a:lnTo>
                    <a:pt x="11259" y="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3" name="object 10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529711" y="7478080"/>
              <a:ext cx="648967" cy="18076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7251876" y="7486905"/>
              <a:ext cx="548113" cy="22853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598013" y="7391314"/>
              <a:ext cx="927796" cy="53382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7877573" y="7591772"/>
              <a:ext cx="80470" cy="9734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027648" y="7592530"/>
              <a:ext cx="705653" cy="15752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5457132" y="7996736"/>
              <a:ext cx="663592" cy="17875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196642" y="8021381"/>
              <a:ext cx="252619" cy="179137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517783" y="8104107"/>
              <a:ext cx="786721" cy="165966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7369356" y="8196843"/>
              <a:ext cx="115570" cy="21590"/>
            </a:xfrm>
            <a:custGeom>
              <a:avLst/>
              <a:gdLst/>
              <a:ahLst/>
              <a:cxnLst/>
              <a:rect l="l" t="t" r="r" b="b"/>
              <a:pathLst>
                <a:path w="115569" h="21590">
                  <a:moveTo>
                    <a:pt x="109204" y="879"/>
                  </a:moveTo>
                  <a:lnTo>
                    <a:pt x="106011" y="628"/>
                  </a:lnTo>
                  <a:lnTo>
                    <a:pt x="94382" y="709"/>
                  </a:lnTo>
                  <a:lnTo>
                    <a:pt x="84946" y="122"/>
                  </a:lnTo>
                  <a:lnTo>
                    <a:pt x="5850" y="2402"/>
                  </a:lnTo>
                  <a:lnTo>
                    <a:pt x="0" y="15554"/>
                  </a:lnTo>
                  <a:lnTo>
                    <a:pt x="599" y="17666"/>
                  </a:lnTo>
                  <a:lnTo>
                    <a:pt x="3120" y="20617"/>
                  </a:lnTo>
                  <a:lnTo>
                    <a:pt x="4364" y="21326"/>
                  </a:lnTo>
                  <a:lnTo>
                    <a:pt x="5732" y="21434"/>
                  </a:lnTo>
                  <a:lnTo>
                    <a:pt x="32901" y="19996"/>
                  </a:lnTo>
                  <a:lnTo>
                    <a:pt x="73137" y="19039"/>
                  </a:lnTo>
                  <a:lnTo>
                    <a:pt x="95738" y="19475"/>
                  </a:lnTo>
                  <a:lnTo>
                    <a:pt x="105870" y="19964"/>
                  </a:lnTo>
                  <a:lnTo>
                    <a:pt x="110646" y="20492"/>
                  </a:lnTo>
                  <a:lnTo>
                    <a:pt x="111875" y="20436"/>
                  </a:lnTo>
                  <a:lnTo>
                    <a:pt x="112870" y="19443"/>
                  </a:lnTo>
                  <a:lnTo>
                    <a:pt x="114396" y="15586"/>
                  </a:lnTo>
                  <a:lnTo>
                    <a:pt x="114849" y="13710"/>
                  </a:lnTo>
                  <a:lnTo>
                    <a:pt x="115303" y="7934"/>
                  </a:lnTo>
                  <a:lnTo>
                    <a:pt x="114681" y="5132"/>
                  </a:lnTo>
                  <a:lnTo>
                    <a:pt x="111576" y="1830"/>
                  </a:lnTo>
                  <a:lnTo>
                    <a:pt x="109204" y="8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12" name="object 11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7533748" y="8144534"/>
              <a:ext cx="78134" cy="18451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7684214" y="8173175"/>
              <a:ext cx="267152" cy="16460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5408809" y="8347258"/>
              <a:ext cx="46990" cy="326390"/>
            </a:xfrm>
            <a:custGeom>
              <a:avLst/>
              <a:gdLst/>
              <a:ahLst/>
              <a:cxnLst/>
              <a:rect l="l" t="t" r="r" b="b"/>
              <a:pathLst>
                <a:path w="46990" h="326390">
                  <a:moveTo>
                    <a:pt x="22720" y="317931"/>
                  </a:moveTo>
                  <a:lnTo>
                    <a:pt x="22364" y="316598"/>
                  </a:lnTo>
                  <a:lnTo>
                    <a:pt x="21551" y="315315"/>
                  </a:lnTo>
                  <a:lnTo>
                    <a:pt x="20891" y="314045"/>
                  </a:lnTo>
                  <a:lnTo>
                    <a:pt x="19900" y="312889"/>
                  </a:lnTo>
                  <a:lnTo>
                    <a:pt x="18605" y="311873"/>
                  </a:lnTo>
                  <a:lnTo>
                    <a:pt x="17322" y="310705"/>
                  </a:lnTo>
                  <a:lnTo>
                    <a:pt x="15862" y="309816"/>
                  </a:lnTo>
                  <a:lnTo>
                    <a:pt x="14224" y="309232"/>
                  </a:lnTo>
                  <a:lnTo>
                    <a:pt x="12750" y="308508"/>
                  </a:lnTo>
                  <a:lnTo>
                    <a:pt x="11264" y="308089"/>
                  </a:lnTo>
                  <a:lnTo>
                    <a:pt x="7759" y="307809"/>
                  </a:lnTo>
                  <a:lnTo>
                    <a:pt x="6362" y="308076"/>
                  </a:lnTo>
                  <a:lnTo>
                    <a:pt x="5549" y="308787"/>
                  </a:lnTo>
                  <a:lnTo>
                    <a:pt x="3009" y="309956"/>
                  </a:lnTo>
                  <a:lnTo>
                    <a:pt x="0" y="318058"/>
                  </a:lnTo>
                  <a:lnTo>
                    <a:pt x="317" y="318922"/>
                  </a:lnTo>
                  <a:lnTo>
                    <a:pt x="16421" y="326148"/>
                  </a:lnTo>
                  <a:lnTo>
                    <a:pt x="18427" y="325856"/>
                  </a:lnTo>
                  <a:lnTo>
                    <a:pt x="21475" y="324104"/>
                  </a:lnTo>
                  <a:lnTo>
                    <a:pt x="22390" y="322186"/>
                  </a:lnTo>
                  <a:lnTo>
                    <a:pt x="22720" y="317931"/>
                  </a:lnTo>
                  <a:close/>
                </a:path>
                <a:path w="46990" h="326390">
                  <a:moveTo>
                    <a:pt x="46875" y="10121"/>
                  </a:moveTo>
                  <a:lnTo>
                    <a:pt x="46520" y="8801"/>
                  </a:lnTo>
                  <a:lnTo>
                    <a:pt x="45707" y="7505"/>
                  </a:lnTo>
                  <a:lnTo>
                    <a:pt x="45046" y="6235"/>
                  </a:lnTo>
                  <a:lnTo>
                    <a:pt x="44069" y="5080"/>
                  </a:lnTo>
                  <a:lnTo>
                    <a:pt x="42773" y="4064"/>
                  </a:lnTo>
                  <a:lnTo>
                    <a:pt x="41478" y="2895"/>
                  </a:lnTo>
                  <a:lnTo>
                    <a:pt x="40017" y="2019"/>
                  </a:lnTo>
                  <a:lnTo>
                    <a:pt x="38392" y="1422"/>
                  </a:lnTo>
                  <a:lnTo>
                    <a:pt x="36918" y="698"/>
                  </a:lnTo>
                  <a:lnTo>
                    <a:pt x="35420" y="279"/>
                  </a:lnTo>
                  <a:lnTo>
                    <a:pt x="31927" y="0"/>
                  </a:lnTo>
                  <a:lnTo>
                    <a:pt x="30518" y="279"/>
                  </a:lnTo>
                  <a:lnTo>
                    <a:pt x="29705" y="977"/>
                  </a:lnTo>
                  <a:lnTo>
                    <a:pt x="27165" y="2146"/>
                  </a:lnTo>
                  <a:lnTo>
                    <a:pt x="24155" y="10248"/>
                  </a:lnTo>
                  <a:lnTo>
                    <a:pt x="24472" y="11112"/>
                  </a:lnTo>
                  <a:lnTo>
                    <a:pt x="40576" y="18351"/>
                  </a:lnTo>
                  <a:lnTo>
                    <a:pt x="42583" y="18046"/>
                  </a:lnTo>
                  <a:lnTo>
                    <a:pt x="45631" y="16294"/>
                  </a:lnTo>
                  <a:lnTo>
                    <a:pt x="46545" y="14376"/>
                  </a:lnTo>
                  <a:lnTo>
                    <a:pt x="46875" y="101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15" name="object 11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384655" y="8333108"/>
              <a:ext cx="1716648" cy="83993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360497" y="9245758"/>
              <a:ext cx="667642" cy="16116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2169127" y="5982306"/>
              <a:ext cx="3053715" cy="2538730"/>
            </a:xfrm>
            <a:custGeom>
              <a:avLst/>
              <a:gdLst/>
              <a:ahLst/>
              <a:cxnLst/>
              <a:rect l="l" t="t" r="r" b="b"/>
              <a:pathLst>
                <a:path w="3053715" h="2538729">
                  <a:moveTo>
                    <a:pt x="3053233" y="0"/>
                  </a:moveTo>
                  <a:lnTo>
                    <a:pt x="0" y="0"/>
                  </a:lnTo>
                  <a:lnTo>
                    <a:pt x="0" y="2538643"/>
                  </a:lnTo>
                  <a:lnTo>
                    <a:pt x="3053233" y="2538643"/>
                  </a:lnTo>
                  <a:lnTo>
                    <a:pt x="3053233" y="0"/>
                  </a:lnTo>
                  <a:close/>
                </a:path>
              </a:pathLst>
            </a:custGeom>
            <a:solidFill>
              <a:srgbClr val="D6EEA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18" name="object 11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492747" y="6383459"/>
              <a:ext cx="369604" cy="13630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2483141" y="7054484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7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3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0" name="object 12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577261" y="6975809"/>
              <a:ext cx="945517" cy="22527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3588162" y="6997307"/>
              <a:ext cx="565160" cy="14179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4219758" y="7054712"/>
              <a:ext cx="114935" cy="29209"/>
            </a:xfrm>
            <a:custGeom>
              <a:avLst/>
              <a:gdLst/>
              <a:ahLst/>
              <a:cxnLst/>
              <a:rect l="l" t="t" r="r" b="b"/>
              <a:pathLst>
                <a:path w="114934" h="29209">
                  <a:moveTo>
                    <a:pt x="107720" y="0"/>
                  </a:moveTo>
                  <a:lnTo>
                    <a:pt x="104519" y="0"/>
                  </a:lnTo>
                  <a:lnTo>
                    <a:pt x="92931" y="990"/>
                  </a:lnTo>
                  <a:lnTo>
                    <a:pt x="83478" y="1143"/>
                  </a:lnTo>
                  <a:lnTo>
                    <a:pt x="4802" y="9605"/>
                  </a:lnTo>
                  <a:lnTo>
                    <a:pt x="0" y="18753"/>
                  </a:lnTo>
                  <a:lnTo>
                    <a:pt x="0" y="23175"/>
                  </a:lnTo>
                  <a:lnTo>
                    <a:pt x="762" y="25233"/>
                  </a:lnTo>
                  <a:lnTo>
                    <a:pt x="3506" y="27978"/>
                  </a:lnTo>
                  <a:lnTo>
                    <a:pt x="4802" y="28588"/>
                  </a:lnTo>
                  <a:lnTo>
                    <a:pt x="6175" y="28588"/>
                  </a:lnTo>
                  <a:lnTo>
                    <a:pt x="33148" y="25029"/>
                  </a:lnTo>
                  <a:lnTo>
                    <a:pt x="73186" y="20926"/>
                  </a:lnTo>
                  <a:lnTo>
                    <a:pt x="95751" y="19592"/>
                  </a:lnTo>
                  <a:lnTo>
                    <a:pt x="105891" y="19287"/>
                  </a:lnTo>
                  <a:lnTo>
                    <a:pt x="110694" y="19440"/>
                  </a:lnTo>
                  <a:lnTo>
                    <a:pt x="111913" y="19287"/>
                  </a:lnTo>
                  <a:lnTo>
                    <a:pt x="112828" y="18220"/>
                  </a:lnTo>
                  <a:lnTo>
                    <a:pt x="114048" y="14255"/>
                  </a:lnTo>
                  <a:lnTo>
                    <a:pt x="114353" y="12350"/>
                  </a:lnTo>
                  <a:lnTo>
                    <a:pt x="114353" y="6556"/>
                  </a:lnTo>
                  <a:lnTo>
                    <a:pt x="113514" y="3811"/>
                  </a:lnTo>
                  <a:lnTo>
                    <a:pt x="110160" y="762"/>
                  </a:lnTo>
                  <a:lnTo>
                    <a:pt x="107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3" name="object 12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4391517" y="6994562"/>
              <a:ext cx="73414" cy="14042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539491" y="6997307"/>
              <a:ext cx="267537" cy="18022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2483141" y="7363238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7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3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6" name="object 12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2579598" y="7341511"/>
              <a:ext cx="446971" cy="17061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092712" y="7331447"/>
              <a:ext cx="531133" cy="17839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697625" y="7306061"/>
              <a:ext cx="477108" cy="13813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250455" y="7285706"/>
              <a:ext cx="133582" cy="203091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4459980" y="7280674"/>
              <a:ext cx="335209" cy="20560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2483141" y="7671992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7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2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3"/>
                  </a:lnTo>
                  <a:lnTo>
                    <a:pt x="20507" y="5183"/>
                  </a:lnTo>
                  <a:lnTo>
                    <a:pt x="19440" y="4116"/>
                  </a:lnTo>
                  <a:lnTo>
                    <a:pt x="18067" y="3201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2" name="object 13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2581454" y="7593317"/>
              <a:ext cx="863219" cy="22527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514704" y="7614815"/>
              <a:ext cx="650377" cy="203777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4238171" y="7594460"/>
              <a:ext cx="146161" cy="20675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4448366" y="7589428"/>
              <a:ext cx="335209" cy="205607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12483141" y="7980746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10444" y="0"/>
                  </a:moveTo>
                  <a:lnTo>
                    <a:pt x="6937" y="0"/>
                  </a:lnTo>
                  <a:lnTo>
                    <a:pt x="5565" y="381"/>
                  </a:lnTo>
                  <a:lnTo>
                    <a:pt x="4802" y="1143"/>
                  </a:lnTo>
                  <a:lnTo>
                    <a:pt x="2363" y="2515"/>
                  </a:lnTo>
                  <a:lnTo>
                    <a:pt x="914" y="3888"/>
                  </a:lnTo>
                  <a:lnTo>
                    <a:pt x="457" y="5260"/>
                  </a:lnTo>
                  <a:lnTo>
                    <a:pt x="152" y="6632"/>
                  </a:lnTo>
                  <a:lnTo>
                    <a:pt x="0" y="8233"/>
                  </a:lnTo>
                  <a:lnTo>
                    <a:pt x="0" y="10825"/>
                  </a:lnTo>
                  <a:lnTo>
                    <a:pt x="12731" y="17610"/>
                  </a:lnTo>
                  <a:lnTo>
                    <a:pt x="17000" y="17610"/>
                  </a:lnTo>
                  <a:lnTo>
                    <a:pt x="18982" y="17153"/>
                  </a:lnTo>
                  <a:lnTo>
                    <a:pt x="21879" y="15170"/>
                  </a:lnTo>
                  <a:lnTo>
                    <a:pt x="22641" y="13188"/>
                  </a:lnTo>
                  <a:lnTo>
                    <a:pt x="22641" y="8919"/>
                  </a:lnTo>
                  <a:lnTo>
                    <a:pt x="22184" y="7623"/>
                  </a:lnTo>
                  <a:lnTo>
                    <a:pt x="21269" y="6404"/>
                  </a:lnTo>
                  <a:lnTo>
                    <a:pt x="20507" y="5184"/>
                  </a:lnTo>
                  <a:lnTo>
                    <a:pt x="19440" y="4116"/>
                  </a:lnTo>
                  <a:lnTo>
                    <a:pt x="18067" y="3202"/>
                  </a:lnTo>
                  <a:lnTo>
                    <a:pt x="16695" y="2134"/>
                  </a:lnTo>
                  <a:lnTo>
                    <a:pt x="15170" y="1372"/>
                  </a:lnTo>
                  <a:lnTo>
                    <a:pt x="13493" y="914"/>
                  </a:lnTo>
                  <a:lnTo>
                    <a:pt x="11968" y="305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7" name="object 13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2574974" y="7902985"/>
              <a:ext cx="490561" cy="18685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143774" y="7903214"/>
              <a:ext cx="213254" cy="20675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3432587" y="7898182"/>
              <a:ext cx="335209" cy="205607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12478017" y="6565118"/>
              <a:ext cx="1166495" cy="83820"/>
            </a:xfrm>
            <a:custGeom>
              <a:avLst/>
              <a:gdLst/>
              <a:ahLst/>
              <a:cxnLst/>
              <a:rect l="l" t="t" r="r" b="b"/>
              <a:pathLst>
                <a:path w="1166494" h="83820">
                  <a:moveTo>
                    <a:pt x="559854" y="8610"/>
                  </a:moveTo>
                  <a:lnTo>
                    <a:pt x="518299" y="3086"/>
                  </a:lnTo>
                  <a:lnTo>
                    <a:pt x="453288" y="533"/>
                  </a:lnTo>
                  <a:lnTo>
                    <a:pt x="407581" y="0"/>
                  </a:lnTo>
                  <a:lnTo>
                    <a:pt x="352171" y="127"/>
                  </a:lnTo>
                  <a:lnTo>
                    <a:pt x="286385" y="1054"/>
                  </a:lnTo>
                  <a:lnTo>
                    <a:pt x="209550" y="2908"/>
                  </a:lnTo>
                  <a:lnTo>
                    <a:pt x="121005" y="5816"/>
                  </a:lnTo>
                  <a:lnTo>
                    <a:pt x="20066" y="9918"/>
                  </a:lnTo>
                  <a:lnTo>
                    <a:pt x="0" y="30645"/>
                  </a:lnTo>
                  <a:lnTo>
                    <a:pt x="4127" y="40957"/>
                  </a:lnTo>
                  <a:lnTo>
                    <a:pt x="108851" y="32118"/>
                  </a:lnTo>
                  <a:lnTo>
                    <a:pt x="200583" y="24853"/>
                  </a:lnTo>
                  <a:lnTo>
                    <a:pt x="280022" y="19037"/>
                  </a:lnTo>
                  <a:lnTo>
                    <a:pt x="347916" y="14541"/>
                  </a:lnTo>
                  <a:lnTo>
                    <a:pt x="404964" y="11226"/>
                  </a:lnTo>
                  <a:lnTo>
                    <a:pt x="451891" y="8953"/>
                  </a:lnTo>
                  <a:lnTo>
                    <a:pt x="518248" y="7023"/>
                  </a:lnTo>
                  <a:lnTo>
                    <a:pt x="539127" y="7086"/>
                  </a:lnTo>
                  <a:lnTo>
                    <a:pt x="552754" y="7658"/>
                  </a:lnTo>
                  <a:lnTo>
                    <a:pt x="559854" y="8610"/>
                  </a:lnTo>
                  <a:close/>
                </a:path>
                <a:path w="1166494" h="83820">
                  <a:moveTo>
                    <a:pt x="1165987" y="37922"/>
                  </a:moveTo>
                  <a:lnTo>
                    <a:pt x="1159903" y="37465"/>
                  </a:lnTo>
                  <a:lnTo>
                    <a:pt x="1137640" y="36779"/>
                  </a:lnTo>
                  <a:lnTo>
                    <a:pt x="1100620" y="36499"/>
                  </a:lnTo>
                  <a:lnTo>
                    <a:pt x="1047305" y="36741"/>
                  </a:lnTo>
                  <a:lnTo>
                    <a:pt x="976122" y="37642"/>
                  </a:lnTo>
                  <a:lnTo>
                    <a:pt x="885532" y="39344"/>
                  </a:lnTo>
                  <a:lnTo>
                    <a:pt x="773988" y="41948"/>
                  </a:lnTo>
                  <a:lnTo>
                    <a:pt x="639940" y="45605"/>
                  </a:lnTo>
                  <a:lnTo>
                    <a:pt x="481825" y="50431"/>
                  </a:lnTo>
                  <a:lnTo>
                    <a:pt x="298107" y="56553"/>
                  </a:lnTo>
                  <a:lnTo>
                    <a:pt x="87223" y="64109"/>
                  </a:lnTo>
                  <a:lnTo>
                    <a:pt x="46139" y="77660"/>
                  </a:lnTo>
                  <a:lnTo>
                    <a:pt x="53898" y="83743"/>
                  </a:lnTo>
                  <a:lnTo>
                    <a:pt x="358584" y="68884"/>
                  </a:lnTo>
                  <a:lnTo>
                    <a:pt x="606285" y="57429"/>
                  </a:lnTo>
                  <a:lnTo>
                    <a:pt x="801878" y="48996"/>
                  </a:lnTo>
                  <a:lnTo>
                    <a:pt x="950214" y="43205"/>
                  </a:lnTo>
                  <a:lnTo>
                    <a:pt x="1056170" y="39662"/>
                  </a:lnTo>
                  <a:lnTo>
                    <a:pt x="1124635" y="37973"/>
                  </a:lnTo>
                  <a:lnTo>
                    <a:pt x="1151839" y="37680"/>
                  </a:lnTo>
                  <a:lnTo>
                    <a:pt x="1165987" y="37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4B2BC886-FBFD-22E6-B792-A98EF3E35789}"/>
              </a:ext>
            </a:extLst>
          </p:cNvPr>
          <p:cNvSpPr/>
          <p:nvPr/>
        </p:nvSpPr>
        <p:spPr>
          <a:xfrm>
            <a:off x="1789889" y="898820"/>
            <a:ext cx="170652" cy="2594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2" y="6427501"/>
            <a:ext cx="6175646" cy="66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0259" y="6429787"/>
            <a:ext cx="39012" cy="531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169" y="1064486"/>
            <a:ext cx="4247792" cy="11403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4321" y="2966830"/>
            <a:ext cx="4327640" cy="22843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3253" y="2564327"/>
            <a:ext cx="2840495" cy="22985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573660" y="462044"/>
            <a:ext cx="672323" cy="128612"/>
          </a:xfrm>
          <a:custGeom>
            <a:avLst/>
            <a:gdLst/>
            <a:ahLst/>
            <a:cxnLst/>
            <a:rect l="l" t="t" r="r" b="b"/>
            <a:pathLst>
              <a:path w="1108709" h="212090">
                <a:moveTo>
                  <a:pt x="171159" y="53778"/>
                </a:moveTo>
                <a:lnTo>
                  <a:pt x="134972" y="66594"/>
                </a:lnTo>
                <a:lnTo>
                  <a:pt x="111350" y="98510"/>
                </a:lnTo>
                <a:lnTo>
                  <a:pt x="104125" y="137901"/>
                </a:lnTo>
                <a:lnTo>
                  <a:pt x="104753" y="147293"/>
                </a:lnTo>
                <a:lnTo>
                  <a:pt x="128689" y="180183"/>
                </a:lnTo>
                <a:lnTo>
                  <a:pt x="146783" y="183198"/>
                </a:lnTo>
                <a:lnTo>
                  <a:pt x="159599" y="181675"/>
                </a:lnTo>
                <a:lnTo>
                  <a:pt x="171159" y="177104"/>
                </a:lnTo>
                <a:lnTo>
                  <a:pt x="181463" y="169487"/>
                </a:lnTo>
                <a:lnTo>
                  <a:pt x="185180" y="165104"/>
                </a:lnTo>
                <a:lnTo>
                  <a:pt x="151558" y="165104"/>
                </a:lnTo>
                <a:lnTo>
                  <a:pt x="140233" y="163188"/>
                </a:lnTo>
                <a:lnTo>
                  <a:pt x="132145" y="157440"/>
                </a:lnTo>
                <a:lnTo>
                  <a:pt x="127291" y="147859"/>
                </a:lnTo>
                <a:lnTo>
                  <a:pt x="125674" y="134446"/>
                </a:lnTo>
                <a:lnTo>
                  <a:pt x="125894" y="127409"/>
                </a:lnTo>
                <a:lnTo>
                  <a:pt x="141867" y="87311"/>
                </a:lnTo>
                <a:lnTo>
                  <a:pt x="172918" y="71872"/>
                </a:lnTo>
                <a:lnTo>
                  <a:pt x="204720" y="71872"/>
                </a:lnTo>
                <a:lnTo>
                  <a:pt x="202258" y="66924"/>
                </a:lnTo>
                <a:lnTo>
                  <a:pt x="194530" y="59621"/>
                </a:lnTo>
                <a:lnTo>
                  <a:pt x="184164" y="55239"/>
                </a:lnTo>
                <a:lnTo>
                  <a:pt x="171159" y="53778"/>
                </a:lnTo>
                <a:close/>
              </a:path>
              <a:path w="1108709" h="212090">
                <a:moveTo>
                  <a:pt x="78908" y="21611"/>
                </a:moveTo>
                <a:lnTo>
                  <a:pt x="55537" y="21611"/>
                </a:lnTo>
                <a:lnTo>
                  <a:pt x="21863" y="180434"/>
                </a:lnTo>
                <a:lnTo>
                  <a:pt x="45234" y="180434"/>
                </a:lnTo>
                <a:lnTo>
                  <a:pt x="78908" y="21611"/>
                </a:lnTo>
                <a:close/>
              </a:path>
              <a:path w="1108709" h="212090">
                <a:moveTo>
                  <a:pt x="209948" y="158822"/>
                </a:moveTo>
                <a:lnTo>
                  <a:pt x="190509" y="158822"/>
                </a:lnTo>
                <a:lnTo>
                  <a:pt x="185735" y="180434"/>
                </a:lnTo>
                <a:lnTo>
                  <a:pt x="205336" y="180434"/>
                </a:lnTo>
                <a:lnTo>
                  <a:pt x="209948" y="158822"/>
                </a:lnTo>
                <a:close/>
              </a:path>
              <a:path w="1108709" h="212090">
                <a:moveTo>
                  <a:pt x="204720" y="71872"/>
                </a:moveTo>
                <a:lnTo>
                  <a:pt x="172918" y="71872"/>
                </a:lnTo>
                <a:lnTo>
                  <a:pt x="184353" y="73662"/>
                </a:lnTo>
                <a:lnTo>
                  <a:pt x="192520" y="79034"/>
                </a:lnTo>
                <a:lnTo>
                  <a:pt x="197420" y="87986"/>
                </a:lnTo>
                <a:lnTo>
                  <a:pt x="199054" y="100520"/>
                </a:lnTo>
                <a:lnTo>
                  <a:pt x="198771" y="108059"/>
                </a:lnTo>
                <a:lnTo>
                  <a:pt x="185672" y="144498"/>
                </a:lnTo>
                <a:lnTo>
                  <a:pt x="151558" y="165104"/>
                </a:lnTo>
                <a:lnTo>
                  <a:pt x="185180" y="165104"/>
                </a:lnTo>
                <a:lnTo>
                  <a:pt x="190509" y="158822"/>
                </a:lnTo>
                <a:lnTo>
                  <a:pt x="209948" y="158822"/>
                </a:lnTo>
                <a:lnTo>
                  <a:pt x="227379" y="77149"/>
                </a:lnTo>
                <a:lnTo>
                  <a:pt x="207347" y="77149"/>
                </a:lnTo>
                <a:lnTo>
                  <a:pt x="204720" y="71872"/>
                </a:lnTo>
                <a:close/>
              </a:path>
              <a:path w="1108709" h="212090">
                <a:moveTo>
                  <a:pt x="231723" y="56794"/>
                </a:moveTo>
                <a:lnTo>
                  <a:pt x="211619" y="56794"/>
                </a:lnTo>
                <a:lnTo>
                  <a:pt x="207347" y="77149"/>
                </a:lnTo>
                <a:lnTo>
                  <a:pt x="227379" y="77149"/>
                </a:lnTo>
                <a:lnTo>
                  <a:pt x="231723" y="56794"/>
                </a:lnTo>
                <a:close/>
              </a:path>
              <a:path w="1108709" h="212090">
                <a:moveTo>
                  <a:pt x="138969" y="2010"/>
                </a:moveTo>
                <a:lnTo>
                  <a:pt x="4272" y="2010"/>
                </a:lnTo>
                <a:lnTo>
                  <a:pt x="0" y="21611"/>
                </a:lnTo>
                <a:lnTo>
                  <a:pt x="134697" y="21611"/>
                </a:lnTo>
                <a:lnTo>
                  <a:pt x="138969" y="2010"/>
                </a:lnTo>
                <a:close/>
              </a:path>
              <a:path w="1108709" h="212090">
                <a:moveTo>
                  <a:pt x="378603" y="0"/>
                </a:moveTo>
                <a:lnTo>
                  <a:pt x="335379" y="3769"/>
                </a:lnTo>
                <a:lnTo>
                  <a:pt x="290050" y="19130"/>
                </a:lnTo>
                <a:lnTo>
                  <a:pt x="263444" y="57108"/>
                </a:lnTo>
                <a:lnTo>
                  <a:pt x="252198" y="98510"/>
                </a:lnTo>
                <a:lnTo>
                  <a:pt x="249496" y="129545"/>
                </a:lnTo>
                <a:lnTo>
                  <a:pt x="250298" y="140807"/>
                </a:lnTo>
                <a:lnTo>
                  <a:pt x="270810" y="175502"/>
                </a:lnTo>
                <a:lnTo>
                  <a:pt x="301202" y="183701"/>
                </a:lnTo>
                <a:lnTo>
                  <a:pt x="315337" y="182460"/>
                </a:lnTo>
                <a:lnTo>
                  <a:pt x="328342" y="178235"/>
                </a:lnTo>
                <a:lnTo>
                  <a:pt x="340216" y="171026"/>
                </a:lnTo>
                <a:lnTo>
                  <a:pt x="346192" y="165356"/>
                </a:lnTo>
                <a:lnTo>
                  <a:pt x="303212" y="165356"/>
                </a:lnTo>
                <a:lnTo>
                  <a:pt x="295862" y="164790"/>
                </a:lnTo>
                <a:lnTo>
                  <a:pt x="270543" y="130927"/>
                </a:lnTo>
                <a:lnTo>
                  <a:pt x="271360" y="120247"/>
                </a:lnTo>
                <a:lnTo>
                  <a:pt x="290726" y="85583"/>
                </a:lnTo>
                <a:lnTo>
                  <a:pt x="292133" y="84688"/>
                </a:lnTo>
                <a:lnTo>
                  <a:pt x="273307" y="84688"/>
                </a:lnTo>
                <a:lnTo>
                  <a:pt x="289045" y="46569"/>
                </a:lnTo>
                <a:lnTo>
                  <a:pt x="325531" y="26056"/>
                </a:lnTo>
                <a:lnTo>
                  <a:pt x="380110" y="20355"/>
                </a:lnTo>
                <a:lnTo>
                  <a:pt x="378603" y="0"/>
                </a:lnTo>
                <a:close/>
              </a:path>
              <a:path w="1108709" h="212090">
                <a:moveTo>
                  <a:pt x="374246" y="162340"/>
                </a:moveTo>
                <a:lnTo>
                  <a:pt x="368215" y="180183"/>
                </a:lnTo>
                <a:lnTo>
                  <a:pt x="372068" y="181188"/>
                </a:lnTo>
                <a:lnTo>
                  <a:pt x="376926" y="181690"/>
                </a:lnTo>
                <a:lnTo>
                  <a:pt x="392675" y="181690"/>
                </a:lnTo>
                <a:lnTo>
                  <a:pt x="400381" y="179680"/>
                </a:lnTo>
                <a:lnTo>
                  <a:pt x="411439" y="171638"/>
                </a:lnTo>
                <a:lnTo>
                  <a:pt x="415794" y="165272"/>
                </a:lnTo>
                <a:lnTo>
                  <a:pt x="416590" y="163094"/>
                </a:lnTo>
                <a:lnTo>
                  <a:pt x="380696" y="163094"/>
                </a:lnTo>
                <a:lnTo>
                  <a:pt x="377597" y="162843"/>
                </a:lnTo>
                <a:lnTo>
                  <a:pt x="374246" y="162340"/>
                </a:lnTo>
                <a:close/>
              </a:path>
              <a:path w="1108709" h="212090">
                <a:moveTo>
                  <a:pt x="511472" y="74385"/>
                </a:moveTo>
                <a:lnTo>
                  <a:pt x="489845" y="74385"/>
                </a:lnTo>
                <a:lnTo>
                  <a:pt x="467227" y="180434"/>
                </a:lnTo>
                <a:lnTo>
                  <a:pt x="488839" y="180434"/>
                </a:lnTo>
                <a:lnTo>
                  <a:pt x="511472" y="74385"/>
                </a:lnTo>
                <a:close/>
              </a:path>
              <a:path w="1108709" h="212090">
                <a:moveTo>
                  <a:pt x="362414" y="76395"/>
                </a:moveTo>
                <a:lnTo>
                  <a:pt x="327588" y="76395"/>
                </a:lnTo>
                <a:lnTo>
                  <a:pt x="335379" y="79243"/>
                </a:lnTo>
                <a:lnTo>
                  <a:pt x="346436" y="90635"/>
                </a:lnTo>
                <a:lnTo>
                  <a:pt x="349200" y="98510"/>
                </a:lnTo>
                <a:lnTo>
                  <a:pt x="349082" y="110321"/>
                </a:lnTo>
                <a:lnTo>
                  <a:pt x="348478" y="119336"/>
                </a:lnTo>
                <a:lnTo>
                  <a:pt x="329080" y="155932"/>
                </a:lnTo>
                <a:lnTo>
                  <a:pt x="303212" y="165356"/>
                </a:lnTo>
                <a:lnTo>
                  <a:pt x="346192" y="165356"/>
                </a:lnTo>
                <a:lnTo>
                  <a:pt x="369760" y="120734"/>
                </a:lnTo>
                <a:lnTo>
                  <a:pt x="370812" y="105295"/>
                </a:lnTo>
                <a:lnTo>
                  <a:pt x="369995" y="94850"/>
                </a:lnTo>
                <a:lnTo>
                  <a:pt x="367521" y="85583"/>
                </a:lnTo>
                <a:lnTo>
                  <a:pt x="363462" y="77636"/>
                </a:lnTo>
                <a:lnTo>
                  <a:pt x="362414" y="76395"/>
                </a:lnTo>
                <a:close/>
              </a:path>
              <a:path w="1108709" h="212090">
                <a:moveTo>
                  <a:pt x="515226" y="56794"/>
                </a:moveTo>
                <a:lnTo>
                  <a:pt x="424506" y="56794"/>
                </a:lnTo>
                <a:lnTo>
                  <a:pt x="411187" y="114342"/>
                </a:lnTo>
                <a:lnTo>
                  <a:pt x="407602" y="128713"/>
                </a:lnTo>
                <a:lnTo>
                  <a:pt x="383544" y="163094"/>
                </a:lnTo>
                <a:lnTo>
                  <a:pt x="416590" y="163094"/>
                </a:lnTo>
                <a:lnTo>
                  <a:pt x="430779" y="114090"/>
                </a:lnTo>
                <a:lnTo>
                  <a:pt x="440338" y="74385"/>
                </a:lnTo>
                <a:lnTo>
                  <a:pt x="511472" y="74385"/>
                </a:lnTo>
                <a:lnTo>
                  <a:pt x="515226" y="56794"/>
                </a:lnTo>
                <a:close/>
              </a:path>
              <a:path w="1108709" h="212090">
                <a:moveTo>
                  <a:pt x="322562" y="58301"/>
                </a:moveTo>
                <a:lnTo>
                  <a:pt x="282417" y="73694"/>
                </a:lnTo>
                <a:lnTo>
                  <a:pt x="273307" y="84688"/>
                </a:lnTo>
                <a:lnTo>
                  <a:pt x="292133" y="84688"/>
                </a:lnTo>
                <a:lnTo>
                  <a:pt x="298752" y="80479"/>
                </a:lnTo>
                <a:lnTo>
                  <a:pt x="307688" y="77416"/>
                </a:lnTo>
                <a:lnTo>
                  <a:pt x="317536" y="76395"/>
                </a:lnTo>
                <a:lnTo>
                  <a:pt x="362414" y="76395"/>
                </a:lnTo>
                <a:lnTo>
                  <a:pt x="357745" y="70866"/>
                </a:lnTo>
                <a:lnTo>
                  <a:pt x="350739" y="65369"/>
                </a:lnTo>
                <a:lnTo>
                  <a:pt x="342541" y="61443"/>
                </a:lnTo>
                <a:lnTo>
                  <a:pt x="333148" y="59087"/>
                </a:lnTo>
                <a:lnTo>
                  <a:pt x="322562" y="58301"/>
                </a:lnTo>
                <a:close/>
              </a:path>
              <a:path w="1108709" h="212090">
                <a:moveTo>
                  <a:pt x="572601" y="56794"/>
                </a:moveTo>
                <a:lnTo>
                  <a:pt x="552246" y="56794"/>
                </a:lnTo>
                <a:lnTo>
                  <a:pt x="526110" y="180434"/>
                </a:lnTo>
                <a:lnTo>
                  <a:pt x="549481" y="180434"/>
                </a:lnTo>
                <a:lnTo>
                  <a:pt x="569618" y="157063"/>
                </a:lnTo>
                <a:lnTo>
                  <a:pt x="550738" y="157063"/>
                </a:lnTo>
                <a:lnTo>
                  <a:pt x="553754" y="144498"/>
                </a:lnTo>
                <a:lnTo>
                  <a:pt x="561041" y="111577"/>
                </a:lnTo>
                <a:lnTo>
                  <a:pt x="572601" y="56794"/>
                </a:lnTo>
                <a:close/>
              </a:path>
              <a:path w="1108709" h="212090">
                <a:moveTo>
                  <a:pt x="655433" y="78657"/>
                </a:moveTo>
                <a:lnTo>
                  <a:pt x="636180" y="78657"/>
                </a:lnTo>
                <a:lnTo>
                  <a:pt x="634673" y="84044"/>
                </a:lnTo>
                <a:lnTo>
                  <a:pt x="632662" y="92164"/>
                </a:lnTo>
                <a:lnTo>
                  <a:pt x="630149" y="103017"/>
                </a:lnTo>
                <a:lnTo>
                  <a:pt x="627134" y="116603"/>
                </a:lnTo>
                <a:lnTo>
                  <a:pt x="626966" y="117608"/>
                </a:lnTo>
                <a:lnTo>
                  <a:pt x="626045" y="121964"/>
                </a:lnTo>
                <a:lnTo>
                  <a:pt x="624369" y="129671"/>
                </a:lnTo>
                <a:lnTo>
                  <a:pt x="613563" y="180434"/>
                </a:lnTo>
                <a:lnTo>
                  <a:pt x="633919" y="180434"/>
                </a:lnTo>
                <a:lnTo>
                  <a:pt x="655433" y="78657"/>
                </a:lnTo>
                <a:close/>
              </a:path>
              <a:path w="1108709" h="212090">
                <a:moveTo>
                  <a:pt x="660054" y="56794"/>
                </a:moveTo>
                <a:lnTo>
                  <a:pt x="636683" y="56794"/>
                </a:lnTo>
                <a:lnTo>
                  <a:pt x="606049" y="92164"/>
                </a:lnTo>
                <a:lnTo>
                  <a:pt x="575711" y="127236"/>
                </a:lnTo>
                <a:lnTo>
                  <a:pt x="565439" y="139283"/>
                </a:lnTo>
                <a:lnTo>
                  <a:pt x="557115" y="149225"/>
                </a:lnTo>
                <a:lnTo>
                  <a:pt x="550738" y="157063"/>
                </a:lnTo>
                <a:lnTo>
                  <a:pt x="569618" y="157063"/>
                </a:lnTo>
                <a:lnTo>
                  <a:pt x="597983" y="124142"/>
                </a:lnTo>
                <a:lnTo>
                  <a:pt x="605930" y="114797"/>
                </a:lnTo>
                <a:lnTo>
                  <a:pt x="625029" y="92054"/>
                </a:lnTo>
                <a:lnTo>
                  <a:pt x="636180" y="78657"/>
                </a:lnTo>
                <a:lnTo>
                  <a:pt x="655433" y="78657"/>
                </a:lnTo>
                <a:lnTo>
                  <a:pt x="660054" y="56794"/>
                </a:lnTo>
                <a:close/>
              </a:path>
              <a:path w="1108709" h="212090">
                <a:moveTo>
                  <a:pt x="718902" y="56794"/>
                </a:moveTo>
                <a:lnTo>
                  <a:pt x="697290" y="56794"/>
                </a:lnTo>
                <a:lnTo>
                  <a:pt x="670903" y="180434"/>
                </a:lnTo>
                <a:lnTo>
                  <a:pt x="771172" y="180434"/>
                </a:lnTo>
                <a:lnTo>
                  <a:pt x="764387" y="211846"/>
                </a:lnTo>
                <a:lnTo>
                  <a:pt x="785245" y="211846"/>
                </a:lnTo>
                <a:lnTo>
                  <a:pt x="795800" y="162843"/>
                </a:lnTo>
                <a:lnTo>
                  <a:pt x="696033" y="162843"/>
                </a:lnTo>
                <a:lnTo>
                  <a:pt x="718902" y="56794"/>
                </a:lnTo>
                <a:close/>
              </a:path>
              <a:path w="1108709" h="212090">
                <a:moveTo>
                  <a:pt x="800072" y="56794"/>
                </a:moveTo>
                <a:lnTo>
                  <a:pt x="778460" y="56794"/>
                </a:lnTo>
                <a:lnTo>
                  <a:pt x="755843" y="162843"/>
                </a:lnTo>
                <a:lnTo>
                  <a:pt x="777455" y="162843"/>
                </a:lnTo>
                <a:lnTo>
                  <a:pt x="800072" y="56794"/>
                </a:lnTo>
                <a:close/>
              </a:path>
              <a:path w="1108709" h="212090">
                <a:moveTo>
                  <a:pt x="883588" y="53778"/>
                </a:moveTo>
                <a:lnTo>
                  <a:pt x="847401" y="66594"/>
                </a:lnTo>
                <a:lnTo>
                  <a:pt x="823779" y="98510"/>
                </a:lnTo>
                <a:lnTo>
                  <a:pt x="816554" y="137901"/>
                </a:lnTo>
                <a:lnTo>
                  <a:pt x="817182" y="147293"/>
                </a:lnTo>
                <a:lnTo>
                  <a:pt x="841119" y="180183"/>
                </a:lnTo>
                <a:lnTo>
                  <a:pt x="859212" y="183198"/>
                </a:lnTo>
                <a:lnTo>
                  <a:pt x="872029" y="181675"/>
                </a:lnTo>
                <a:lnTo>
                  <a:pt x="883588" y="177104"/>
                </a:lnTo>
                <a:lnTo>
                  <a:pt x="893892" y="169487"/>
                </a:lnTo>
                <a:lnTo>
                  <a:pt x="897609" y="165104"/>
                </a:lnTo>
                <a:lnTo>
                  <a:pt x="863987" y="165104"/>
                </a:lnTo>
                <a:lnTo>
                  <a:pt x="852663" y="163188"/>
                </a:lnTo>
                <a:lnTo>
                  <a:pt x="844574" y="157440"/>
                </a:lnTo>
                <a:lnTo>
                  <a:pt x="839721" y="147859"/>
                </a:lnTo>
                <a:lnTo>
                  <a:pt x="838103" y="134446"/>
                </a:lnTo>
                <a:lnTo>
                  <a:pt x="838323" y="127409"/>
                </a:lnTo>
                <a:lnTo>
                  <a:pt x="854296" y="87311"/>
                </a:lnTo>
                <a:lnTo>
                  <a:pt x="885348" y="71872"/>
                </a:lnTo>
                <a:lnTo>
                  <a:pt x="917149" y="71872"/>
                </a:lnTo>
                <a:lnTo>
                  <a:pt x="914687" y="66924"/>
                </a:lnTo>
                <a:lnTo>
                  <a:pt x="906959" y="59621"/>
                </a:lnTo>
                <a:lnTo>
                  <a:pt x="896593" y="55239"/>
                </a:lnTo>
                <a:lnTo>
                  <a:pt x="883588" y="53778"/>
                </a:lnTo>
                <a:close/>
              </a:path>
              <a:path w="1108709" h="212090">
                <a:moveTo>
                  <a:pt x="922378" y="158822"/>
                </a:moveTo>
                <a:lnTo>
                  <a:pt x="902939" y="158822"/>
                </a:lnTo>
                <a:lnTo>
                  <a:pt x="898164" y="180434"/>
                </a:lnTo>
                <a:lnTo>
                  <a:pt x="917765" y="180434"/>
                </a:lnTo>
                <a:lnTo>
                  <a:pt x="922378" y="158822"/>
                </a:lnTo>
                <a:close/>
              </a:path>
              <a:path w="1108709" h="212090">
                <a:moveTo>
                  <a:pt x="917149" y="71872"/>
                </a:moveTo>
                <a:lnTo>
                  <a:pt x="885348" y="71872"/>
                </a:lnTo>
                <a:lnTo>
                  <a:pt x="896782" y="73662"/>
                </a:lnTo>
                <a:lnTo>
                  <a:pt x="904949" y="79034"/>
                </a:lnTo>
                <a:lnTo>
                  <a:pt x="909849" y="87986"/>
                </a:lnTo>
                <a:lnTo>
                  <a:pt x="911483" y="100520"/>
                </a:lnTo>
                <a:lnTo>
                  <a:pt x="911200" y="108059"/>
                </a:lnTo>
                <a:lnTo>
                  <a:pt x="898101" y="144498"/>
                </a:lnTo>
                <a:lnTo>
                  <a:pt x="863987" y="165104"/>
                </a:lnTo>
                <a:lnTo>
                  <a:pt x="897609" y="165104"/>
                </a:lnTo>
                <a:lnTo>
                  <a:pt x="902939" y="158822"/>
                </a:lnTo>
                <a:lnTo>
                  <a:pt x="922378" y="158822"/>
                </a:lnTo>
                <a:lnTo>
                  <a:pt x="939808" y="77149"/>
                </a:lnTo>
                <a:lnTo>
                  <a:pt x="919776" y="77149"/>
                </a:lnTo>
                <a:lnTo>
                  <a:pt x="917149" y="71872"/>
                </a:lnTo>
                <a:close/>
              </a:path>
              <a:path w="1108709" h="212090">
                <a:moveTo>
                  <a:pt x="944152" y="56794"/>
                </a:moveTo>
                <a:lnTo>
                  <a:pt x="924048" y="56794"/>
                </a:lnTo>
                <a:lnTo>
                  <a:pt x="919776" y="77149"/>
                </a:lnTo>
                <a:lnTo>
                  <a:pt x="939808" y="77149"/>
                </a:lnTo>
                <a:lnTo>
                  <a:pt x="944152" y="56794"/>
                </a:lnTo>
                <a:close/>
              </a:path>
              <a:path w="1108709" h="212090">
                <a:moveTo>
                  <a:pt x="1102035" y="38951"/>
                </a:moveTo>
                <a:lnTo>
                  <a:pt x="1079865" y="38951"/>
                </a:lnTo>
                <a:lnTo>
                  <a:pt x="1049960" y="180434"/>
                </a:lnTo>
                <a:lnTo>
                  <a:pt x="1072074" y="180434"/>
                </a:lnTo>
                <a:lnTo>
                  <a:pt x="1102035" y="38951"/>
                </a:lnTo>
                <a:close/>
              </a:path>
              <a:path w="1108709" h="212090">
                <a:moveTo>
                  <a:pt x="1108262" y="9549"/>
                </a:moveTo>
                <a:lnTo>
                  <a:pt x="1091424" y="9549"/>
                </a:lnTo>
                <a:lnTo>
                  <a:pt x="1030861" y="47998"/>
                </a:lnTo>
                <a:lnTo>
                  <a:pt x="1039656" y="63579"/>
                </a:lnTo>
                <a:lnTo>
                  <a:pt x="1079865" y="38951"/>
                </a:lnTo>
                <a:lnTo>
                  <a:pt x="1102035" y="38951"/>
                </a:lnTo>
                <a:lnTo>
                  <a:pt x="1108262" y="9549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8" name="object 8"/>
          <p:cNvGrpSpPr/>
          <p:nvPr/>
        </p:nvGrpSpPr>
        <p:grpSpPr>
          <a:xfrm>
            <a:off x="5582892" y="784516"/>
            <a:ext cx="6608863" cy="6073238"/>
            <a:chOff x="9205896" y="1293725"/>
            <a:chExt cx="10898505" cy="1001522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5896" y="1293725"/>
              <a:ext cx="6693496" cy="84907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088605" y="4677829"/>
              <a:ext cx="3536315" cy="3854450"/>
            </a:xfrm>
            <a:custGeom>
              <a:avLst/>
              <a:gdLst/>
              <a:ahLst/>
              <a:cxnLst/>
              <a:rect l="l" t="t" r="r" b="b"/>
              <a:pathLst>
                <a:path w="3536315" h="3854450">
                  <a:moveTo>
                    <a:pt x="3093735" y="0"/>
                  </a:moveTo>
                  <a:lnTo>
                    <a:pt x="0" y="395687"/>
                  </a:lnTo>
                  <a:lnTo>
                    <a:pt x="442299" y="3853868"/>
                  </a:lnTo>
                  <a:lnTo>
                    <a:pt x="3536035" y="3458181"/>
                  </a:lnTo>
                  <a:lnTo>
                    <a:pt x="3093735" y="0"/>
                  </a:lnTo>
                  <a:close/>
                </a:path>
              </a:pathLst>
            </a:custGeom>
            <a:solidFill>
              <a:srgbClr val="FFF0C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2906" y="5161683"/>
              <a:ext cx="2735152" cy="9053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04963" y="6150823"/>
              <a:ext cx="515130" cy="1196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32931" y="6387403"/>
              <a:ext cx="387806" cy="977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60898" y="6325089"/>
              <a:ext cx="2650814" cy="194861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318018" y="4957488"/>
              <a:ext cx="3119120" cy="2882265"/>
            </a:xfrm>
            <a:custGeom>
              <a:avLst/>
              <a:gdLst/>
              <a:ahLst/>
              <a:cxnLst/>
              <a:rect l="l" t="t" r="r" b="b"/>
              <a:pathLst>
                <a:path w="3119119" h="2882265">
                  <a:moveTo>
                    <a:pt x="3118936" y="0"/>
                  </a:moveTo>
                  <a:lnTo>
                    <a:pt x="0" y="0"/>
                  </a:lnTo>
                  <a:lnTo>
                    <a:pt x="0" y="2882159"/>
                  </a:lnTo>
                  <a:lnTo>
                    <a:pt x="3118936" y="2882159"/>
                  </a:lnTo>
                  <a:lnTo>
                    <a:pt x="3118936" y="0"/>
                  </a:lnTo>
                  <a:close/>
                </a:path>
              </a:pathLst>
            </a:custGeom>
            <a:solidFill>
              <a:srgbClr val="ACE8E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39844" y="5198677"/>
              <a:ext cx="1225007" cy="2702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42222" y="5642349"/>
              <a:ext cx="2637896" cy="5610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42222" y="6345662"/>
              <a:ext cx="385456" cy="775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42222" y="6521367"/>
              <a:ext cx="2223541" cy="6045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42222" y="7216678"/>
              <a:ext cx="539578" cy="3094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001311" y="7522830"/>
              <a:ext cx="3103245" cy="3785870"/>
            </a:xfrm>
            <a:custGeom>
              <a:avLst/>
              <a:gdLst/>
              <a:ahLst/>
              <a:cxnLst/>
              <a:rect l="l" t="t" r="r" b="b"/>
              <a:pathLst>
                <a:path w="3103244" h="3785870">
                  <a:moveTo>
                    <a:pt x="3102788" y="220211"/>
                  </a:moveTo>
                  <a:lnTo>
                    <a:pt x="297069" y="0"/>
                  </a:lnTo>
                  <a:lnTo>
                    <a:pt x="0" y="3784971"/>
                  </a:lnTo>
                  <a:lnTo>
                    <a:pt x="9612" y="3785725"/>
                  </a:lnTo>
                  <a:lnTo>
                    <a:pt x="3102788" y="3785725"/>
                  </a:lnTo>
                  <a:lnTo>
                    <a:pt x="3102788" y="220211"/>
                  </a:lnTo>
                  <a:close/>
                </a:path>
              </a:pathLst>
            </a:custGeom>
            <a:solidFill>
              <a:srgbClr val="DCC3E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00117" y="7892502"/>
              <a:ext cx="1310619" cy="2917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496981" y="8340300"/>
              <a:ext cx="2393089" cy="3574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445234" y="8779845"/>
              <a:ext cx="2406035" cy="3515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27985" y="9247169"/>
              <a:ext cx="381314" cy="895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89991" y="9462743"/>
              <a:ext cx="2408080" cy="164406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011375" y="8661645"/>
              <a:ext cx="2180590" cy="1812925"/>
            </a:xfrm>
            <a:custGeom>
              <a:avLst/>
              <a:gdLst/>
              <a:ahLst/>
              <a:cxnLst/>
              <a:rect l="l" t="t" r="r" b="b"/>
              <a:pathLst>
                <a:path w="2180590" h="1812925">
                  <a:moveTo>
                    <a:pt x="2179989" y="0"/>
                  </a:moveTo>
                  <a:lnTo>
                    <a:pt x="0" y="0"/>
                  </a:lnTo>
                  <a:lnTo>
                    <a:pt x="0" y="1812575"/>
                  </a:lnTo>
                  <a:lnTo>
                    <a:pt x="2179989" y="1812575"/>
                  </a:lnTo>
                  <a:lnTo>
                    <a:pt x="2179989" y="0"/>
                  </a:lnTo>
                  <a:close/>
                </a:path>
              </a:pathLst>
            </a:custGeom>
            <a:solidFill>
              <a:srgbClr val="D6EEA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42437" y="8948067"/>
              <a:ext cx="263895" cy="973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235578" y="9371001"/>
              <a:ext cx="1659241" cy="8097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231923" y="9077826"/>
              <a:ext cx="833119" cy="60325"/>
            </a:xfrm>
            <a:custGeom>
              <a:avLst/>
              <a:gdLst/>
              <a:ahLst/>
              <a:cxnLst/>
              <a:rect l="l" t="t" r="r" b="b"/>
              <a:pathLst>
                <a:path w="833119" h="60325">
                  <a:moveTo>
                    <a:pt x="399732" y="6096"/>
                  </a:moveTo>
                  <a:lnTo>
                    <a:pt x="346900" y="977"/>
                  </a:lnTo>
                  <a:lnTo>
                    <a:pt x="308165" y="88"/>
                  </a:lnTo>
                  <a:lnTo>
                    <a:pt x="256781" y="0"/>
                  </a:lnTo>
                  <a:lnTo>
                    <a:pt x="191516" y="965"/>
                  </a:lnTo>
                  <a:lnTo>
                    <a:pt x="111112" y="3225"/>
                  </a:lnTo>
                  <a:lnTo>
                    <a:pt x="14325" y="7023"/>
                  </a:lnTo>
                  <a:lnTo>
                    <a:pt x="0" y="21818"/>
                  </a:lnTo>
                  <a:lnTo>
                    <a:pt x="2946" y="29197"/>
                  </a:lnTo>
                  <a:lnTo>
                    <a:pt x="103339" y="20802"/>
                  </a:lnTo>
                  <a:lnTo>
                    <a:pt x="186550" y="14478"/>
                  </a:lnTo>
                  <a:lnTo>
                    <a:pt x="253911" y="9982"/>
                  </a:lnTo>
                  <a:lnTo>
                    <a:pt x="306768" y="7061"/>
                  </a:lnTo>
                  <a:lnTo>
                    <a:pt x="346430" y="5461"/>
                  </a:lnTo>
                  <a:lnTo>
                    <a:pt x="374269" y="4927"/>
                  </a:lnTo>
                  <a:lnTo>
                    <a:pt x="391579" y="5219"/>
                  </a:lnTo>
                  <a:lnTo>
                    <a:pt x="399732" y="6096"/>
                  </a:lnTo>
                  <a:close/>
                </a:path>
                <a:path w="833119" h="60325">
                  <a:moveTo>
                    <a:pt x="832497" y="27025"/>
                  </a:moveTo>
                  <a:lnTo>
                    <a:pt x="825766" y="26581"/>
                  </a:lnTo>
                  <a:lnTo>
                    <a:pt x="814311" y="26238"/>
                  </a:lnTo>
                  <a:lnTo>
                    <a:pt x="775690" y="26009"/>
                  </a:lnTo>
                  <a:lnTo>
                    <a:pt x="713587" y="26581"/>
                  </a:lnTo>
                  <a:lnTo>
                    <a:pt x="624992" y="28194"/>
                  </a:lnTo>
                  <a:lnTo>
                    <a:pt x="506844" y="31102"/>
                  </a:lnTo>
                  <a:lnTo>
                    <a:pt x="356108" y="35572"/>
                  </a:lnTo>
                  <a:lnTo>
                    <a:pt x="169760" y="41833"/>
                  </a:lnTo>
                  <a:lnTo>
                    <a:pt x="62268" y="45720"/>
                  </a:lnTo>
                  <a:lnTo>
                    <a:pt x="32931" y="55397"/>
                  </a:lnTo>
                  <a:lnTo>
                    <a:pt x="38481" y="59740"/>
                  </a:lnTo>
                  <a:lnTo>
                    <a:pt x="326936" y="45783"/>
                  </a:lnTo>
                  <a:lnTo>
                    <a:pt x="540918" y="36245"/>
                  </a:lnTo>
                  <a:lnTo>
                    <a:pt x="689483" y="30403"/>
                  </a:lnTo>
                  <a:lnTo>
                    <a:pt x="756640" y="28194"/>
                  </a:lnTo>
                  <a:lnTo>
                    <a:pt x="801433" y="27076"/>
                  </a:lnTo>
                  <a:lnTo>
                    <a:pt x="826516" y="26860"/>
                  </a:lnTo>
                  <a:lnTo>
                    <a:pt x="832497" y="270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2" y="6427501"/>
            <a:ext cx="6175646" cy="66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0779" y="6431082"/>
            <a:ext cx="39621" cy="5303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02317" y="746327"/>
            <a:ext cx="3916107" cy="413174"/>
          </a:xfrm>
          <a:custGeom>
            <a:avLst/>
            <a:gdLst/>
            <a:ahLst/>
            <a:cxnLst/>
            <a:rect l="l" t="t" r="r" b="b"/>
            <a:pathLst>
              <a:path w="6457950" h="681355">
                <a:moveTo>
                  <a:pt x="440279" y="9800"/>
                </a:moveTo>
                <a:lnTo>
                  <a:pt x="0" y="9800"/>
                </a:lnTo>
                <a:lnTo>
                  <a:pt x="0" y="545072"/>
                </a:lnTo>
                <a:lnTo>
                  <a:pt x="105546" y="545072"/>
                </a:lnTo>
                <a:lnTo>
                  <a:pt x="105546" y="98761"/>
                </a:lnTo>
                <a:lnTo>
                  <a:pt x="440279" y="98761"/>
                </a:lnTo>
                <a:lnTo>
                  <a:pt x="440279" y="9800"/>
                </a:lnTo>
                <a:close/>
              </a:path>
              <a:path w="6457950" h="681355">
                <a:moveTo>
                  <a:pt x="440279" y="98761"/>
                </a:moveTo>
                <a:lnTo>
                  <a:pt x="334733" y="98761"/>
                </a:lnTo>
                <a:lnTo>
                  <a:pt x="334733" y="545072"/>
                </a:lnTo>
                <a:lnTo>
                  <a:pt x="440279" y="545072"/>
                </a:lnTo>
                <a:lnTo>
                  <a:pt x="440279" y="98761"/>
                </a:lnTo>
                <a:close/>
              </a:path>
              <a:path w="6457950" h="681355">
                <a:moveTo>
                  <a:pt x="629863" y="159827"/>
                </a:moveTo>
                <a:lnTo>
                  <a:pt x="538640" y="159827"/>
                </a:lnTo>
                <a:lnTo>
                  <a:pt x="538640" y="680775"/>
                </a:lnTo>
                <a:lnTo>
                  <a:pt x="636648" y="680775"/>
                </a:lnTo>
                <a:lnTo>
                  <a:pt x="636648" y="505115"/>
                </a:lnTo>
                <a:lnTo>
                  <a:pt x="869309" y="505115"/>
                </a:lnTo>
                <a:lnTo>
                  <a:pt x="874881" y="499838"/>
                </a:lnTo>
                <a:lnTo>
                  <a:pt x="895272" y="470435"/>
                </a:lnTo>
                <a:lnTo>
                  <a:pt x="729378" y="470435"/>
                </a:lnTo>
                <a:lnTo>
                  <a:pt x="708881" y="468456"/>
                </a:lnTo>
                <a:lnTo>
                  <a:pt x="673825" y="452624"/>
                </a:lnTo>
                <a:lnTo>
                  <a:pt x="647721" y="421196"/>
                </a:lnTo>
                <a:lnTo>
                  <a:pt x="634527" y="377847"/>
                </a:lnTo>
                <a:lnTo>
                  <a:pt x="632878" y="352073"/>
                </a:lnTo>
                <a:lnTo>
                  <a:pt x="634574" y="326628"/>
                </a:lnTo>
                <a:lnTo>
                  <a:pt x="648145" y="283656"/>
                </a:lnTo>
                <a:lnTo>
                  <a:pt x="674578" y="251615"/>
                </a:lnTo>
                <a:lnTo>
                  <a:pt x="709635" y="235029"/>
                </a:lnTo>
                <a:lnTo>
                  <a:pt x="730132" y="232956"/>
                </a:lnTo>
                <a:lnTo>
                  <a:pt x="894438" y="232956"/>
                </a:lnTo>
                <a:lnTo>
                  <a:pt x="878581" y="210339"/>
                </a:lnTo>
                <a:lnTo>
                  <a:pt x="629863" y="210339"/>
                </a:lnTo>
                <a:lnTo>
                  <a:pt x="629863" y="159827"/>
                </a:lnTo>
                <a:close/>
              </a:path>
              <a:path w="6457950" h="681355">
                <a:moveTo>
                  <a:pt x="869309" y="505115"/>
                </a:moveTo>
                <a:lnTo>
                  <a:pt x="636648" y="505115"/>
                </a:lnTo>
                <a:lnTo>
                  <a:pt x="658558" y="527214"/>
                </a:lnTo>
                <a:lnTo>
                  <a:pt x="685086" y="542999"/>
                </a:lnTo>
                <a:lnTo>
                  <a:pt x="716232" y="552470"/>
                </a:lnTo>
                <a:lnTo>
                  <a:pt x="751995" y="555627"/>
                </a:lnTo>
                <a:lnTo>
                  <a:pt x="787664" y="552140"/>
                </a:lnTo>
                <a:lnTo>
                  <a:pt x="820035" y="541679"/>
                </a:lnTo>
                <a:lnTo>
                  <a:pt x="849107" y="524245"/>
                </a:lnTo>
                <a:lnTo>
                  <a:pt x="869309" y="505115"/>
                </a:lnTo>
                <a:close/>
              </a:path>
              <a:path w="6457950" h="681355">
                <a:moveTo>
                  <a:pt x="894438" y="232956"/>
                </a:moveTo>
                <a:lnTo>
                  <a:pt x="730132" y="232956"/>
                </a:lnTo>
                <a:lnTo>
                  <a:pt x="750487" y="234982"/>
                </a:lnTo>
                <a:lnTo>
                  <a:pt x="768581" y="241060"/>
                </a:lnTo>
                <a:lnTo>
                  <a:pt x="797983" y="265374"/>
                </a:lnTo>
                <a:lnTo>
                  <a:pt x="817208" y="303257"/>
                </a:lnTo>
                <a:lnTo>
                  <a:pt x="823616" y="352073"/>
                </a:lnTo>
                <a:lnTo>
                  <a:pt x="822014" y="377847"/>
                </a:lnTo>
                <a:lnTo>
                  <a:pt x="809197" y="421196"/>
                </a:lnTo>
                <a:lnTo>
                  <a:pt x="784083" y="452624"/>
                </a:lnTo>
                <a:lnTo>
                  <a:pt x="729378" y="470435"/>
                </a:lnTo>
                <a:lnTo>
                  <a:pt x="895272" y="470435"/>
                </a:lnTo>
                <a:lnTo>
                  <a:pt x="895991" y="469399"/>
                </a:lnTo>
                <a:lnTo>
                  <a:pt x="911069" y="434625"/>
                </a:lnTo>
                <a:lnTo>
                  <a:pt x="920116" y="395516"/>
                </a:lnTo>
                <a:lnTo>
                  <a:pt x="923131" y="352073"/>
                </a:lnTo>
                <a:lnTo>
                  <a:pt x="920116" y="308676"/>
                </a:lnTo>
                <a:lnTo>
                  <a:pt x="911069" y="269709"/>
                </a:lnTo>
                <a:lnTo>
                  <a:pt x="895991" y="235170"/>
                </a:lnTo>
                <a:lnTo>
                  <a:pt x="894438" y="232956"/>
                </a:lnTo>
                <a:close/>
              </a:path>
              <a:path w="6457950" h="681355">
                <a:moveTo>
                  <a:pt x="752749" y="148519"/>
                </a:moveTo>
                <a:lnTo>
                  <a:pt x="714535" y="152382"/>
                </a:lnTo>
                <a:lnTo>
                  <a:pt x="681316" y="163974"/>
                </a:lnTo>
                <a:lnTo>
                  <a:pt x="653092" y="183292"/>
                </a:lnTo>
                <a:lnTo>
                  <a:pt x="629863" y="210339"/>
                </a:lnTo>
                <a:lnTo>
                  <a:pt x="878581" y="210339"/>
                </a:lnTo>
                <a:lnTo>
                  <a:pt x="849437" y="180324"/>
                </a:lnTo>
                <a:lnTo>
                  <a:pt x="788371" y="152052"/>
                </a:lnTo>
                <a:lnTo>
                  <a:pt x="752749" y="148519"/>
                </a:lnTo>
                <a:close/>
              </a:path>
              <a:path w="6457950" h="681355">
                <a:moveTo>
                  <a:pt x="1170889" y="147011"/>
                </a:moveTo>
                <a:lnTo>
                  <a:pt x="1128764" y="150592"/>
                </a:lnTo>
                <a:lnTo>
                  <a:pt x="1090598" y="161335"/>
                </a:lnTo>
                <a:lnTo>
                  <a:pt x="1056389" y="179240"/>
                </a:lnTo>
                <a:lnTo>
                  <a:pt x="1026139" y="204307"/>
                </a:lnTo>
                <a:lnTo>
                  <a:pt x="1001731" y="234746"/>
                </a:lnTo>
                <a:lnTo>
                  <a:pt x="984297" y="269520"/>
                </a:lnTo>
                <a:lnTo>
                  <a:pt x="973837" y="308629"/>
                </a:lnTo>
                <a:lnTo>
                  <a:pt x="970350" y="352073"/>
                </a:lnTo>
                <a:lnTo>
                  <a:pt x="973837" y="395563"/>
                </a:lnTo>
                <a:lnTo>
                  <a:pt x="984297" y="434814"/>
                </a:lnTo>
                <a:lnTo>
                  <a:pt x="1001731" y="469823"/>
                </a:lnTo>
                <a:lnTo>
                  <a:pt x="1026139" y="500592"/>
                </a:lnTo>
                <a:lnTo>
                  <a:pt x="1056389" y="525329"/>
                </a:lnTo>
                <a:lnTo>
                  <a:pt x="1090598" y="542999"/>
                </a:lnTo>
                <a:lnTo>
                  <a:pt x="1128764" y="553600"/>
                </a:lnTo>
                <a:lnTo>
                  <a:pt x="1170889" y="557134"/>
                </a:lnTo>
                <a:lnTo>
                  <a:pt x="1212636" y="553600"/>
                </a:lnTo>
                <a:lnTo>
                  <a:pt x="1250425" y="542999"/>
                </a:lnTo>
                <a:lnTo>
                  <a:pt x="1284257" y="525329"/>
                </a:lnTo>
                <a:lnTo>
                  <a:pt x="1314130" y="500592"/>
                </a:lnTo>
                <a:lnTo>
                  <a:pt x="1335345" y="474205"/>
                </a:lnTo>
                <a:lnTo>
                  <a:pt x="1170889" y="474205"/>
                </a:lnTo>
                <a:lnTo>
                  <a:pt x="1149025" y="472132"/>
                </a:lnTo>
                <a:lnTo>
                  <a:pt x="1112084" y="455546"/>
                </a:lnTo>
                <a:lnTo>
                  <a:pt x="1085132" y="423034"/>
                </a:lnTo>
                <a:lnTo>
                  <a:pt x="1071562" y="378553"/>
                </a:lnTo>
                <a:lnTo>
                  <a:pt x="1069865" y="352073"/>
                </a:lnTo>
                <a:lnTo>
                  <a:pt x="1071562" y="325922"/>
                </a:lnTo>
                <a:lnTo>
                  <a:pt x="1085132" y="281818"/>
                </a:lnTo>
                <a:lnTo>
                  <a:pt x="1112084" y="249023"/>
                </a:lnTo>
                <a:lnTo>
                  <a:pt x="1149025" y="232061"/>
                </a:lnTo>
                <a:lnTo>
                  <a:pt x="1170889" y="229940"/>
                </a:lnTo>
                <a:lnTo>
                  <a:pt x="1334962" y="229940"/>
                </a:lnTo>
                <a:lnTo>
                  <a:pt x="1314130" y="204307"/>
                </a:lnTo>
                <a:lnTo>
                  <a:pt x="1284257" y="179240"/>
                </a:lnTo>
                <a:lnTo>
                  <a:pt x="1250425" y="161335"/>
                </a:lnTo>
                <a:lnTo>
                  <a:pt x="1212636" y="150592"/>
                </a:lnTo>
                <a:lnTo>
                  <a:pt x="1170889" y="147011"/>
                </a:lnTo>
                <a:close/>
              </a:path>
              <a:path w="6457950" h="681355">
                <a:moveTo>
                  <a:pt x="1334962" y="229940"/>
                </a:moveTo>
                <a:lnTo>
                  <a:pt x="1170889" y="229940"/>
                </a:lnTo>
                <a:lnTo>
                  <a:pt x="1192375" y="232061"/>
                </a:lnTo>
                <a:lnTo>
                  <a:pt x="1211599" y="238422"/>
                </a:lnTo>
                <a:lnTo>
                  <a:pt x="1243263" y="263866"/>
                </a:lnTo>
                <a:lnTo>
                  <a:pt x="1264184" y="302503"/>
                </a:lnTo>
                <a:lnTo>
                  <a:pt x="1271158" y="352073"/>
                </a:lnTo>
                <a:lnTo>
                  <a:pt x="1269414" y="378553"/>
                </a:lnTo>
                <a:lnTo>
                  <a:pt x="1255467" y="423034"/>
                </a:lnTo>
                <a:lnTo>
                  <a:pt x="1228562" y="455546"/>
                </a:lnTo>
                <a:lnTo>
                  <a:pt x="1192375" y="472132"/>
                </a:lnTo>
                <a:lnTo>
                  <a:pt x="1170889" y="474205"/>
                </a:lnTo>
                <a:lnTo>
                  <a:pt x="1335345" y="474205"/>
                </a:lnTo>
                <a:lnTo>
                  <a:pt x="1338868" y="469823"/>
                </a:lnTo>
                <a:lnTo>
                  <a:pt x="1356537" y="434814"/>
                </a:lnTo>
                <a:lnTo>
                  <a:pt x="1367139" y="395563"/>
                </a:lnTo>
                <a:lnTo>
                  <a:pt x="1370673" y="352073"/>
                </a:lnTo>
                <a:lnTo>
                  <a:pt x="1367139" y="308629"/>
                </a:lnTo>
                <a:lnTo>
                  <a:pt x="1356537" y="269520"/>
                </a:lnTo>
                <a:lnTo>
                  <a:pt x="1338868" y="234746"/>
                </a:lnTo>
                <a:lnTo>
                  <a:pt x="1334962" y="229940"/>
                </a:lnTo>
                <a:close/>
              </a:path>
              <a:path w="6457950" h="681355">
                <a:moveTo>
                  <a:pt x="1616275" y="147011"/>
                </a:moveTo>
                <a:lnTo>
                  <a:pt x="1573915" y="150498"/>
                </a:lnTo>
                <a:lnTo>
                  <a:pt x="1535796" y="160958"/>
                </a:lnTo>
                <a:lnTo>
                  <a:pt x="1501917" y="178392"/>
                </a:lnTo>
                <a:lnTo>
                  <a:pt x="1472279" y="202800"/>
                </a:lnTo>
                <a:lnTo>
                  <a:pt x="1448201" y="233050"/>
                </a:lnTo>
                <a:lnTo>
                  <a:pt x="1431003" y="268012"/>
                </a:lnTo>
                <a:lnTo>
                  <a:pt x="1420684" y="307687"/>
                </a:lnTo>
                <a:lnTo>
                  <a:pt x="1417244" y="352073"/>
                </a:lnTo>
                <a:lnTo>
                  <a:pt x="1420637" y="396459"/>
                </a:lnTo>
                <a:lnTo>
                  <a:pt x="1430815" y="436133"/>
                </a:lnTo>
                <a:lnTo>
                  <a:pt x="1447777" y="471095"/>
                </a:lnTo>
                <a:lnTo>
                  <a:pt x="1471525" y="501346"/>
                </a:lnTo>
                <a:lnTo>
                  <a:pt x="1500786" y="525753"/>
                </a:lnTo>
                <a:lnTo>
                  <a:pt x="1572030" y="553648"/>
                </a:lnTo>
                <a:lnTo>
                  <a:pt x="1614013" y="557134"/>
                </a:lnTo>
                <a:lnTo>
                  <a:pt x="1639552" y="555909"/>
                </a:lnTo>
                <a:lnTo>
                  <a:pt x="1685540" y="546109"/>
                </a:lnTo>
                <a:lnTo>
                  <a:pt x="1725921" y="525565"/>
                </a:lnTo>
                <a:lnTo>
                  <a:pt x="1765501" y="490885"/>
                </a:lnTo>
                <a:lnTo>
                  <a:pt x="1780584" y="473451"/>
                </a:lnTo>
                <a:lnTo>
                  <a:pt x="1615521" y="473451"/>
                </a:lnTo>
                <a:lnTo>
                  <a:pt x="1593752" y="471331"/>
                </a:lnTo>
                <a:lnTo>
                  <a:pt x="1557565" y="454368"/>
                </a:lnTo>
                <a:lnTo>
                  <a:pt x="1531602" y="421337"/>
                </a:lnTo>
                <a:lnTo>
                  <a:pt x="1518409" y="377611"/>
                </a:lnTo>
                <a:lnTo>
                  <a:pt x="1516760" y="352073"/>
                </a:lnTo>
                <a:lnTo>
                  <a:pt x="1518409" y="326534"/>
                </a:lnTo>
                <a:lnTo>
                  <a:pt x="1531602" y="282808"/>
                </a:lnTo>
                <a:lnTo>
                  <a:pt x="1557895" y="249447"/>
                </a:lnTo>
                <a:lnTo>
                  <a:pt x="1594459" y="232108"/>
                </a:lnTo>
                <a:lnTo>
                  <a:pt x="1616275" y="229940"/>
                </a:lnTo>
                <a:lnTo>
                  <a:pt x="1767687" y="229940"/>
                </a:lnTo>
                <a:lnTo>
                  <a:pt x="1777610" y="220139"/>
                </a:lnTo>
                <a:lnTo>
                  <a:pt x="1740857" y="186591"/>
                </a:lnTo>
                <a:lnTo>
                  <a:pt x="1702974" y="164351"/>
                </a:lnTo>
                <a:lnTo>
                  <a:pt x="1662451" y="151346"/>
                </a:lnTo>
                <a:lnTo>
                  <a:pt x="1640070" y="148095"/>
                </a:lnTo>
                <a:lnTo>
                  <a:pt x="1616275" y="147011"/>
                </a:lnTo>
                <a:close/>
              </a:path>
              <a:path w="6457950" h="681355">
                <a:moveTo>
                  <a:pt x="1720314" y="413893"/>
                </a:moveTo>
                <a:lnTo>
                  <a:pt x="1691665" y="441599"/>
                </a:lnTo>
                <a:lnTo>
                  <a:pt x="1654111" y="465818"/>
                </a:lnTo>
                <a:lnTo>
                  <a:pt x="1615521" y="473451"/>
                </a:lnTo>
                <a:lnTo>
                  <a:pt x="1780584" y="473451"/>
                </a:lnTo>
                <a:lnTo>
                  <a:pt x="1785149" y="468174"/>
                </a:lnTo>
                <a:lnTo>
                  <a:pt x="1720314" y="413893"/>
                </a:lnTo>
                <a:close/>
              </a:path>
              <a:path w="6457950" h="681355">
                <a:moveTo>
                  <a:pt x="1767687" y="229940"/>
                </a:moveTo>
                <a:lnTo>
                  <a:pt x="1616275" y="229940"/>
                </a:lnTo>
                <a:lnTo>
                  <a:pt x="1628573" y="230647"/>
                </a:lnTo>
                <a:lnTo>
                  <a:pt x="1640588" y="232767"/>
                </a:lnTo>
                <a:lnTo>
                  <a:pt x="1688273" y="256327"/>
                </a:lnTo>
                <a:lnTo>
                  <a:pt x="1716544" y="280452"/>
                </a:lnTo>
                <a:lnTo>
                  <a:pt x="1767687" y="229940"/>
                </a:lnTo>
                <a:close/>
              </a:path>
              <a:path w="6457950" h="681355">
                <a:moveTo>
                  <a:pt x="2035598" y="238987"/>
                </a:moveTo>
                <a:lnTo>
                  <a:pt x="1937591" y="238987"/>
                </a:lnTo>
                <a:lnTo>
                  <a:pt x="1937591" y="545072"/>
                </a:lnTo>
                <a:lnTo>
                  <a:pt x="2035598" y="545072"/>
                </a:lnTo>
                <a:lnTo>
                  <a:pt x="2035598" y="238987"/>
                </a:lnTo>
                <a:close/>
              </a:path>
              <a:path w="6457950" h="681355">
                <a:moveTo>
                  <a:pt x="2162254" y="159827"/>
                </a:moveTo>
                <a:lnTo>
                  <a:pt x="1810935" y="159827"/>
                </a:lnTo>
                <a:lnTo>
                  <a:pt x="1810935" y="238987"/>
                </a:lnTo>
                <a:lnTo>
                  <a:pt x="2162254" y="238987"/>
                </a:lnTo>
                <a:lnTo>
                  <a:pt x="2162254" y="159827"/>
                </a:lnTo>
                <a:close/>
              </a:path>
              <a:path w="6457950" h="681355">
                <a:moveTo>
                  <a:pt x="2319714" y="159827"/>
                </a:moveTo>
                <a:lnTo>
                  <a:pt x="2221707" y="159827"/>
                </a:lnTo>
                <a:lnTo>
                  <a:pt x="2221707" y="545072"/>
                </a:lnTo>
                <a:lnTo>
                  <a:pt x="2414706" y="545072"/>
                </a:lnTo>
                <a:lnTo>
                  <a:pt x="2447312" y="542810"/>
                </a:lnTo>
                <a:lnTo>
                  <a:pt x="2502347" y="524717"/>
                </a:lnTo>
                <a:lnTo>
                  <a:pt x="2542917" y="489142"/>
                </a:lnTo>
                <a:lnTo>
                  <a:pt x="2556153" y="465158"/>
                </a:lnTo>
                <a:lnTo>
                  <a:pt x="2319714" y="465158"/>
                </a:lnTo>
                <a:lnTo>
                  <a:pt x="2319714" y="354334"/>
                </a:lnTo>
                <a:lnTo>
                  <a:pt x="2555930" y="354334"/>
                </a:lnTo>
                <a:lnTo>
                  <a:pt x="2555875" y="354146"/>
                </a:lnTo>
                <a:lnTo>
                  <a:pt x="2524776" y="311362"/>
                </a:lnTo>
                <a:lnTo>
                  <a:pt x="2476526" y="283656"/>
                </a:lnTo>
                <a:lnTo>
                  <a:pt x="2414706" y="274420"/>
                </a:lnTo>
                <a:lnTo>
                  <a:pt x="2319714" y="274420"/>
                </a:lnTo>
                <a:lnTo>
                  <a:pt x="2319714" y="159827"/>
                </a:lnTo>
                <a:close/>
              </a:path>
              <a:path w="6457950" h="681355">
                <a:moveTo>
                  <a:pt x="2555930" y="354334"/>
                </a:moveTo>
                <a:lnTo>
                  <a:pt x="2402644" y="354334"/>
                </a:lnTo>
                <a:lnTo>
                  <a:pt x="2430679" y="357821"/>
                </a:lnTo>
                <a:lnTo>
                  <a:pt x="2450705" y="368281"/>
                </a:lnTo>
                <a:lnTo>
                  <a:pt x="2462720" y="385716"/>
                </a:lnTo>
                <a:lnTo>
                  <a:pt x="2466725" y="410123"/>
                </a:lnTo>
                <a:lnTo>
                  <a:pt x="2462720" y="434201"/>
                </a:lnTo>
                <a:lnTo>
                  <a:pt x="2450705" y="451399"/>
                </a:lnTo>
                <a:lnTo>
                  <a:pt x="2430679" y="461718"/>
                </a:lnTo>
                <a:lnTo>
                  <a:pt x="2402644" y="465158"/>
                </a:lnTo>
                <a:lnTo>
                  <a:pt x="2556153" y="465158"/>
                </a:lnTo>
                <a:lnTo>
                  <a:pt x="2563649" y="439761"/>
                </a:lnTo>
                <a:lnTo>
                  <a:pt x="2566241" y="410123"/>
                </a:lnTo>
                <a:lnTo>
                  <a:pt x="2563649" y="380485"/>
                </a:lnTo>
                <a:lnTo>
                  <a:pt x="2555930" y="354334"/>
                </a:lnTo>
                <a:close/>
              </a:path>
              <a:path w="6457950" h="681355">
                <a:moveTo>
                  <a:pt x="2704205" y="159827"/>
                </a:moveTo>
                <a:lnTo>
                  <a:pt x="2606198" y="159827"/>
                </a:lnTo>
                <a:lnTo>
                  <a:pt x="2606198" y="545072"/>
                </a:lnTo>
                <a:lnTo>
                  <a:pt x="2704205" y="545072"/>
                </a:lnTo>
                <a:lnTo>
                  <a:pt x="2704205" y="159827"/>
                </a:lnTo>
                <a:close/>
              </a:path>
              <a:path w="6457950" h="681355">
                <a:moveTo>
                  <a:pt x="2965668" y="147011"/>
                </a:moveTo>
                <a:lnTo>
                  <a:pt x="2923780" y="150639"/>
                </a:lnTo>
                <a:lnTo>
                  <a:pt x="2886320" y="161523"/>
                </a:lnTo>
                <a:lnTo>
                  <a:pt x="2824688" y="205061"/>
                </a:lnTo>
                <a:lnTo>
                  <a:pt x="2801600" y="236160"/>
                </a:lnTo>
                <a:lnTo>
                  <a:pt x="2785108" y="271405"/>
                </a:lnTo>
                <a:lnTo>
                  <a:pt x="2775213" y="310796"/>
                </a:lnTo>
                <a:lnTo>
                  <a:pt x="2771915" y="354334"/>
                </a:lnTo>
                <a:lnTo>
                  <a:pt x="2775308" y="398343"/>
                </a:lnTo>
                <a:lnTo>
                  <a:pt x="2785485" y="437641"/>
                </a:lnTo>
                <a:lnTo>
                  <a:pt x="2802448" y="472226"/>
                </a:lnTo>
                <a:lnTo>
                  <a:pt x="2826196" y="502099"/>
                </a:lnTo>
                <a:lnTo>
                  <a:pt x="2856070" y="526177"/>
                </a:lnTo>
                <a:lnTo>
                  <a:pt x="2890655" y="543376"/>
                </a:lnTo>
                <a:lnTo>
                  <a:pt x="2929952" y="553695"/>
                </a:lnTo>
                <a:lnTo>
                  <a:pt x="2973961" y="557134"/>
                </a:lnTo>
                <a:lnTo>
                  <a:pt x="2998605" y="556051"/>
                </a:lnTo>
                <a:lnTo>
                  <a:pt x="3044216" y="547381"/>
                </a:lnTo>
                <a:lnTo>
                  <a:pt x="3085492" y="529664"/>
                </a:lnTo>
                <a:lnTo>
                  <a:pt x="3125826" y="500639"/>
                </a:lnTo>
                <a:lnTo>
                  <a:pt x="3145851" y="481744"/>
                </a:lnTo>
                <a:lnTo>
                  <a:pt x="3138972" y="474205"/>
                </a:lnTo>
                <a:lnTo>
                  <a:pt x="2976223" y="474205"/>
                </a:lnTo>
                <a:lnTo>
                  <a:pt x="2954030" y="472650"/>
                </a:lnTo>
                <a:lnTo>
                  <a:pt x="2916712" y="460211"/>
                </a:lnTo>
                <a:lnTo>
                  <a:pt x="2879535" y="418605"/>
                </a:lnTo>
                <a:lnTo>
                  <a:pt x="2867661" y="377705"/>
                </a:lnTo>
                <a:lnTo>
                  <a:pt x="3144343" y="377705"/>
                </a:lnTo>
                <a:lnTo>
                  <a:pt x="3145003" y="366821"/>
                </a:lnTo>
                <a:lnTo>
                  <a:pt x="3145474" y="356784"/>
                </a:lnTo>
                <a:lnTo>
                  <a:pt x="3145757" y="347596"/>
                </a:lnTo>
                <a:lnTo>
                  <a:pt x="3145851" y="339256"/>
                </a:lnTo>
                <a:lnTo>
                  <a:pt x="3143669" y="307592"/>
                </a:lnTo>
                <a:lnTo>
                  <a:pt x="2869923" y="307592"/>
                </a:lnTo>
                <a:lnTo>
                  <a:pt x="2882503" y="270981"/>
                </a:lnTo>
                <a:lnTo>
                  <a:pt x="2902152" y="244830"/>
                </a:lnTo>
                <a:lnTo>
                  <a:pt x="2928869" y="229139"/>
                </a:lnTo>
                <a:lnTo>
                  <a:pt x="2962653" y="223909"/>
                </a:lnTo>
                <a:lnTo>
                  <a:pt x="3118078" y="223909"/>
                </a:lnTo>
                <a:lnTo>
                  <a:pt x="3098355" y="197522"/>
                </a:lnTo>
                <a:lnTo>
                  <a:pt x="3072534" y="175424"/>
                </a:lnTo>
                <a:lnTo>
                  <a:pt x="3041813" y="159639"/>
                </a:lnTo>
                <a:lnTo>
                  <a:pt x="3006191" y="150168"/>
                </a:lnTo>
                <a:lnTo>
                  <a:pt x="2965668" y="147011"/>
                </a:lnTo>
                <a:close/>
              </a:path>
              <a:path w="6457950" h="681355">
                <a:moveTo>
                  <a:pt x="3090816" y="421432"/>
                </a:moveTo>
                <a:lnTo>
                  <a:pt x="3058210" y="446876"/>
                </a:lnTo>
                <a:lnTo>
                  <a:pt x="3019337" y="467844"/>
                </a:lnTo>
                <a:lnTo>
                  <a:pt x="2976223" y="474205"/>
                </a:lnTo>
                <a:lnTo>
                  <a:pt x="3138972" y="474205"/>
                </a:lnTo>
                <a:lnTo>
                  <a:pt x="3090816" y="421432"/>
                </a:lnTo>
                <a:close/>
              </a:path>
              <a:path w="6457950" h="681355">
                <a:moveTo>
                  <a:pt x="3118078" y="223909"/>
                </a:moveTo>
                <a:lnTo>
                  <a:pt x="2962653" y="223909"/>
                </a:lnTo>
                <a:lnTo>
                  <a:pt x="2980888" y="225323"/>
                </a:lnTo>
                <a:lnTo>
                  <a:pt x="2997144" y="229563"/>
                </a:lnTo>
                <a:lnTo>
                  <a:pt x="3034132" y="258541"/>
                </a:lnTo>
                <a:lnTo>
                  <a:pt x="3050105" y="307592"/>
                </a:lnTo>
                <a:lnTo>
                  <a:pt x="3143669" y="307592"/>
                </a:lnTo>
                <a:lnTo>
                  <a:pt x="3142883" y="296189"/>
                </a:lnTo>
                <a:lnTo>
                  <a:pt x="3133977" y="258212"/>
                </a:lnTo>
                <a:lnTo>
                  <a:pt x="3119135" y="225323"/>
                </a:lnTo>
                <a:lnTo>
                  <a:pt x="3118078" y="223909"/>
                </a:lnTo>
                <a:close/>
              </a:path>
              <a:path w="6457950" h="681355">
                <a:moveTo>
                  <a:pt x="3576536" y="238987"/>
                </a:moveTo>
                <a:lnTo>
                  <a:pt x="3478529" y="238987"/>
                </a:lnTo>
                <a:lnTo>
                  <a:pt x="3478529" y="545072"/>
                </a:lnTo>
                <a:lnTo>
                  <a:pt x="3576536" y="545072"/>
                </a:lnTo>
                <a:lnTo>
                  <a:pt x="3576536" y="238987"/>
                </a:lnTo>
                <a:close/>
              </a:path>
              <a:path w="6457950" h="681355">
                <a:moveTo>
                  <a:pt x="3703192" y="159827"/>
                </a:moveTo>
                <a:lnTo>
                  <a:pt x="3351873" y="159827"/>
                </a:lnTo>
                <a:lnTo>
                  <a:pt x="3351873" y="238987"/>
                </a:lnTo>
                <a:lnTo>
                  <a:pt x="3703192" y="238987"/>
                </a:lnTo>
                <a:lnTo>
                  <a:pt x="3703192" y="159827"/>
                </a:lnTo>
                <a:close/>
              </a:path>
              <a:path w="6457950" h="681355">
                <a:moveTo>
                  <a:pt x="4079084" y="227678"/>
                </a:moveTo>
                <a:lnTo>
                  <a:pt x="3924157" y="227678"/>
                </a:lnTo>
                <a:lnTo>
                  <a:pt x="3940177" y="228668"/>
                </a:lnTo>
                <a:lnTo>
                  <a:pt x="3954313" y="231636"/>
                </a:lnTo>
                <a:lnTo>
                  <a:pt x="3991631" y="261793"/>
                </a:lnTo>
                <a:lnTo>
                  <a:pt x="3996532" y="286483"/>
                </a:lnTo>
                <a:lnTo>
                  <a:pt x="3996532" y="295530"/>
                </a:lnTo>
                <a:lnTo>
                  <a:pt x="3906063" y="312116"/>
                </a:lnTo>
                <a:lnTo>
                  <a:pt x="3867473" y="320361"/>
                </a:lnTo>
                <a:lnTo>
                  <a:pt x="3805276" y="343356"/>
                </a:lnTo>
                <a:lnTo>
                  <a:pt x="3763198" y="375585"/>
                </a:lnTo>
                <a:lnTo>
                  <a:pt x="3742089" y="420442"/>
                </a:lnTo>
                <a:lnTo>
                  <a:pt x="3739450" y="447818"/>
                </a:lnTo>
                <a:lnTo>
                  <a:pt x="3741806" y="472697"/>
                </a:lnTo>
                <a:lnTo>
                  <a:pt x="3760654" y="513408"/>
                </a:lnTo>
                <a:lnTo>
                  <a:pt x="3797831" y="541774"/>
                </a:lnTo>
                <a:lnTo>
                  <a:pt x="3847965" y="556098"/>
                </a:lnTo>
                <a:lnTo>
                  <a:pt x="3877415" y="557888"/>
                </a:lnTo>
                <a:lnTo>
                  <a:pt x="3917419" y="554590"/>
                </a:lnTo>
                <a:lnTo>
                  <a:pt x="3951486" y="544695"/>
                </a:lnTo>
                <a:lnTo>
                  <a:pt x="3979616" y="528203"/>
                </a:lnTo>
                <a:lnTo>
                  <a:pt x="4001809" y="505115"/>
                </a:lnTo>
                <a:lnTo>
                  <a:pt x="4090016" y="505115"/>
                </a:lnTo>
                <a:lnTo>
                  <a:pt x="4090016" y="479482"/>
                </a:lnTo>
                <a:lnTo>
                  <a:pt x="3894001" y="479482"/>
                </a:lnTo>
                <a:lnTo>
                  <a:pt x="3880807" y="478870"/>
                </a:lnTo>
                <a:lnTo>
                  <a:pt x="3843678" y="463933"/>
                </a:lnTo>
                <a:lnTo>
                  <a:pt x="3835196" y="441033"/>
                </a:lnTo>
                <a:lnTo>
                  <a:pt x="3836563" y="429678"/>
                </a:lnTo>
                <a:lnTo>
                  <a:pt x="3870205" y="397448"/>
                </a:lnTo>
                <a:lnTo>
                  <a:pt x="3907524" y="385009"/>
                </a:lnTo>
                <a:lnTo>
                  <a:pt x="3996532" y="365643"/>
                </a:lnTo>
                <a:lnTo>
                  <a:pt x="4090016" y="365643"/>
                </a:lnTo>
                <a:lnTo>
                  <a:pt x="4090016" y="284975"/>
                </a:lnTo>
                <a:lnTo>
                  <a:pt x="4087283" y="254631"/>
                </a:lnTo>
                <a:lnTo>
                  <a:pt x="4079084" y="227678"/>
                </a:lnTo>
                <a:close/>
              </a:path>
              <a:path w="6457950" h="681355">
                <a:moveTo>
                  <a:pt x="4090016" y="505115"/>
                </a:moveTo>
                <a:lnTo>
                  <a:pt x="4001809" y="505115"/>
                </a:lnTo>
                <a:lnTo>
                  <a:pt x="4001809" y="545072"/>
                </a:lnTo>
                <a:lnTo>
                  <a:pt x="4090016" y="545072"/>
                </a:lnTo>
                <a:lnTo>
                  <a:pt x="4090016" y="505115"/>
                </a:lnTo>
                <a:close/>
              </a:path>
              <a:path w="6457950" h="681355">
                <a:moveTo>
                  <a:pt x="4090016" y="365643"/>
                </a:moveTo>
                <a:lnTo>
                  <a:pt x="3996532" y="365643"/>
                </a:lnTo>
                <a:lnTo>
                  <a:pt x="3996532" y="388260"/>
                </a:lnTo>
                <a:lnTo>
                  <a:pt x="3994741" y="409181"/>
                </a:lnTo>
                <a:lnTo>
                  <a:pt x="3967883" y="456111"/>
                </a:lnTo>
                <a:lnTo>
                  <a:pt x="3915581" y="478022"/>
                </a:lnTo>
                <a:lnTo>
                  <a:pt x="3894001" y="479482"/>
                </a:lnTo>
                <a:lnTo>
                  <a:pt x="4090016" y="479482"/>
                </a:lnTo>
                <a:lnTo>
                  <a:pt x="4090016" y="365643"/>
                </a:lnTo>
                <a:close/>
              </a:path>
              <a:path w="6457950" h="681355">
                <a:moveTo>
                  <a:pt x="3922649" y="147011"/>
                </a:moveTo>
                <a:lnTo>
                  <a:pt x="3871242" y="152429"/>
                </a:lnTo>
                <a:lnTo>
                  <a:pt x="3824076" y="168686"/>
                </a:lnTo>
                <a:lnTo>
                  <a:pt x="3781151" y="195779"/>
                </a:lnTo>
                <a:lnTo>
                  <a:pt x="3742466" y="233710"/>
                </a:lnTo>
                <a:lnTo>
                  <a:pt x="3804286" y="290252"/>
                </a:lnTo>
                <a:lnTo>
                  <a:pt x="3820165" y="275363"/>
                </a:lnTo>
                <a:lnTo>
                  <a:pt x="3835385" y="262358"/>
                </a:lnTo>
                <a:lnTo>
                  <a:pt x="3876378" y="235736"/>
                </a:lnTo>
                <a:lnTo>
                  <a:pt x="3924157" y="227678"/>
                </a:lnTo>
                <a:lnTo>
                  <a:pt x="4079084" y="227678"/>
                </a:lnTo>
                <a:lnTo>
                  <a:pt x="4065420" y="204119"/>
                </a:lnTo>
                <a:lnTo>
                  <a:pt x="4046289" y="183952"/>
                </a:lnTo>
                <a:lnTo>
                  <a:pt x="4022164" y="167790"/>
                </a:lnTo>
                <a:lnTo>
                  <a:pt x="3993516" y="156246"/>
                </a:lnTo>
                <a:lnTo>
                  <a:pt x="3960344" y="149320"/>
                </a:lnTo>
                <a:lnTo>
                  <a:pt x="3922649" y="147011"/>
                </a:lnTo>
                <a:close/>
              </a:path>
              <a:path w="6457950" h="681355">
                <a:moveTo>
                  <a:pt x="4526131" y="0"/>
                </a:moveTo>
                <a:lnTo>
                  <a:pt x="4397214" y="11308"/>
                </a:lnTo>
                <a:lnTo>
                  <a:pt x="4337137" y="20496"/>
                </a:lnTo>
                <a:lnTo>
                  <a:pt x="4286578" y="37506"/>
                </a:lnTo>
                <a:lnTo>
                  <a:pt x="4245538" y="62338"/>
                </a:lnTo>
                <a:lnTo>
                  <a:pt x="4214015" y="94991"/>
                </a:lnTo>
                <a:lnTo>
                  <a:pt x="4180240" y="164592"/>
                </a:lnTo>
                <a:lnTo>
                  <a:pt x="4169686" y="207715"/>
                </a:lnTo>
                <a:lnTo>
                  <a:pt x="4163353" y="256387"/>
                </a:lnTo>
                <a:lnTo>
                  <a:pt x="4161242" y="310608"/>
                </a:lnTo>
                <a:lnTo>
                  <a:pt x="4164540" y="366679"/>
                </a:lnTo>
                <a:lnTo>
                  <a:pt x="4174435" y="415777"/>
                </a:lnTo>
                <a:lnTo>
                  <a:pt x="4190927" y="457902"/>
                </a:lnTo>
                <a:lnTo>
                  <a:pt x="4214015" y="493053"/>
                </a:lnTo>
                <a:lnTo>
                  <a:pt x="4243041" y="520429"/>
                </a:lnTo>
                <a:lnTo>
                  <a:pt x="4277343" y="539983"/>
                </a:lnTo>
                <a:lnTo>
                  <a:pt x="4316923" y="551716"/>
                </a:lnTo>
                <a:lnTo>
                  <a:pt x="4361780" y="555627"/>
                </a:lnTo>
                <a:lnTo>
                  <a:pt x="4402114" y="552281"/>
                </a:lnTo>
                <a:lnTo>
                  <a:pt x="4471473" y="525518"/>
                </a:lnTo>
                <a:lnTo>
                  <a:pt x="4524247" y="473215"/>
                </a:lnTo>
                <a:lnTo>
                  <a:pt x="4359519" y="472697"/>
                </a:lnTo>
                <a:lnTo>
                  <a:pt x="4338079" y="470907"/>
                </a:lnTo>
                <a:lnTo>
                  <a:pt x="4302269" y="456583"/>
                </a:lnTo>
                <a:lnTo>
                  <a:pt x="4276354" y="428028"/>
                </a:lnTo>
                <a:lnTo>
                  <a:pt x="4263160" y="388072"/>
                </a:lnTo>
                <a:lnTo>
                  <a:pt x="4261511" y="364135"/>
                </a:lnTo>
                <a:lnTo>
                  <a:pt x="4263207" y="341848"/>
                </a:lnTo>
                <a:lnTo>
                  <a:pt x="4276778" y="303776"/>
                </a:lnTo>
                <a:lnTo>
                  <a:pt x="4303588" y="275127"/>
                </a:lnTo>
                <a:lnTo>
                  <a:pt x="4339399" y="260426"/>
                </a:lnTo>
                <a:lnTo>
                  <a:pt x="4360272" y="258589"/>
                </a:lnTo>
                <a:lnTo>
                  <a:pt x="4531857" y="258589"/>
                </a:lnTo>
                <a:lnTo>
                  <a:pt x="4529335" y="252981"/>
                </a:lnTo>
                <a:lnTo>
                  <a:pt x="4526797" y="249542"/>
                </a:lnTo>
                <a:lnTo>
                  <a:pt x="4246433" y="249542"/>
                </a:lnTo>
                <a:lnTo>
                  <a:pt x="4252134" y="212459"/>
                </a:lnTo>
                <a:lnTo>
                  <a:pt x="4272867" y="157801"/>
                </a:lnTo>
                <a:lnTo>
                  <a:pt x="4308018" y="127174"/>
                </a:lnTo>
                <a:lnTo>
                  <a:pt x="4367199" y="108703"/>
                </a:lnTo>
                <a:lnTo>
                  <a:pt x="4406261" y="103284"/>
                </a:lnTo>
                <a:lnTo>
                  <a:pt x="4534424" y="92730"/>
                </a:lnTo>
                <a:lnTo>
                  <a:pt x="4526131" y="0"/>
                </a:lnTo>
                <a:close/>
              </a:path>
              <a:path w="6457950" h="681355">
                <a:moveTo>
                  <a:pt x="4531857" y="258589"/>
                </a:moveTo>
                <a:lnTo>
                  <a:pt x="4360272" y="258589"/>
                </a:lnTo>
                <a:lnTo>
                  <a:pt x="4381005" y="260426"/>
                </a:lnTo>
                <a:lnTo>
                  <a:pt x="4399475" y="265939"/>
                </a:lnTo>
                <a:lnTo>
                  <a:pt x="4440846" y="303493"/>
                </a:lnTo>
                <a:lnTo>
                  <a:pt x="4453662" y="341565"/>
                </a:lnTo>
                <a:lnTo>
                  <a:pt x="4455265" y="364135"/>
                </a:lnTo>
                <a:lnTo>
                  <a:pt x="4453662" y="388072"/>
                </a:lnTo>
                <a:lnTo>
                  <a:pt x="4440846" y="428028"/>
                </a:lnTo>
                <a:lnTo>
                  <a:pt x="4399287" y="465535"/>
                </a:lnTo>
                <a:lnTo>
                  <a:pt x="4359519" y="472697"/>
                </a:lnTo>
                <a:lnTo>
                  <a:pt x="4524512" y="472697"/>
                </a:lnTo>
                <a:lnTo>
                  <a:pt x="4541210" y="440091"/>
                </a:lnTo>
                <a:lnTo>
                  <a:pt x="4551387" y="402725"/>
                </a:lnTo>
                <a:lnTo>
                  <a:pt x="4554780" y="361119"/>
                </a:lnTo>
                <a:lnTo>
                  <a:pt x="4551953" y="320456"/>
                </a:lnTo>
                <a:lnTo>
                  <a:pt x="4543471" y="284410"/>
                </a:lnTo>
                <a:lnTo>
                  <a:pt x="4531857" y="258589"/>
                </a:lnTo>
                <a:close/>
              </a:path>
              <a:path w="6457950" h="681355">
                <a:moveTo>
                  <a:pt x="4383643" y="176413"/>
                </a:moveTo>
                <a:lnTo>
                  <a:pt x="4341048" y="181313"/>
                </a:lnTo>
                <a:lnTo>
                  <a:pt x="4302222" y="196014"/>
                </a:lnTo>
                <a:lnTo>
                  <a:pt x="4269804" y="219197"/>
                </a:lnTo>
                <a:lnTo>
                  <a:pt x="4246433" y="249542"/>
                </a:lnTo>
                <a:lnTo>
                  <a:pt x="4526797" y="249542"/>
                </a:lnTo>
                <a:lnTo>
                  <a:pt x="4484714" y="204402"/>
                </a:lnTo>
                <a:lnTo>
                  <a:pt x="4421763" y="179523"/>
                </a:lnTo>
                <a:lnTo>
                  <a:pt x="4383643" y="176413"/>
                </a:lnTo>
                <a:close/>
              </a:path>
              <a:path w="6457950" h="681355">
                <a:moveTo>
                  <a:pt x="4583016" y="466666"/>
                </a:moveTo>
                <a:lnTo>
                  <a:pt x="4573969" y="544318"/>
                </a:lnTo>
                <a:lnTo>
                  <a:pt x="4615811" y="549972"/>
                </a:lnTo>
                <a:lnTo>
                  <a:pt x="4631266" y="550349"/>
                </a:lnTo>
                <a:lnTo>
                  <a:pt x="4663731" y="546297"/>
                </a:lnTo>
                <a:lnTo>
                  <a:pt x="4710850" y="522926"/>
                </a:lnTo>
                <a:lnTo>
                  <a:pt x="4735823" y="476561"/>
                </a:lnTo>
                <a:lnTo>
                  <a:pt x="4737402" y="468928"/>
                </a:lnTo>
                <a:lnTo>
                  <a:pt x="4611664" y="468928"/>
                </a:lnTo>
                <a:lnTo>
                  <a:pt x="4605916" y="468786"/>
                </a:lnTo>
                <a:lnTo>
                  <a:pt x="4599225" y="468362"/>
                </a:lnTo>
                <a:lnTo>
                  <a:pt x="4591592" y="467655"/>
                </a:lnTo>
                <a:lnTo>
                  <a:pt x="4583016" y="466666"/>
                </a:lnTo>
                <a:close/>
              </a:path>
              <a:path w="6457950" h="681355">
                <a:moveTo>
                  <a:pt x="4973538" y="238987"/>
                </a:moveTo>
                <a:lnTo>
                  <a:pt x="4875530" y="238987"/>
                </a:lnTo>
                <a:lnTo>
                  <a:pt x="4875530" y="545072"/>
                </a:lnTo>
                <a:lnTo>
                  <a:pt x="4973538" y="545072"/>
                </a:lnTo>
                <a:lnTo>
                  <a:pt x="4973538" y="238987"/>
                </a:lnTo>
                <a:close/>
              </a:path>
              <a:path w="6457950" h="681355">
                <a:moveTo>
                  <a:pt x="4973538" y="159827"/>
                </a:moveTo>
                <a:lnTo>
                  <a:pt x="4662930" y="159827"/>
                </a:lnTo>
                <a:lnTo>
                  <a:pt x="4661422" y="336241"/>
                </a:lnTo>
                <a:lnTo>
                  <a:pt x="4660244" y="374643"/>
                </a:lnTo>
                <a:lnTo>
                  <a:pt x="4655343" y="428547"/>
                </a:lnTo>
                <a:lnTo>
                  <a:pt x="4626035" y="466525"/>
                </a:lnTo>
                <a:lnTo>
                  <a:pt x="4611664" y="468928"/>
                </a:lnTo>
                <a:lnTo>
                  <a:pt x="4737402" y="468928"/>
                </a:lnTo>
                <a:lnTo>
                  <a:pt x="4743409" y="439902"/>
                </a:lnTo>
                <a:lnTo>
                  <a:pt x="4748262" y="393632"/>
                </a:lnTo>
                <a:lnTo>
                  <a:pt x="4750382" y="337748"/>
                </a:lnTo>
                <a:lnTo>
                  <a:pt x="4751890" y="238987"/>
                </a:lnTo>
                <a:lnTo>
                  <a:pt x="4973538" y="238987"/>
                </a:lnTo>
                <a:lnTo>
                  <a:pt x="4973538" y="159827"/>
                </a:lnTo>
                <a:close/>
              </a:path>
              <a:path w="6457950" h="681355">
                <a:moveTo>
                  <a:pt x="5154056" y="159827"/>
                </a:moveTo>
                <a:lnTo>
                  <a:pt x="5062834" y="159827"/>
                </a:lnTo>
                <a:lnTo>
                  <a:pt x="5062834" y="545072"/>
                </a:lnTo>
                <a:lnTo>
                  <a:pt x="5171396" y="545072"/>
                </a:lnTo>
                <a:lnTo>
                  <a:pt x="5227538" y="449326"/>
                </a:lnTo>
                <a:lnTo>
                  <a:pt x="5151041" y="449326"/>
                </a:lnTo>
                <a:lnTo>
                  <a:pt x="5152329" y="420112"/>
                </a:lnTo>
                <a:lnTo>
                  <a:pt x="5153303" y="383171"/>
                </a:lnTo>
                <a:lnTo>
                  <a:pt x="5153819" y="344298"/>
                </a:lnTo>
                <a:lnTo>
                  <a:pt x="5153939" y="322105"/>
                </a:lnTo>
                <a:lnTo>
                  <a:pt x="5154056" y="159827"/>
                </a:lnTo>
                <a:close/>
              </a:path>
              <a:path w="6457950" h="681355">
                <a:moveTo>
                  <a:pt x="5426970" y="254819"/>
                </a:moveTo>
                <a:lnTo>
                  <a:pt x="5338763" y="254819"/>
                </a:lnTo>
                <a:lnTo>
                  <a:pt x="5337444" y="285022"/>
                </a:lnTo>
                <a:lnTo>
                  <a:pt x="5336501" y="322105"/>
                </a:lnTo>
                <a:lnTo>
                  <a:pt x="5335936" y="366067"/>
                </a:lnTo>
                <a:lnTo>
                  <a:pt x="5335873" y="383171"/>
                </a:lnTo>
                <a:lnTo>
                  <a:pt x="5335747" y="545072"/>
                </a:lnTo>
                <a:lnTo>
                  <a:pt x="5426970" y="545072"/>
                </a:lnTo>
                <a:lnTo>
                  <a:pt x="5426970" y="254819"/>
                </a:lnTo>
                <a:close/>
              </a:path>
              <a:path w="6457950" h="681355">
                <a:moveTo>
                  <a:pt x="5426970" y="159827"/>
                </a:moveTo>
                <a:lnTo>
                  <a:pt x="5318408" y="159827"/>
                </a:lnTo>
                <a:lnTo>
                  <a:pt x="5220400" y="325686"/>
                </a:lnTo>
                <a:lnTo>
                  <a:pt x="5201647" y="358292"/>
                </a:lnTo>
                <a:lnTo>
                  <a:pt x="5183836" y="389768"/>
                </a:lnTo>
                <a:lnTo>
                  <a:pt x="5166967" y="420112"/>
                </a:lnTo>
                <a:lnTo>
                  <a:pt x="5151041" y="449326"/>
                </a:lnTo>
                <a:lnTo>
                  <a:pt x="5227538" y="449326"/>
                </a:lnTo>
                <a:lnTo>
                  <a:pt x="5268650" y="379213"/>
                </a:lnTo>
                <a:lnTo>
                  <a:pt x="5288864" y="344298"/>
                </a:lnTo>
                <a:lnTo>
                  <a:pt x="5323920" y="282101"/>
                </a:lnTo>
                <a:lnTo>
                  <a:pt x="5338763" y="254819"/>
                </a:lnTo>
                <a:lnTo>
                  <a:pt x="5426970" y="254819"/>
                </a:lnTo>
                <a:lnTo>
                  <a:pt x="5426970" y="159827"/>
                </a:lnTo>
                <a:close/>
              </a:path>
              <a:path w="6457950" h="681355">
                <a:moveTo>
                  <a:pt x="5613625" y="159827"/>
                </a:moveTo>
                <a:lnTo>
                  <a:pt x="5515618" y="159827"/>
                </a:lnTo>
                <a:lnTo>
                  <a:pt x="5515618" y="545072"/>
                </a:lnTo>
                <a:lnTo>
                  <a:pt x="5818688" y="545072"/>
                </a:lnTo>
                <a:lnTo>
                  <a:pt x="5818688" y="639310"/>
                </a:lnTo>
                <a:lnTo>
                  <a:pt x="5913679" y="639310"/>
                </a:lnTo>
                <a:lnTo>
                  <a:pt x="5913679" y="465912"/>
                </a:lnTo>
                <a:lnTo>
                  <a:pt x="5613625" y="465912"/>
                </a:lnTo>
                <a:lnTo>
                  <a:pt x="5613625" y="159827"/>
                </a:lnTo>
                <a:close/>
              </a:path>
              <a:path w="6457950" h="681355">
                <a:moveTo>
                  <a:pt x="5859398" y="159827"/>
                </a:moveTo>
                <a:lnTo>
                  <a:pt x="5761391" y="159827"/>
                </a:lnTo>
                <a:lnTo>
                  <a:pt x="5761391" y="465912"/>
                </a:lnTo>
                <a:lnTo>
                  <a:pt x="5859398" y="465912"/>
                </a:lnTo>
                <a:lnTo>
                  <a:pt x="5859398" y="159827"/>
                </a:lnTo>
                <a:close/>
              </a:path>
              <a:path w="6457950" h="681355">
                <a:moveTo>
                  <a:pt x="6073035" y="159827"/>
                </a:moveTo>
                <a:lnTo>
                  <a:pt x="5975028" y="159827"/>
                </a:lnTo>
                <a:lnTo>
                  <a:pt x="5975028" y="545072"/>
                </a:lnTo>
                <a:lnTo>
                  <a:pt x="6168028" y="545072"/>
                </a:lnTo>
                <a:lnTo>
                  <a:pt x="6200634" y="542810"/>
                </a:lnTo>
                <a:lnTo>
                  <a:pt x="6255669" y="524717"/>
                </a:lnTo>
                <a:lnTo>
                  <a:pt x="6296238" y="489142"/>
                </a:lnTo>
                <a:lnTo>
                  <a:pt x="6309474" y="465158"/>
                </a:lnTo>
                <a:lnTo>
                  <a:pt x="6073035" y="465158"/>
                </a:lnTo>
                <a:lnTo>
                  <a:pt x="6073035" y="354334"/>
                </a:lnTo>
                <a:lnTo>
                  <a:pt x="6309252" y="354334"/>
                </a:lnTo>
                <a:lnTo>
                  <a:pt x="6309196" y="354146"/>
                </a:lnTo>
                <a:lnTo>
                  <a:pt x="6278098" y="311362"/>
                </a:lnTo>
                <a:lnTo>
                  <a:pt x="6229848" y="283656"/>
                </a:lnTo>
                <a:lnTo>
                  <a:pt x="6168028" y="274420"/>
                </a:lnTo>
                <a:lnTo>
                  <a:pt x="6073035" y="274420"/>
                </a:lnTo>
                <a:lnTo>
                  <a:pt x="6073035" y="159827"/>
                </a:lnTo>
                <a:close/>
              </a:path>
              <a:path w="6457950" h="681355">
                <a:moveTo>
                  <a:pt x="6309252" y="354334"/>
                </a:moveTo>
                <a:lnTo>
                  <a:pt x="6155965" y="354334"/>
                </a:lnTo>
                <a:lnTo>
                  <a:pt x="6184001" y="357821"/>
                </a:lnTo>
                <a:lnTo>
                  <a:pt x="6204027" y="368281"/>
                </a:lnTo>
                <a:lnTo>
                  <a:pt x="6216042" y="385716"/>
                </a:lnTo>
                <a:lnTo>
                  <a:pt x="6220047" y="410123"/>
                </a:lnTo>
                <a:lnTo>
                  <a:pt x="6216042" y="434201"/>
                </a:lnTo>
                <a:lnTo>
                  <a:pt x="6204027" y="451399"/>
                </a:lnTo>
                <a:lnTo>
                  <a:pt x="6184001" y="461718"/>
                </a:lnTo>
                <a:lnTo>
                  <a:pt x="6155965" y="465158"/>
                </a:lnTo>
                <a:lnTo>
                  <a:pt x="6309474" y="465158"/>
                </a:lnTo>
                <a:lnTo>
                  <a:pt x="6316971" y="439761"/>
                </a:lnTo>
                <a:lnTo>
                  <a:pt x="6319562" y="410123"/>
                </a:lnTo>
                <a:lnTo>
                  <a:pt x="6316971" y="380485"/>
                </a:lnTo>
                <a:lnTo>
                  <a:pt x="6309252" y="354334"/>
                </a:lnTo>
                <a:close/>
              </a:path>
              <a:path w="6457950" h="681355">
                <a:moveTo>
                  <a:pt x="6457527" y="159827"/>
                </a:moveTo>
                <a:lnTo>
                  <a:pt x="6359519" y="159827"/>
                </a:lnTo>
                <a:lnTo>
                  <a:pt x="6359519" y="545072"/>
                </a:lnTo>
                <a:lnTo>
                  <a:pt x="6457527" y="545072"/>
                </a:lnTo>
                <a:lnTo>
                  <a:pt x="6457527" y="159827"/>
                </a:lnTo>
                <a:close/>
              </a:path>
            </a:pathLst>
          </a:custGeom>
          <a:solidFill>
            <a:srgbClr val="05AAA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3E5A7E-3069-8314-2858-47DD37896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9" y="1749489"/>
            <a:ext cx="10608421" cy="36536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2" y="6427501"/>
            <a:ext cx="6175646" cy="66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0014" y="6429711"/>
            <a:ext cx="40688" cy="544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494" y="1416481"/>
            <a:ext cx="10577528" cy="84093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573135" y="883791"/>
            <a:ext cx="4344684" cy="419720"/>
          </a:xfrm>
          <a:custGeom>
            <a:avLst/>
            <a:gdLst/>
            <a:ahLst/>
            <a:cxnLst/>
            <a:rect l="l" t="t" r="r" b="b"/>
            <a:pathLst>
              <a:path w="7164705" h="692150">
                <a:moveTo>
                  <a:pt x="448013" y="159827"/>
                </a:moveTo>
                <a:lnTo>
                  <a:pt x="356790" y="159827"/>
                </a:lnTo>
                <a:lnTo>
                  <a:pt x="356790" y="680775"/>
                </a:lnTo>
                <a:lnTo>
                  <a:pt x="454798" y="680775"/>
                </a:lnTo>
                <a:lnTo>
                  <a:pt x="454798" y="505115"/>
                </a:lnTo>
                <a:lnTo>
                  <a:pt x="687459" y="505115"/>
                </a:lnTo>
                <a:lnTo>
                  <a:pt x="693031" y="499838"/>
                </a:lnTo>
                <a:lnTo>
                  <a:pt x="713422" y="470435"/>
                </a:lnTo>
                <a:lnTo>
                  <a:pt x="547528" y="470435"/>
                </a:lnTo>
                <a:lnTo>
                  <a:pt x="527031" y="468456"/>
                </a:lnTo>
                <a:lnTo>
                  <a:pt x="491975" y="452624"/>
                </a:lnTo>
                <a:lnTo>
                  <a:pt x="465871" y="421196"/>
                </a:lnTo>
                <a:lnTo>
                  <a:pt x="452677" y="377847"/>
                </a:lnTo>
                <a:lnTo>
                  <a:pt x="451028" y="352073"/>
                </a:lnTo>
                <a:lnTo>
                  <a:pt x="452725" y="326628"/>
                </a:lnTo>
                <a:lnTo>
                  <a:pt x="466295" y="283656"/>
                </a:lnTo>
                <a:lnTo>
                  <a:pt x="492729" y="251615"/>
                </a:lnTo>
                <a:lnTo>
                  <a:pt x="527785" y="235029"/>
                </a:lnTo>
                <a:lnTo>
                  <a:pt x="548282" y="232956"/>
                </a:lnTo>
                <a:lnTo>
                  <a:pt x="712588" y="232956"/>
                </a:lnTo>
                <a:lnTo>
                  <a:pt x="696731" y="210339"/>
                </a:lnTo>
                <a:lnTo>
                  <a:pt x="448013" y="210339"/>
                </a:lnTo>
                <a:lnTo>
                  <a:pt x="448013" y="159827"/>
                </a:lnTo>
                <a:close/>
              </a:path>
              <a:path w="7164705" h="692150">
                <a:moveTo>
                  <a:pt x="687459" y="505115"/>
                </a:moveTo>
                <a:lnTo>
                  <a:pt x="454798" y="505115"/>
                </a:lnTo>
                <a:lnTo>
                  <a:pt x="476708" y="527214"/>
                </a:lnTo>
                <a:lnTo>
                  <a:pt x="503236" y="542999"/>
                </a:lnTo>
                <a:lnTo>
                  <a:pt x="534382" y="552470"/>
                </a:lnTo>
                <a:lnTo>
                  <a:pt x="570145" y="555627"/>
                </a:lnTo>
                <a:lnTo>
                  <a:pt x="605814" y="552140"/>
                </a:lnTo>
                <a:lnTo>
                  <a:pt x="638185" y="541679"/>
                </a:lnTo>
                <a:lnTo>
                  <a:pt x="667257" y="524245"/>
                </a:lnTo>
                <a:lnTo>
                  <a:pt x="687459" y="505115"/>
                </a:lnTo>
                <a:close/>
              </a:path>
              <a:path w="7164705" h="692150">
                <a:moveTo>
                  <a:pt x="359612" y="9800"/>
                </a:moveTo>
                <a:lnTo>
                  <a:pt x="0" y="9800"/>
                </a:lnTo>
                <a:lnTo>
                  <a:pt x="0" y="545072"/>
                </a:lnTo>
                <a:lnTo>
                  <a:pt x="105546" y="545072"/>
                </a:lnTo>
                <a:lnTo>
                  <a:pt x="105546" y="98761"/>
                </a:lnTo>
                <a:lnTo>
                  <a:pt x="359612" y="98761"/>
                </a:lnTo>
                <a:lnTo>
                  <a:pt x="359612" y="9800"/>
                </a:lnTo>
                <a:close/>
              </a:path>
              <a:path w="7164705" h="692150">
                <a:moveTo>
                  <a:pt x="712588" y="232956"/>
                </a:moveTo>
                <a:lnTo>
                  <a:pt x="548282" y="232956"/>
                </a:lnTo>
                <a:lnTo>
                  <a:pt x="568637" y="234982"/>
                </a:lnTo>
                <a:lnTo>
                  <a:pt x="586731" y="241060"/>
                </a:lnTo>
                <a:lnTo>
                  <a:pt x="616133" y="265374"/>
                </a:lnTo>
                <a:lnTo>
                  <a:pt x="635358" y="303257"/>
                </a:lnTo>
                <a:lnTo>
                  <a:pt x="641766" y="352073"/>
                </a:lnTo>
                <a:lnTo>
                  <a:pt x="640164" y="377847"/>
                </a:lnTo>
                <a:lnTo>
                  <a:pt x="627348" y="421196"/>
                </a:lnTo>
                <a:lnTo>
                  <a:pt x="602233" y="452624"/>
                </a:lnTo>
                <a:lnTo>
                  <a:pt x="547528" y="470435"/>
                </a:lnTo>
                <a:lnTo>
                  <a:pt x="713422" y="470435"/>
                </a:lnTo>
                <a:lnTo>
                  <a:pt x="714141" y="469399"/>
                </a:lnTo>
                <a:lnTo>
                  <a:pt x="729219" y="434625"/>
                </a:lnTo>
                <a:lnTo>
                  <a:pt x="738266" y="395516"/>
                </a:lnTo>
                <a:lnTo>
                  <a:pt x="741281" y="352073"/>
                </a:lnTo>
                <a:lnTo>
                  <a:pt x="738266" y="308676"/>
                </a:lnTo>
                <a:lnTo>
                  <a:pt x="729219" y="269709"/>
                </a:lnTo>
                <a:lnTo>
                  <a:pt x="714141" y="235170"/>
                </a:lnTo>
                <a:lnTo>
                  <a:pt x="712588" y="232956"/>
                </a:lnTo>
                <a:close/>
              </a:path>
              <a:path w="7164705" h="692150">
                <a:moveTo>
                  <a:pt x="570899" y="148519"/>
                </a:moveTo>
                <a:lnTo>
                  <a:pt x="532686" y="152382"/>
                </a:lnTo>
                <a:lnTo>
                  <a:pt x="499467" y="163974"/>
                </a:lnTo>
                <a:lnTo>
                  <a:pt x="471242" y="183292"/>
                </a:lnTo>
                <a:lnTo>
                  <a:pt x="448013" y="210339"/>
                </a:lnTo>
                <a:lnTo>
                  <a:pt x="696731" y="210339"/>
                </a:lnTo>
                <a:lnTo>
                  <a:pt x="667587" y="180324"/>
                </a:lnTo>
                <a:lnTo>
                  <a:pt x="606521" y="152052"/>
                </a:lnTo>
                <a:lnTo>
                  <a:pt x="570899" y="148519"/>
                </a:lnTo>
                <a:close/>
              </a:path>
              <a:path w="7164705" h="692150">
                <a:moveTo>
                  <a:pt x="803755" y="609154"/>
                </a:moveTo>
                <a:lnTo>
                  <a:pt x="787169" y="682282"/>
                </a:lnTo>
                <a:lnTo>
                  <a:pt x="803661" y="686570"/>
                </a:lnTo>
                <a:lnTo>
                  <a:pt x="821472" y="689633"/>
                </a:lnTo>
                <a:lnTo>
                  <a:pt x="840602" y="691471"/>
                </a:lnTo>
                <a:lnTo>
                  <a:pt x="861052" y="692083"/>
                </a:lnTo>
                <a:lnTo>
                  <a:pt x="886025" y="690575"/>
                </a:lnTo>
                <a:lnTo>
                  <a:pt x="927490" y="678513"/>
                </a:lnTo>
                <a:lnTo>
                  <a:pt x="958729" y="653917"/>
                </a:lnTo>
                <a:lnTo>
                  <a:pt x="983985" y="613960"/>
                </a:lnTo>
                <a:lnTo>
                  <a:pt x="984100" y="613677"/>
                </a:lnTo>
                <a:lnTo>
                  <a:pt x="848989" y="613677"/>
                </a:lnTo>
                <a:lnTo>
                  <a:pt x="837963" y="613395"/>
                </a:lnTo>
                <a:lnTo>
                  <a:pt x="826749" y="612546"/>
                </a:lnTo>
                <a:lnTo>
                  <a:pt x="815346" y="611133"/>
                </a:lnTo>
                <a:lnTo>
                  <a:pt x="803755" y="609154"/>
                </a:lnTo>
                <a:close/>
              </a:path>
              <a:path w="7164705" h="692150">
                <a:moveTo>
                  <a:pt x="867837" y="159827"/>
                </a:moveTo>
                <a:lnTo>
                  <a:pt x="765306" y="159827"/>
                </a:lnTo>
                <a:lnTo>
                  <a:pt x="910056" y="565427"/>
                </a:lnTo>
                <a:lnTo>
                  <a:pt x="900302" y="586537"/>
                </a:lnTo>
                <a:lnTo>
                  <a:pt x="886873" y="601615"/>
                </a:lnTo>
                <a:lnTo>
                  <a:pt x="869769" y="610662"/>
                </a:lnTo>
                <a:lnTo>
                  <a:pt x="848989" y="613677"/>
                </a:lnTo>
                <a:lnTo>
                  <a:pt x="984100" y="613677"/>
                </a:lnTo>
                <a:lnTo>
                  <a:pt x="994493" y="588044"/>
                </a:lnTo>
                <a:lnTo>
                  <a:pt x="1047834" y="434248"/>
                </a:lnTo>
                <a:lnTo>
                  <a:pt x="956798" y="434248"/>
                </a:lnTo>
                <a:lnTo>
                  <a:pt x="948269" y="404752"/>
                </a:lnTo>
                <a:lnTo>
                  <a:pt x="936254" y="366020"/>
                </a:lnTo>
                <a:lnTo>
                  <a:pt x="920752" y="318053"/>
                </a:lnTo>
                <a:lnTo>
                  <a:pt x="901763" y="260850"/>
                </a:lnTo>
                <a:lnTo>
                  <a:pt x="867837" y="159827"/>
                </a:lnTo>
                <a:close/>
              </a:path>
              <a:path w="7164705" h="692150">
                <a:moveTo>
                  <a:pt x="1143012" y="159827"/>
                </a:moveTo>
                <a:lnTo>
                  <a:pt x="1043497" y="159827"/>
                </a:lnTo>
                <a:lnTo>
                  <a:pt x="1010325" y="260096"/>
                </a:lnTo>
                <a:lnTo>
                  <a:pt x="1003869" y="280876"/>
                </a:lnTo>
                <a:lnTo>
                  <a:pt x="992797" y="316828"/>
                </a:lnTo>
                <a:lnTo>
                  <a:pt x="956798" y="434248"/>
                </a:lnTo>
                <a:lnTo>
                  <a:pt x="1047834" y="434248"/>
                </a:lnTo>
                <a:lnTo>
                  <a:pt x="1143012" y="159827"/>
                </a:lnTo>
                <a:close/>
              </a:path>
              <a:path w="7164705" h="692150">
                <a:moveTo>
                  <a:pt x="1535407" y="159827"/>
                </a:moveTo>
                <a:lnTo>
                  <a:pt x="1195396" y="159827"/>
                </a:lnTo>
                <a:lnTo>
                  <a:pt x="1195396" y="545072"/>
                </a:lnTo>
                <a:lnTo>
                  <a:pt x="1293404" y="545072"/>
                </a:lnTo>
                <a:lnTo>
                  <a:pt x="1293404" y="238987"/>
                </a:lnTo>
                <a:lnTo>
                  <a:pt x="1535407" y="238987"/>
                </a:lnTo>
                <a:lnTo>
                  <a:pt x="1535407" y="159827"/>
                </a:lnTo>
                <a:close/>
              </a:path>
              <a:path w="7164705" h="692150">
                <a:moveTo>
                  <a:pt x="1535407" y="238987"/>
                </a:moveTo>
                <a:lnTo>
                  <a:pt x="1437399" y="238987"/>
                </a:lnTo>
                <a:lnTo>
                  <a:pt x="1437399" y="545072"/>
                </a:lnTo>
                <a:lnTo>
                  <a:pt x="1535407" y="545072"/>
                </a:lnTo>
                <a:lnTo>
                  <a:pt x="1535407" y="238987"/>
                </a:lnTo>
                <a:close/>
              </a:path>
              <a:path w="7164705" h="692150">
                <a:moveTo>
                  <a:pt x="1964631" y="159827"/>
                </a:moveTo>
                <a:lnTo>
                  <a:pt x="1624621" y="159827"/>
                </a:lnTo>
                <a:lnTo>
                  <a:pt x="1624621" y="545072"/>
                </a:lnTo>
                <a:lnTo>
                  <a:pt x="1722628" y="545072"/>
                </a:lnTo>
                <a:lnTo>
                  <a:pt x="1722628" y="238987"/>
                </a:lnTo>
                <a:lnTo>
                  <a:pt x="1964631" y="238987"/>
                </a:lnTo>
                <a:lnTo>
                  <a:pt x="1964631" y="159827"/>
                </a:lnTo>
                <a:close/>
              </a:path>
              <a:path w="7164705" h="692150">
                <a:moveTo>
                  <a:pt x="1964631" y="238987"/>
                </a:moveTo>
                <a:lnTo>
                  <a:pt x="1866624" y="238987"/>
                </a:lnTo>
                <a:lnTo>
                  <a:pt x="1866624" y="545072"/>
                </a:lnTo>
                <a:lnTo>
                  <a:pt x="1964631" y="545072"/>
                </a:lnTo>
                <a:lnTo>
                  <a:pt x="1964631" y="238987"/>
                </a:lnTo>
                <a:close/>
              </a:path>
              <a:path w="7164705" h="692150">
                <a:moveTo>
                  <a:pt x="2233274" y="147011"/>
                </a:moveTo>
                <a:lnTo>
                  <a:pt x="2191150" y="150592"/>
                </a:lnTo>
                <a:lnTo>
                  <a:pt x="2152984" y="161335"/>
                </a:lnTo>
                <a:lnTo>
                  <a:pt x="2118775" y="179240"/>
                </a:lnTo>
                <a:lnTo>
                  <a:pt x="2088525" y="204307"/>
                </a:lnTo>
                <a:lnTo>
                  <a:pt x="2064117" y="234746"/>
                </a:lnTo>
                <a:lnTo>
                  <a:pt x="2046683" y="269520"/>
                </a:lnTo>
                <a:lnTo>
                  <a:pt x="2036223" y="308629"/>
                </a:lnTo>
                <a:lnTo>
                  <a:pt x="2032736" y="352073"/>
                </a:lnTo>
                <a:lnTo>
                  <a:pt x="2036223" y="395563"/>
                </a:lnTo>
                <a:lnTo>
                  <a:pt x="2046683" y="434814"/>
                </a:lnTo>
                <a:lnTo>
                  <a:pt x="2064117" y="469823"/>
                </a:lnTo>
                <a:lnTo>
                  <a:pt x="2088525" y="500592"/>
                </a:lnTo>
                <a:lnTo>
                  <a:pt x="2118775" y="525329"/>
                </a:lnTo>
                <a:lnTo>
                  <a:pt x="2152984" y="542999"/>
                </a:lnTo>
                <a:lnTo>
                  <a:pt x="2191150" y="553600"/>
                </a:lnTo>
                <a:lnTo>
                  <a:pt x="2233274" y="557134"/>
                </a:lnTo>
                <a:lnTo>
                  <a:pt x="2275022" y="553600"/>
                </a:lnTo>
                <a:lnTo>
                  <a:pt x="2312811" y="542999"/>
                </a:lnTo>
                <a:lnTo>
                  <a:pt x="2346643" y="525329"/>
                </a:lnTo>
                <a:lnTo>
                  <a:pt x="2376516" y="500592"/>
                </a:lnTo>
                <a:lnTo>
                  <a:pt x="2397730" y="474205"/>
                </a:lnTo>
                <a:lnTo>
                  <a:pt x="2233274" y="474205"/>
                </a:lnTo>
                <a:lnTo>
                  <a:pt x="2211411" y="472132"/>
                </a:lnTo>
                <a:lnTo>
                  <a:pt x="2174470" y="455546"/>
                </a:lnTo>
                <a:lnTo>
                  <a:pt x="2147518" y="423034"/>
                </a:lnTo>
                <a:lnTo>
                  <a:pt x="2133948" y="378553"/>
                </a:lnTo>
                <a:lnTo>
                  <a:pt x="2132251" y="352073"/>
                </a:lnTo>
                <a:lnTo>
                  <a:pt x="2133948" y="325922"/>
                </a:lnTo>
                <a:lnTo>
                  <a:pt x="2147518" y="281818"/>
                </a:lnTo>
                <a:lnTo>
                  <a:pt x="2174470" y="249023"/>
                </a:lnTo>
                <a:lnTo>
                  <a:pt x="2211411" y="232061"/>
                </a:lnTo>
                <a:lnTo>
                  <a:pt x="2233274" y="229940"/>
                </a:lnTo>
                <a:lnTo>
                  <a:pt x="2397348" y="229940"/>
                </a:lnTo>
                <a:lnTo>
                  <a:pt x="2376516" y="204307"/>
                </a:lnTo>
                <a:lnTo>
                  <a:pt x="2346643" y="179240"/>
                </a:lnTo>
                <a:lnTo>
                  <a:pt x="2312811" y="161335"/>
                </a:lnTo>
                <a:lnTo>
                  <a:pt x="2275022" y="150592"/>
                </a:lnTo>
                <a:lnTo>
                  <a:pt x="2233274" y="147011"/>
                </a:lnTo>
                <a:close/>
              </a:path>
              <a:path w="7164705" h="692150">
                <a:moveTo>
                  <a:pt x="2397348" y="229940"/>
                </a:moveTo>
                <a:lnTo>
                  <a:pt x="2233274" y="229940"/>
                </a:lnTo>
                <a:lnTo>
                  <a:pt x="2254761" y="232061"/>
                </a:lnTo>
                <a:lnTo>
                  <a:pt x="2273985" y="238422"/>
                </a:lnTo>
                <a:lnTo>
                  <a:pt x="2305649" y="263866"/>
                </a:lnTo>
                <a:lnTo>
                  <a:pt x="2326570" y="302503"/>
                </a:lnTo>
                <a:lnTo>
                  <a:pt x="2333544" y="352073"/>
                </a:lnTo>
                <a:lnTo>
                  <a:pt x="2331800" y="378553"/>
                </a:lnTo>
                <a:lnTo>
                  <a:pt x="2317853" y="423034"/>
                </a:lnTo>
                <a:lnTo>
                  <a:pt x="2290948" y="455546"/>
                </a:lnTo>
                <a:lnTo>
                  <a:pt x="2254761" y="472132"/>
                </a:lnTo>
                <a:lnTo>
                  <a:pt x="2233274" y="474205"/>
                </a:lnTo>
                <a:lnTo>
                  <a:pt x="2397730" y="474205"/>
                </a:lnTo>
                <a:lnTo>
                  <a:pt x="2401254" y="469823"/>
                </a:lnTo>
                <a:lnTo>
                  <a:pt x="2418923" y="434814"/>
                </a:lnTo>
                <a:lnTo>
                  <a:pt x="2429525" y="395563"/>
                </a:lnTo>
                <a:lnTo>
                  <a:pt x="2433059" y="352073"/>
                </a:lnTo>
                <a:lnTo>
                  <a:pt x="2429525" y="308629"/>
                </a:lnTo>
                <a:lnTo>
                  <a:pt x="2418923" y="269520"/>
                </a:lnTo>
                <a:lnTo>
                  <a:pt x="2401254" y="234746"/>
                </a:lnTo>
                <a:lnTo>
                  <a:pt x="2397348" y="229940"/>
                </a:lnTo>
                <a:close/>
              </a:path>
              <a:path w="7164705" h="692150">
                <a:moveTo>
                  <a:pt x="2711832" y="159827"/>
                </a:moveTo>
                <a:lnTo>
                  <a:pt x="2500739" y="159827"/>
                </a:lnTo>
                <a:lnTo>
                  <a:pt x="2500739" y="545072"/>
                </a:lnTo>
                <a:lnTo>
                  <a:pt x="2727665" y="545072"/>
                </a:lnTo>
                <a:lnTo>
                  <a:pt x="2756501" y="543281"/>
                </a:lnTo>
                <a:lnTo>
                  <a:pt x="2803997" y="528957"/>
                </a:lnTo>
                <a:lnTo>
                  <a:pt x="2837829" y="500780"/>
                </a:lnTo>
                <a:lnTo>
                  <a:pt x="2852415" y="470435"/>
                </a:lnTo>
                <a:lnTo>
                  <a:pt x="2597239" y="470435"/>
                </a:lnTo>
                <a:lnTo>
                  <a:pt x="2597239" y="383737"/>
                </a:lnTo>
                <a:lnTo>
                  <a:pt x="2840600" y="383737"/>
                </a:lnTo>
                <a:lnTo>
                  <a:pt x="2838865" y="380532"/>
                </a:lnTo>
                <a:lnTo>
                  <a:pt x="2815777" y="361261"/>
                </a:lnTo>
                <a:lnTo>
                  <a:pt x="2783453" y="348303"/>
                </a:lnTo>
                <a:lnTo>
                  <a:pt x="2811489" y="334214"/>
                </a:lnTo>
                <a:lnTo>
                  <a:pt x="2829317" y="317393"/>
                </a:lnTo>
                <a:lnTo>
                  <a:pt x="2597239" y="317393"/>
                </a:lnTo>
                <a:lnTo>
                  <a:pt x="2597239" y="232956"/>
                </a:lnTo>
                <a:lnTo>
                  <a:pt x="2842702" y="232956"/>
                </a:lnTo>
                <a:lnTo>
                  <a:pt x="2838300" y="220139"/>
                </a:lnTo>
                <a:lnTo>
                  <a:pt x="2810594" y="187722"/>
                </a:lnTo>
                <a:lnTo>
                  <a:pt x="2767433" y="166801"/>
                </a:lnTo>
                <a:lnTo>
                  <a:pt x="2741188" y="161570"/>
                </a:lnTo>
                <a:lnTo>
                  <a:pt x="2711832" y="159827"/>
                </a:lnTo>
                <a:close/>
              </a:path>
              <a:path w="7164705" h="692150">
                <a:moveTo>
                  <a:pt x="2840600" y="383737"/>
                </a:moveTo>
                <a:lnTo>
                  <a:pt x="2695247" y="383737"/>
                </a:lnTo>
                <a:lnTo>
                  <a:pt x="2722623" y="386422"/>
                </a:lnTo>
                <a:lnTo>
                  <a:pt x="2742177" y="394480"/>
                </a:lnTo>
                <a:lnTo>
                  <a:pt x="2753910" y="407909"/>
                </a:lnTo>
                <a:lnTo>
                  <a:pt x="2757820" y="426709"/>
                </a:lnTo>
                <a:lnTo>
                  <a:pt x="2753957" y="445839"/>
                </a:lnTo>
                <a:lnTo>
                  <a:pt x="2742366" y="459504"/>
                </a:lnTo>
                <a:lnTo>
                  <a:pt x="2723047" y="467703"/>
                </a:lnTo>
                <a:lnTo>
                  <a:pt x="2696000" y="470435"/>
                </a:lnTo>
                <a:lnTo>
                  <a:pt x="2852415" y="470435"/>
                </a:lnTo>
                <a:lnTo>
                  <a:pt x="2855168" y="461577"/>
                </a:lnTo>
                <a:lnTo>
                  <a:pt x="2857336" y="438018"/>
                </a:lnTo>
                <a:lnTo>
                  <a:pt x="2852718" y="406118"/>
                </a:lnTo>
                <a:lnTo>
                  <a:pt x="2840600" y="383737"/>
                </a:lnTo>
                <a:close/>
              </a:path>
              <a:path w="7164705" h="692150">
                <a:moveTo>
                  <a:pt x="2842702" y="232956"/>
                </a:moveTo>
                <a:lnTo>
                  <a:pt x="2693739" y="232956"/>
                </a:lnTo>
                <a:lnTo>
                  <a:pt x="2718476" y="235547"/>
                </a:lnTo>
                <a:lnTo>
                  <a:pt x="2736146" y="243322"/>
                </a:lnTo>
                <a:lnTo>
                  <a:pt x="2746748" y="256280"/>
                </a:lnTo>
                <a:lnTo>
                  <a:pt x="2750281" y="274420"/>
                </a:lnTo>
                <a:lnTo>
                  <a:pt x="2746700" y="293221"/>
                </a:lnTo>
                <a:lnTo>
                  <a:pt x="2735957" y="306650"/>
                </a:lnTo>
                <a:lnTo>
                  <a:pt x="2718052" y="314707"/>
                </a:lnTo>
                <a:lnTo>
                  <a:pt x="2692985" y="317393"/>
                </a:lnTo>
                <a:lnTo>
                  <a:pt x="2829317" y="317393"/>
                </a:lnTo>
                <a:lnTo>
                  <a:pt x="2831515" y="315320"/>
                </a:lnTo>
                <a:lnTo>
                  <a:pt x="2843530" y="291619"/>
                </a:lnTo>
                <a:lnTo>
                  <a:pt x="2847535" y="263112"/>
                </a:lnTo>
                <a:lnTo>
                  <a:pt x="2845226" y="240306"/>
                </a:lnTo>
                <a:lnTo>
                  <a:pt x="2842702" y="232956"/>
                </a:lnTo>
                <a:close/>
              </a:path>
              <a:path w="7164705" h="692150">
                <a:moveTo>
                  <a:pt x="3026499" y="159827"/>
                </a:moveTo>
                <a:lnTo>
                  <a:pt x="2928491" y="159827"/>
                </a:lnTo>
                <a:lnTo>
                  <a:pt x="2928491" y="545072"/>
                </a:lnTo>
                <a:lnTo>
                  <a:pt x="3121491" y="545072"/>
                </a:lnTo>
                <a:lnTo>
                  <a:pt x="3154097" y="542810"/>
                </a:lnTo>
                <a:lnTo>
                  <a:pt x="3209132" y="524717"/>
                </a:lnTo>
                <a:lnTo>
                  <a:pt x="3249702" y="489142"/>
                </a:lnTo>
                <a:lnTo>
                  <a:pt x="3262938" y="465158"/>
                </a:lnTo>
                <a:lnTo>
                  <a:pt x="3026499" y="465158"/>
                </a:lnTo>
                <a:lnTo>
                  <a:pt x="3026499" y="354334"/>
                </a:lnTo>
                <a:lnTo>
                  <a:pt x="3262715" y="354334"/>
                </a:lnTo>
                <a:lnTo>
                  <a:pt x="3262659" y="354146"/>
                </a:lnTo>
                <a:lnTo>
                  <a:pt x="3231561" y="311362"/>
                </a:lnTo>
                <a:lnTo>
                  <a:pt x="3183311" y="283656"/>
                </a:lnTo>
                <a:lnTo>
                  <a:pt x="3121491" y="274420"/>
                </a:lnTo>
                <a:lnTo>
                  <a:pt x="3026499" y="274420"/>
                </a:lnTo>
                <a:lnTo>
                  <a:pt x="3026499" y="159827"/>
                </a:lnTo>
                <a:close/>
              </a:path>
              <a:path w="7164705" h="692150">
                <a:moveTo>
                  <a:pt x="3262715" y="354334"/>
                </a:moveTo>
                <a:lnTo>
                  <a:pt x="3109429" y="354334"/>
                </a:lnTo>
                <a:lnTo>
                  <a:pt x="3137464" y="357821"/>
                </a:lnTo>
                <a:lnTo>
                  <a:pt x="3157490" y="368281"/>
                </a:lnTo>
                <a:lnTo>
                  <a:pt x="3169505" y="385716"/>
                </a:lnTo>
                <a:lnTo>
                  <a:pt x="3173510" y="410123"/>
                </a:lnTo>
                <a:lnTo>
                  <a:pt x="3169505" y="434201"/>
                </a:lnTo>
                <a:lnTo>
                  <a:pt x="3157490" y="451399"/>
                </a:lnTo>
                <a:lnTo>
                  <a:pt x="3137464" y="461718"/>
                </a:lnTo>
                <a:lnTo>
                  <a:pt x="3109429" y="465158"/>
                </a:lnTo>
                <a:lnTo>
                  <a:pt x="3262938" y="465158"/>
                </a:lnTo>
                <a:lnTo>
                  <a:pt x="3270434" y="439761"/>
                </a:lnTo>
                <a:lnTo>
                  <a:pt x="3273026" y="410123"/>
                </a:lnTo>
                <a:lnTo>
                  <a:pt x="3270434" y="380485"/>
                </a:lnTo>
                <a:lnTo>
                  <a:pt x="3262715" y="354334"/>
                </a:lnTo>
                <a:close/>
              </a:path>
              <a:path w="7164705" h="692150">
                <a:moveTo>
                  <a:pt x="3410990" y="159827"/>
                </a:moveTo>
                <a:lnTo>
                  <a:pt x="3312982" y="159827"/>
                </a:lnTo>
                <a:lnTo>
                  <a:pt x="3312982" y="545072"/>
                </a:lnTo>
                <a:lnTo>
                  <a:pt x="3410990" y="545072"/>
                </a:lnTo>
                <a:lnTo>
                  <a:pt x="3410990" y="159827"/>
                </a:lnTo>
                <a:close/>
              </a:path>
              <a:path w="7164705" h="692150">
                <a:moveTo>
                  <a:pt x="3672453" y="147011"/>
                </a:moveTo>
                <a:lnTo>
                  <a:pt x="3630564" y="150639"/>
                </a:lnTo>
                <a:lnTo>
                  <a:pt x="3593105" y="161523"/>
                </a:lnTo>
                <a:lnTo>
                  <a:pt x="3531473" y="205061"/>
                </a:lnTo>
                <a:lnTo>
                  <a:pt x="3508385" y="236160"/>
                </a:lnTo>
                <a:lnTo>
                  <a:pt x="3491893" y="271405"/>
                </a:lnTo>
                <a:lnTo>
                  <a:pt x="3481998" y="310796"/>
                </a:lnTo>
                <a:lnTo>
                  <a:pt x="3478700" y="354334"/>
                </a:lnTo>
                <a:lnTo>
                  <a:pt x="3482092" y="398343"/>
                </a:lnTo>
                <a:lnTo>
                  <a:pt x="3492270" y="437641"/>
                </a:lnTo>
                <a:lnTo>
                  <a:pt x="3509233" y="472226"/>
                </a:lnTo>
                <a:lnTo>
                  <a:pt x="3532981" y="502099"/>
                </a:lnTo>
                <a:lnTo>
                  <a:pt x="3562854" y="526177"/>
                </a:lnTo>
                <a:lnTo>
                  <a:pt x="3597440" y="543376"/>
                </a:lnTo>
                <a:lnTo>
                  <a:pt x="3636737" y="553695"/>
                </a:lnTo>
                <a:lnTo>
                  <a:pt x="3680746" y="557134"/>
                </a:lnTo>
                <a:lnTo>
                  <a:pt x="3705389" y="556051"/>
                </a:lnTo>
                <a:lnTo>
                  <a:pt x="3751000" y="547381"/>
                </a:lnTo>
                <a:lnTo>
                  <a:pt x="3792277" y="529664"/>
                </a:lnTo>
                <a:lnTo>
                  <a:pt x="3832611" y="500639"/>
                </a:lnTo>
                <a:lnTo>
                  <a:pt x="3852636" y="481744"/>
                </a:lnTo>
                <a:lnTo>
                  <a:pt x="3845757" y="474205"/>
                </a:lnTo>
                <a:lnTo>
                  <a:pt x="3683008" y="474205"/>
                </a:lnTo>
                <a:lnTo>
                  <a:pt x="3660815" y="472650"/>
                </a:lnTo>
                <a:lnTo>
                  <a:pt x="3623496" y="460211"/>
                </a:lnTo>
                <a:lnTo>
                  <a:pt x="3586320" y="418605"/>
                </a:lnTo>
                <a:lnTo>
                  <a:pt x="3574446" y="377705"/>
                </a:lnTo>
                <a:lnTo>
                  <a:pt x="3851128" y="377705"/>
                </a:lnTo>
                <a:lnTo>
                  <a:pt x="3851788" y="366821"/>
                </a:lnTo>
                <a:lnTo>
                  <a:pt x="3852259" y="356784"/>
                </a:lnTo>
                <a:lnTo>
                  <a:pt x="3852542" y="347596"/>
                </a:lnTo>
                <a:lnTo>
                  <a:pt x="3852636" y="339256"/>
                </a:lnTo>
                <a:lnTo>
                  <a:pt x="3850454" y="307592"/>
                </a:lnTo>
                <a:lnTo>
                  <a:pt x="3576707" y="307592"/>
                </a:lnTo>
                <a:lnTo>
                  <a:pt x="3589288" y="270981"/>
                </a:lnTo>
                <a:lnTo>
                  <a:pt x="3608937" y="244830"/>
                </a:lnTo>
                <a:lnTo>
                  <a:pt x="3635653" y="229139"/>
                </a:lnTo>
                <a:lnTo>
                  <a:pt x="3669437" y="223909"/>
                </a:lnTo>
                <a:lnTo>
                  <a:pt x="3824863" y="223909"/>
                </a:lnTo>
                <a:lnTo>
                  <a:pt x="3805140" y="197522"/>
                </a:lnTo>
                <a:lnTo>
                  <a:pt x="3779319" y="175424"/>
                </a:lnTo>
                <a:lnTo>
                  <a:pt x="3748597" y="159639"/>
                </a:lnTo>
                <a:lnTo>
                  <a:pt x="3712975" y="150168"/>
                </a:lnTo>
                <a:lnTo>
                  <a:pt x="3672453" y="147011"/>
                </a:lnTo>
                <a:close/>
              </a:path>
              <a:path w="7164705" h="692150">
                <a:moveTo>
                  <a:pt x="3797601" y="421432"/>
                </a:moveTo>
                <a:lnTo>
                  <a:pt x="3764995" y="446876"/>
                </a:lnTo>
                <a:lnTo>
                  <a:pt x="3726122" y="467844"/>
                </a:lnTo>
                <a:lnTo>
                  <a:pt x="3683008" y="474205"/>
                </a:lnTo>
                <a:lnTo>
                  <a:pt x="3845757" y="474205"/>
                </a:lnTo>
                <a:lnTo>
                  <a:pt x="3797601" y="421432"/>
                </a:lnTo>
                <a:close/>
              </a:path>
              <a:path w="7164705" h="692150">
                <a:moveTo>
                  <a:pt x="3824863" y="223909"/>
                </a:moveTo>
                <a:lnTo>
                  <a:pt x="3669437" y="223909"/>
                </a:lnTo>
                <a:lnTo>
                  <a:pt x="3687673" y="225323"/>
                </a:lnTo>
                <a:lnTo>
                  <a:pt x="3703929" y="229563"/>
                </a:lnTo>
                <a:lnTo>
                  <a:pt x="3740917" y="258541"/>
                </a:lnTo>
                <a:lnTo>
                  <a:pt x="3756890" y="307592"/>
                </a:lnTo>
                <a:lnTo>
                  <a:pt x="3850454" y="307592"/>
                </a:lnTo>
                <a:lnTo>
                  <a:pt x="3849668" y="296189"/>
                </a:lnTo>
                <a:lnTo>
                  <a:pt x="3840762" y="258212"/>
                </a:lnTo>
                <a:lnTo>
                  <a:pt x="3825920" y="225323"/>
                </a:lnTo>
                <a:lnTo>
                  <a:pt x="3824863" y="223909"/>
                </a:lnTo>
                <a:close/>
              </a:path>
              <a:path w="7164705" h="692150">
                <a:moveTo>
                  <a:pt x="4283321" y="238987"/>
                </a:moveTo>
                <a:lnTo>
                  <a:pt x="4185314" y="238987"/>
                </a:lnTo>
                <a:lnTo>
                  <a:pt x="4185314" y="545072"/>
                </a:lnTo>
                <a:lnTo>
                  <a:pt x="4283321" y="545072"/>
                </a:lnTo>
                <a:lnTo>
                  <a:pt x="4283321" y="238987"/>
                </a:lnTo>
                <a:close/>
              </a:path>
              <a:path w="7164705" h="692150">
                <a:moveTo>
                  <a:pt x="4409977" y="159827"/>
                </a:moveTo>
                <a:lnTo>
                  <a:pt x="4058658" y="159827"/>
                </a:lnTo>
                <a:lnTo>
                  <a:pt x="4058658" y="238987"/>
                </a:lnTo>
                <a:lnTo>
                  <a:pt x="4409977" y="238987"/>
                </a:lnTo>
                <a:lnTo>
                  <a:pt x="4409977" y="159827"/>
                </a:lnTo>
                <a:close/>
              </a:path>
              <a:path w="7164705" h="692150">
                <a:moveTo>
                  <a:pt x="4785869" y="227678"/>
                </a:moveTo>
                <a:lnTo>
                  <a:pt x="4630942" y="227678"/>
                </a:lnTo>
                <a:lnTo>
                  <a:pt x="4646962" y="228668"/>
                </a:lnTo>
                <a:lnTo>
                  <a:pt x="4661098" y="231636"/>
                </a:lnTo>
                <a:lnTo>
                  <a:pt x="4698416" y="261793"/>
                </a:lnTo>
                <a:lnTo>
                  <a:pt x="4703316" y="286483"/>
                </a:lnTo>
                <a:lnTo>
                  <a:pt x="4703316" y="295530"/>
                </a:lnTo>
                <a:lnTo>
                  <a:pt x="4612848" y="312116"/>
                </a:lnTo>
                <a:lnTo>
                  <a:pt x="4574257" y="320361"/>
                </a:lnTo>
                <a:lnTo>
                  <a:pt x="4512060" y="343356"/>
                </a:lnTo>
                <a:lnTo>
                  <a:pt x="4469983" y="375585"/>
                </a:lnTo>
                <a:lnTo>
                  <a:pt x="4448874" y="420442"/>
                </a:lnTo>
                <a:lnTo>
                  <a:pt x="4446235" y="447818"/>
                </a:lnTo>
                <a:lnTo>
                  <a:pt x="4448591" y="472697"/>
                </a:lnTo>
                <a:lnTo>
                  <a:pt x="4467439" y="513408"/>
                </a:lnTo>
                <a:lnTo>
                  <a:pt x="4504616" y="541774"/>
                </a:lnTo>
                <a:lnTo>
                  <a:pt x="4554750" y="556098"/>
                </a:lnTo>
                <a:lnTo>
                  <a:pt x="4584199" y="557888"/>
                </a:lnTo>
                <a:lnTo>
                  <a:pt x="4624204" y="554590"/>
                </a:lnTo>
                <a:lnTo>
                  <a:pt x="4658271" y="544695"/>
                </a:lnTo>
                <a:lnTo>
                  <a:pt x="4686401" y="528203"/>
                </a:lnTo>
                <a:lnTo>
                  <a:pt x="4708594" y="505115"/>
                </a:lnTo>
                <a:lnTo>
                  <a:pt x="4796800" y="505115"/>
                </a:lnTo>
                <a:lnTo>
                  <a:pt x="4796800" y="479482"/>
                </a:lnTo>
                <a:lnTo>
                  <a:pt x="4600785" y="479482"/>
                </a:lnTo>
                <a:lnTo>
                  <a:pt x="4587592" y="478870"/>
                </a:lnTo>
                <a:lnTo>
                  <a:pt x="4550462" y="463933"/>
                </a:lnTo>
                <a:lnTo>
                  <a:pt x="4541981" y="441033"/>
                </a:lnTo>
                <a:lnTo>
                  <a:pt x="4543347" y="429678"/>
                </a:lnTo>
                <a:lnTo>
                  <a:pt x="4576990" y="397448"/>
                </a:lnTo>
                <a:lnTo>
                  <a:pt x="4614309" y="385009"/>
                </a:lnTo>
                <a:lnTo>
                  <a:pt x="4703316" y="365643"/>
                </a:lnTo>
                <a:lnTo>
                  <a:pt x="4796800" y="365643"/>
                </a:lnTo>
                <a:lnTo>
                  <a:pt x="4796800" y="284975"/>
                </a:lnTo>
                <a:lnTo>
                  <a:pt x="4794068" y="254631"/>
                </a:lnTo>
                <a:lnTo>
                  <a:pt x="4785869" y="227678"/>
                </a:lnTo>
                <a:close/>
              </a:path>
              <a:path w="7164705" h="692150">
                <a:moveTo>
                  <a:pt x="4796800" y="505115"/>
                </a:moveTo>
                <a:lnTo>
                  <a:pt x="4708594" y="505115"/>
                </a:lnTo>
                <a:lnTo>
                  <a:pt x="4708594" y="545072"/>
                </a:lnTo>
                <a:lnTo>
                  <a:pt x="4796800" y="545072"/>
                </a:lnTo>
                <a:lnTo>
                  <a:pt x="4796800" y="505115"/>
                </a:lnTo>
                <a:close/>
              </a:path>
              <a:path w="7164705" h="692150">
                <a:moveTo>
                  <a:pt x="4796800" y="365643"/>
                </a:moveTo>
                <a:lnTo>
                  <a:pt x="4703316" y="365643"/>
                </a:lnTo>
                <a:lnTo>
                  <a:pt x="4703316" y="388260"/>
                </a:lnTo>
                <a:lnTo>
                  <a:pt x="4701526" y="409181"/>
                </a:lnTo>
                <a:lnTo>
                  <a:pt x="4674668" y="456111"/>
                </a:lnTo>
                <a:lnTo>
                  <a:pt x="4622366" y="478022"/>
                </a:lnTo>
                <a:lnTo>
                  <a:pt x="4600785" y="479482"/>
                </a:lnTo>
                <a:lnTo>
                  <a:pt x="4796800" y="479482"/>
                </a:lnTo>
                <a:lnTo>
                  <a:pt x="4796800" y="365643"/>
                </a:lnTo>
                <a:close/>
              </a:path>
              <a:path w="7164705" h="692150">
                <a:moveTo>
                  <a:pt x="4629434" y="147011"/>
                </a:moveTo>
                <a:lnTo>
                  <a:pt x="4578027" y="152429"/>
                </a:lnTo>
                <a:lnTo>
                  <a:pt x="4530861" y="168686"/>
                </a:lnTo>
                <a:lnTo>
                  <a:pt x="4487935" y="195779"/>
                </a:lnTo>
                <a:lnTo>
                  <a:pt x="4449251" y="233710"/>
                </a:lnTo>
                <a:lnTo>
                  <a:pt x="4511071" y="290252"/>
                </a:lnTo>
                <a:lnTo>
                  <a:pt x="4526950" y="275363"/>
                </a:lnTo>
                <a:lnTo>
                  <a:pt x="4542169" y="262358"/>
                </a:lnTo>
                <a:lnTo>
                  <a:pt x="4583163" y="235736"/>
                </a:lnTo>
                <a:lnTo>
                  <a:pt x="4630942" y="227678"/>
                </a:lnTo>
                <a:lnTo>
                  <a:pt x="4785869" y="227678"/>
                </a:lnTo>
                <a:lnTo>
                  <a:pt x="4772204" y="204119"/>
                </a:lnTo>
                <a:lnTo>
                  <a:pt x="4753074" y="183952"/>
                </a:lnTo>
                <a:lnTo>
                  <a:pt x="4728949" y="167790"/>
                </a:lnTo>
                <a:lnTo>
                  <a:pt x="4700301" y="156246"/>
                </a:lnTo>
                <a:lnTo>
                  <a:pt x="4667129" y="149320"/>
                </a:lnTo>
                <a:lnTo>
                  <a:pt x="4629434" y="147011"/>
                </a:lnTo>
                <a:close/>
              </a:path>
              <a:path w="7164705" h="692150">
                <a:moveTo>
                  <a:pt x="5232916" y="0"/>
                </a:moveTo>
                <a:lnTo>
                  <a:pt x="5103999" y="11308"/>
                </a:lnTo>
                <a:lnTo>
                  <a:pt x="5043922" y="20496"/>
                </a:lnTo>
                <a:lnTo>
                  <a:pt x="4993363" y="37506"/>
                </a:lnTo>
                <a:lnTo>
                  <a:pt x="4952323" y="62338"/>
                </a:lnTo>
                <a:lnTo>
                  <a:pt x="4920800" y="94991"/>
                </a:lnTo>
                <a:lnTo>
                  <a:pt x="4887025" y="164592"/>
                </a:lnTo>
                <a:lnTo>
                  <a:pt x="4876470" y="207715"/>
                </a:lnTo>
                <a:lnTo>
                  <a:pt x="4870138" y="256387"/>
                </a:lnTo>
                <a:lnTo>
                  <a:pt x="4868027" y="310608"/>
                </a:lnTo>
                <a:lnTo>
                  <a:pt x="4871325" y="366679"/>
                </a:lnTo>
                <a:lnTo>
                  <a:pt x="4881220" y="415777"/>
                </a:lnTo>
                <a:lnTo>
                  <a:pt x="4897712" y="457902"/>
                </a:lnTo>
                <a:lnTo>
                  <a:pt x="4920800" y="493053"/>
                </a:lnTo>
                <a:lnTo>
                  <a:pt x="4949825" y="520429"/>
                </a:lnTo>
                <a:lnTo>
                  <a:pt x="4984128" y="539983"/>
                </a:lnTo>
                <a:lnTo>
                  <a:pt x="5023708" y="551716"/>
                </a:lnTo>
                <a:lnTo>
                  <a:pt x="5068565" y="555627"/>
                </a:lnTo>
                <a:lnTo>
                  <a:pt x="5108899" y="552281"/>
                </a:lnTo>
                <a:lnTo>
                  <a:pt x="5178258" y="525518"/>
                </a:lnTo>
                <a:lnTo>
                  <a:pt x="5231031" y="473215"/>
                </a:lnTo>
                <a:lnTo>
                  <a:pt x="5066303" y="472697"/>
                </a:lnTo>
                <a:lnTo>
                  <a:pt x="5044864" y="470907"/>
                </a:lnTo>
                <a:lnTo>
                  <a:pt x="5009054" y="456583"/>
                </a:lnTo>
                <a:lnTo>
                  <a:pt x="4983138" y="428028"/>
                </a:lnTo>
                <a:lnTo>
                  <a:pt x="4969945" y="388071"/>
                </a:lnTo>
                <a:lnTo>
                  <a:pt x="4968296" y="364135"/>
                </a:lnTo>
                <a:lnTo>
                  <a:pt x="4969992" y="341848"/>
                </a:lnTo>
                <a:lnTo>
                  <a:pt x="4983562" y="303776"/>
                </a:lnTo>
                <a:lnTo>
                  <a:pt x="5010373" y="275127"/>
                </a:lnTo>
                <a:lnTo>
                  <a:pt x="5046183" y="260426"/>
                </a:lnTo>
                <a:lnTo>
                  <a:pt x="5067057" y="258589"/>
                </a:lnTo>
                <a:lnTo>
                  <a:pt x="5238642" y="258589"/>
                </a:lnTo>
                <a:lnTo>
                  <a:pt x="5236120" y="252981"/>
                </a:lnTo>
                <a:lnTo>
                  <a:pt x="5233581" y="249542"/>
                </a:lnTo>
                <a:lnTo>
                  <a:pt x="4953218" y="249542"/>
                </a:lnTo>
                <a:lnTo>
                  <a:pt x="4958919" y="212459"/>
                </a:lnTo>
                <a:lnTo>
                  <a:pt x="4979652" y="157801"/>
                </a:lnTo>
                <a:lnTo>
                  <a:pt x="5014802" y="127174"/>
                </a:lnTo>
                <a:lnTo>
                  <a:pt x="5073984" y="108703"/>
                </a:lnTo>
                <a:lnTo>
                  <a:pt x="5113045" y="103284"/>
                </a:lnTo>
                <a:lnTo>
                  <a:pt x="5241209" y="92730"/>
                </a:lnTo>
                <a:lnTo>
                  <a:pt x="5232916" y="0"/>
                </a:lnTo>
                <a:close/>
              </a:path>
              <a:path w="7164705" h="692150">
                <a:moveTo>
                  <a:pt x="5238642" y="258589"/>
                </a:moveTo>
                <a:lnTo>
                  <a:pt x="5067057" y="258589"/>
                </a:lnTo>
                <a:lnTo>
                  <a:pt x="5087790" y="260426"/>
                </a:lnTo>
                <a:lnTo>
                  <a:pt x="5106260" y="265939"/>
                </a:lnTo>
                <a:lnTo>
                  <a:pt x="5147631" y="303493"/>
                </a:lnTo>
                <a:lnTo>
                  <a:pt x="5160447" y="341565"/>
                </a:lnTo>
                <a:lnTo>
                  <a:pt x="5162049" y="364135"/>
                </a:lnTo>
                <a:lnTo>
                  <a:pt x="5160447" y="388071"/>
                </a:lnTo>
                <a:lnTo>
                  <a:pt x="5147631" y="428028"/>
                </a:lnTo>
                <a:lnTo>
                  <a:pt x="5106072" y="465535"/>
                </a:lnTo>
                <a:lnTo>
                  <a:pt x="5066303" y="472697"/>
                </a:lnTo>
                <a:lnTo>
                  <a:pt x="5231297" y="472697"/>
                </a:lnTo>
                <a:lnTo>
                  <a:pt x="5247994" y="440091"/>
                </a:lnTo>
                <a:lnTo>
                  <a:pt x="5258172" y="402725"/>
                </a:lnTo>
                <a:lnTo>
                  <a:pt x="5261565" y="361119"/>
                </a:lnTo>
                <a:lnTo>
                  <a:pt x="5258737" y="320456"/>
                </a:lnTo>
                <a:lnTo>
                  <a:pt x="5250256" y="284410"/>
                </a:lnTo>
                <a:lnTo>
                  <a:pt x="5238642" y="258589"/>
                </a:lnTo>
                <a:close/>
              </a:path>
              <a:path w="7164705" h="692150">
                <a:moveTo>
                  <a:pt x="5090428" y="176413"/>
                </a:moveTo>
                <a:lnTo>
                  <a:pt x="5047833" y="181313"/>
                </a:lnTo>
                <a:lnTo>
                  <a:pt x="5009007" y="196014"/>
                </a:lnTo>
                <a:lnTo>
                  <a:pt x="4976589" y="219197"/>
                </a:lnTo>
                <a:lnTo>
                  <a:pt x="4953218" y="249542"/>
                </a:lnTo>
                <a:lnTo>
                  <a:pt x="5233581" y="249542"/>
                </a:lnTo>
                <a:lnTo>
                  <a:pt x="5191499" y="204402"/>
                </a:lnTo>
                <a:lnTo>
                  <a:pt x="5128547" y="179523"/>
                </a:lnTo>
                <a:lnTo>
                  <a:pt x="5090428" y="176413"/>
                </a:lnTo>
                <a:close/>
              </a:path>
              <a:path w="7164705" h="692150">
                <a:moveTo>
                  <a:pt x="5289801" y="466666"/>
                </a:moveTo>
                <a:lnTo>
                  <a:pt x="5280754" y="544318"/>
                </a:lnTo>
                <a:lnTo>
                  <a:pt x="5322595" y="549972"/>
                </a:lnTo>
                <a:lnTo>
                  <a:pt x="5338050" y="550349"/>
                </a:lnTo>
                <a:lnTo>
                  <a:pt x="5370515" y="546297"/>
                </a:lnTo>
                <a:lnTo>
                  <a:pt x="5417634" y="522926"/>
                </a:lnTo>
                <a:lnTo>
                  <a:pt x="5442607" y="476561"/>
                </a:lnTo>
                <a:lnTo>
                  <a:pt x="5444187" y="468928"/>
                </a:lnTo>
                <a:lnTo>
                  <a:pt x="5318449" y="468928"/>
                </a:lnTo>
                <a:lnTo>
                  <a:pt x="5312700" y="468786"/>
                </a:lnTo>
                <a:lnTo>
                  <a:pt x="5306009" y="468362"/>
                </a:lnTo>
                <a:lnTo>
                  <a:pt x="5298376" y="467655"/>
                </a:lnTo>
                <a:lnTo>
                  <a:pt x="5289801" y="466666"/>
                </a:lnTo>
                <a:close/>
              </a:path>
              <a:path w="7164705" h="692150">
                <a:moveTo>
                  <a:pt x="5680323" y="238987"/>
                </a:moveTo>
                <a:lnTo>
                  <a:pt x="5582315" y="238987"/>
                </a:lnTo>
                <a:lnTo>
                  <a:pt x="5582315" y="545072"/>
                </a:lnTo>
                <a:lnTo>
                  <a:pt x="5680323" y="545072"/>
                </a:lnTo>
                <a:lnTo>
                  <a:pt x="5680323" y="238987"/>
                </a:lnTo>
                <a:close/>
              </a:path>
              <a:path w="7164705" h="692150">
                <a:moveTo>
                  <a:pt x="5680323" y="159827"/>
                </a:moveTo>
                <a:lnTo>
                  <a:pt x="5369714" y="159827"/>
                </a:lnTo>
                <a:lnTo>
                  <a:pt x="5368206" y="336241"/>
                </a:lnTo>
                <a:lnTo>
                  <a:pt x="5367028" y="374643"/>
                </a:lnTo>
                <a:lnTo>
                  <a:pt x="5362128" y="428547"/>
                </a:lnTo>
                <a:lnTo>
                  <a:pt x="5332820" y="466525"/>
                </a:lnTo>
                <a:lnTo>
                  <a:pt x="5318449" y="468928"/>
                </a:lnTo>
                <a:lnTo>
                  <a:pt x="5444187" y="468928"/>
                </a:lnTo>
                <a:lnTo>
                  <a:pt x="5450193" y="439902"/>
                </a:lnTo>
                <a:lnTo>
                  <a:pt x="5455047" y="393632"/>
                </a:lnTo>
                <a:lnTo>
                  <a:pt x="5457167" y="337748"/>
                </a:lnTo>
                <a:lnTo>
                  <a:pt x="5458675" y="238987"/>
                </a:lnTo>
                <a:lnTo>
                  <a:pt x="5680323" y="238987"/>
                </a:lnTo>
                <a:lnTo>
                  <a:pt x="5680323" y="159827"/>
                </a:lnTo>
                <a:close/>
              </a:path>
              <a:path w="7164705" h="692150">
                <a:moveTo>
                  <a:pt x="5860842" y="159827"/>
                </a:moveTo>
                <a:lnTo>
                  <a:pt x="5769619" y="159827"/>
                </a:lnTo>
                <a:lnTo>
                  <a:pt x="5769619" y="545072"/>
                </a:lnTo>
                <a:lnTo>
                  <a:pt x="5878181" y="545072"/>
                </a:lnTo>
                <a:lnTo>
                  <a:pt x="5934323" y="449326"/>
                </a:lnTo>
                <a:lnTo>
                  <a:pt x="5857826" y="449326"/>
                </a:lnTo>
                <a:lnTo>
                  <a:pt x="5859114" y="420112"/>
                </a:lnTo>
                <a:lnTo>
                  <a:pt x="5860088" y="383171"/>
                </a:lnTo>
                <a:lnTo>
                  <a:pt x="5860604" y="344298"/>
                </a:lnTo>
                <a:lnTo>
                  <a:pt x="5860724" y="322105"/>
                </a:lnTo>
                <a:lnTo>
                  <a:pt x="5860842" y="159827"/>
                </a:lnTo>
                <a:close/>
              </a:path>
              <a:path w="7164705" h="692150">
                <a:moveTo>
                  <a:pt x="6133754" y="254819"/>
                </a:moveTo>
                <a:lnTo>
                  <a:pt x="6045547" y="254819"/>
                </a:lnTo>
                <a:lnTo>
                  <a:pt x="6044228" y="285022"/>
                </a:lnTo>
                <a:lnTo>
                  <a:pt x="6043286" y="322105"/>
                </a:lnTo>
                <a:lnTo>
                  <a:pt x="6042721" y="366067"/>
                </a:lnTo>
                <a:lnTo>
                  <a:pt x="6042657" y="383171"/>
                </a:lnTo>
                <a:lnTo>
                  <a:pt x="6042532" y="545072"/>
                </a:lnTo>
                <a:lnTo>
                  <a:pt x="6133754" y="545072"/>
                </a:lnTo>
                <a:lnTo>
                  <a:pt x="6133754" y="254819"/>
                </a:lnTo>
                <a:close/>
              </a:path>
              <a:path w="7164705" h="692150">
                <a:moveTo>
                  <a:pt x="6133754" y="159827"/>
                </a:moveTo>
                <a:lnTo>
                  <a:pt x="6025192" y="159827"/>
                </a:lnTo>
                <a:lnTo>
                  <a:pt x="5927185" y="325686"/>
                </a:lnTo>
                <a:lnTo>
                  <a:pt x="5908432" y="358292"/>
                </a:lnTo>
                <a:lnTo>
                  <a:pt x="5890621" y="389768"/>
                </a:lnTo>
                <a:lnTo>
                  <a:pt x="5873752" y="420112"/>
                </a:lnTo>
                <a:lnTo>
                  <a:pt x="5857826" y="449326"/>
                </a:lnTo>
                <a:lnTo>
                  <a:pt x="5934323" y="449326"/>
                </a:lnTo>
                <a:lnTo>
                  <a:pt x="5975435" y="379213"/>
                </a:lnTo>
                <a:lnTo>
                  <a:pt x="5995649" y="344298"/>
                </a:lnTo>
                <a:lnTo>
                  <a:pt x="6030705" y="282101"/>
                </a:lnTo>
                <a:lnTo>
                  <a:pt x="6045547" y="254819"/>
                </a:lnTo>
                <a:lnTo>
                  <a:pt x="6133754" y="254819"/>
                </a:lnTo>
                <a:lnTo>
                  <a:pt x="6133754" y="159827"/>
                </a:lnTo>
                <a:close/>
              </a:path>
              <a:path w="7164705" h="692150">
                <a:moveTo>
                  <a:pt x="6320410" y="159827"/>
                </a:moveTo>
                <a:lnTo>
                  <a:pt x="6222403" y="159827"/>
                </a:lnTo>
                <a:lnTo>
                  <a:pt x="6222403" y="545072"/>
                </a:lnTo>
                <a:lnTo>
                  <a:pt x="6525472" y="545072"/>
                </a:lnTo>
                <a:lnTo>
                  <a:pt x="6525472" y="639310"/>
                </a:lnTo>
                <a:lnTo>
                  <a:pt x="6620464" y="639310"/>
                </a:lnTo>
                <a:lnTo>
                  <a:pt x="6620464" y="465912"/>
                </a:lnTo>
                <a:lnTo>
                  <a:pt x="6320410" y="465912"/>
                </a:lnTo>
                <a:lnTo>
                  <a:pt x="6320410" y="159827"/>
                </a:lnTo>
                <a:close/>
              </a:path>
              <a:path w="7164705" h="692150">
                <a:moveTo>
                  <a:pt x="6566183" y="159827"/>
                </a:moveTo>
                <a:lnTo>
                  <a:pt x="6468176" y="159827"/>
                </a:lnTo>
                <a:lnTo>
                  <a:pt x="6468176" y="465912"/>
                </a:lnTo>
                <a:lnTo>
                  <a:pt x="6566183" y="465912"/>
                </a:lnTo>
                <a:lnTo>
                  <a:pt x="6566183" y="159827"/>
                </a:lnTo>
                <a:close/>
              </a:path>
              <a:path w="7164705" h="692150">
                <a:moveTo>
                  <a:pt x="6779820" y="159827"/>
                </a:moveTo>
                <a:lnTo>
                  <a:pt x="6681813" y="159827"/>
                </a:lnTo>
                <a:lnTo>
                  <a:pt x="6681813" y="545072"/>
                </a:lnTo>
                <a:lnTo>
                  <a:pt x="6874812" y="545072"/>
                </a:lnTo>
                <a:lnTo>
                  <a:pt x="6907419" y="542810"/>
                </a:lnTo>
                <a:lnTo>
                  <a:pt x="6962454" y="524717"/>
                </a:lnTo>
                <a:lnTo>
                  <a:pt x="7003023" y="489142"/>
                </a:lnTo>
                <a:lnTo>
                  <a:pt x="7016259" y="465158"/>
                </a:lnTo>
                <a:lnTo>
                  <a:pt x="6779820" y="465158"/>
                </a:lnTo>
                <a:lnTo>
                  <a:pt x="6779820" y="354334"/>
                </a:lnTo>
                <a:lnTo>
                  <a:pt x="7016036" y="354334"/>
                </a:lnTo>
                <a:lnTo>
                  <a:pt x="7015981" y="354146"/>
                </a:lnTo>
                <a:lnTo>
                  <a:pt x="6984883" y="311362"/>
                </a:lnTo>
                <a:lnTo>
                  <a:pt x="6936632" y="283656"/>
                </a:lnTo>
                <a:lnTo>
                  <a:pt x="6874812" y="274420"/>
                </a:lnTo>
                <a:lnTo>
                  <a:pt x="6779820" y="274420"/>
                </a:lnTo>
                <a:lnTo>
                  <a:pt x="6779820" y="159827"/>
                </a:lnTo>
                <a:close/>
              </a:path>
              <a:path w="7164705" h="692150">
                <a:moveTo>
                  <a:pt x="7016036" y="354334"/>
                </a:moveTo>
                <a:lnTo>
                  <a:pt x="6862750" y="354334"/>
                </a:lnTo>
                <a:lnTo>
                  <a:pt x="6890786" y="357821"/>
                </a:lnTo>
                <a:lnTo>
                  <a:pt x="6910812" y="368281"/>
                </a:lnTo>
                <a:lnTo>
                  <a:pt x="6922827" y="385716"/>
                </a:lnTo>
                <a:lnTo>
                  <a:pt x="6926832" y="410123"/>
                </a:lnTo>
                <a:lnTo>
                  <a:pt x="6922827" y="434201"/>
                </a:lnTo>
                <a:lnTo>
                  <a:pt x="6910812" y="451399"/>
                </a:lnTo>
                <a:lnTo>
                  <a:pt x="6890786" y="461718"/>
                </a:lnTo>
                <a:lnTo>
                  <a:pt x="6862750" y="465158"/>
                </a:lnTo>
                <a:lnTo>
                  <a:pt x="7016259" y="465158"/>
                </a:lnTo>
                <a:lnTo>
                  <a:pt x="7023755" y="439761"/>
                </a:lnTo>
                <a:lnTo>
                  <a:pt x="7026347" y="410123"/>
                </a:lnTo>
                <a:lnTo>
                  <a:pt x="7023755" y="380485"/>
                </a:lnTo>
                <a:lnTo>
                  <a:pt x="7016036" y="354334"/>
                </a:lnTo>
                <a:close/>
              </a:path>
              <a:path w="7164705" h="692150">
                <a:moveTo>
                  <a:pt x="7164311" y="159827"/>
                </a:moveTo>
                <a:lnTo>
                  <a:pt x="7066304" y="159827"/>
                </a:lnTo>
                <a:lnTo>
                  <a:pt x="7066304" y="545072"/>
                </a:lnTo>
                <a:lnTo>
                  <a:pt x="7164311" y="545072"/>
                </a:lnTo>
                <a:lnTo>
                  <a:pt x="7164311" y="159827"/>
                </a:lnTo>
                <a:close/>
              </a:path>
            </a:pathLst>
          </a:custGeom>
          <a:solidFill>
            <a:srgbClr val="05AAA3"/>
          </a:solidFill>
        </p:spPr>
        <p:txBody>
          <a:bodyPr wrap="square" lIns="0" tIns="0" rIns="0" bIns="0" rtlCol="0"/>
          <a:lstStyle/>
          <a:p>
            <a:pPr algn="ctr"/>
            <a:endParaRPr sz="1092" dirty="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8790" y="2470825"/>
            <a:ext cx="9466119" cy="268892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D41046-369A-7A27-43E0-BB00C39E603D}"/>
              </a:ext>
            </a:extLst>
          </p:cNvPr>
          <p:cNvSpPr/>
          <p:nvPr/>
        </p:nvSpPr>
        <p:spPr>
          <a:xfrm>
            <a:off x="10135009" y="1935804"/>
            <a:ext cx="1410013" cy="321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2" y="6427501"/>
            <a:ext cx="6175646" cy="66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0169" y="6429863"/>
            <a:ext cx="39621" cy="530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7203" y="5224210"/>
            <a:ext cx="693501" cy="128612"/>
          </a:xfrm>
          <a:custGeom>
            <a:avLst/>
            <a:gdLst/>
            <a:ahLst/>
            <a:cxnLst/>
            <a:rect l="l" t="t" r="r" b="b"/>
            <a:pathLst>
              <a:path w="1143635" h="212090">
                <a:moveTo>
                  <a:pt x="171159" y="53778"/>
                </a:moveTo>
                <a:lnTo>
                  <a:pt x="134972" y="66594"/>
                </a:lnTo>
                <a:lnTo>
                  <a:pt x="111350" y="98510"/>
                </a:lnTo>
                <a:lnTo>
                  <a:pt x="104125" y="137901"/>
                </a:lnTo>
                <a:lnTo>
                  <a:pt x="104753" y="147293"/>
                </a:lnTo>
                <a:lnTo>
                  <a:pt x="128689" y="180183"/>
                </a:lnTo>
                <a:lnTo>
                  <a:pt x="146783" y="183198"/>
                </a:lnTo>
                <a:lnTo>
                  <a:pt x="159599" y="181675"/>
                </a:lnTo>
                <a:lnTo>
                  <a:pt x="171159" y="177104"/>
                </a:lnTo>
                <a:lnTo>
                  <a:pt x="181463" y="169487"/>
                </a:lnTo>
                <a:lnTo>
                  <a:pt x="185180" y="165104"/>
                </a:lnTo>
                <a:lnTo>
                  <a:pt x="151558" y="165104"/>
                </a:lnTo>
                <a:lnTo>
                  <a:pt x="140233" y="163188"/>
                </a:lnTo>
                <a:lnTo>
                  <a:pt x="132145" y="157440"/>
                </a:lnTo>
                <a:lnTo>
                  <a:pt x="127291" y="147859"/>
                </a:lnTo>
                <a:lnTo>
                  <a:pt x="125674" y="134446"/>
                </a:lnTo>
                <a:lnTo>
                  <a:pt x="125894" y="127409"/>
                </a:lnTo>
                <a:lnTo>
                  <a:pt x="141867" y="87311"/>
                </a:lnTo>
                <a:lnTo>
                  <a:pt x="172918" y="71872"/>
                </a:lnTo>
                <a:lnTo>
                  <a:pt x="204720" y="71872"/>
                </a:lnTo>
                <a:lnTo>
                  <a:pt x="202258" y="66924"/>
                </a:lnTo>
                <a:lnTo>
                  <a:pt x="194530" y="59621"/>
                </a:lnTo>
                <a:lnTo>
                  <a:pt x="184164" y="55239"/>
                </a:lnTo>
                <a:lnTo>
                  <a:pt x="171159" y="53778"/>
                </a:lnTo>
                <a:close/>
              </a:path>
              <a:path w="1143635" h="212090">
                <a:moveTo>
                  <a:pt x="78908" y="21611"/>
                </a:moveTo>
                <a:lnTo>
                  <a:pt x="55537" y="21611"/>
                </a:lnTo>
                <a:lnTo>
                  <a:pt x="21863" y="180434"/>
                </a:lnTo>
                <a:lnTo>
                  <a:pt x="45234" y="180434"/>
                </a:lnTo>
                <a:lnTo>
                  <a:pt x="78908" y="21611"/>
                </a:lnTo>
                <a:close/>
              </a:path>
              <a:path w="1143635" h="212090">
                <a:moveTo>
                  <a:pt x="209948" y="158822"/>
                </a:moveTo>
                <a:lnTo>
                  <a:pt x="190509" y="158822"/>
                </a:lnTo>
                <a:lnTo>
                  <a:pt x="185735" y="180434"/>
                </a:lnTo>
                <a:lnTo>
                  <a:pt x="205336" y="180434"/>
                </a:lnTo>
                <a:lnTo>
                  <a:pt x="209948" y="158822"/>
                </a:lnTo>
                <a:close/>
              </a:path>
              <a:path w="1143635" h="212090">
                <a:moveTo>
                  <a:pt x="204720" y="71872"/>
                </a:moveTo>
                <a:lnTo>
                  <a:pt x="172918" y="71872"/>
                </a:lnTo>
                <a:lnTo>
                  <a:pt x="184353" y="73662"/>
                </a:lnTo>
                <a:lnTo>
                  <a:pt x="192520" y="79034"/>
                </a:lnTo>
                <a:lnTo>
                  <a:pt x="197420" y="87986"/>
                </a:lnTo>
                <a:lnTo>
                  <a:pt x="199054" y="100520"/>
                </a:lnTo>
                <a:lnTo>
                  <a:pt x="198771" y="108059"/>
                </a:lnTo>
                <a:lnTo>
                  <a:pt x="185672" y="144498"/>
                </a:lnTo>
                <a:lnTo>
                  <a:pt x="151558" y="165104"/>
                </a:lnTo>
                <a:lnTo>
                  <a:pt x="185180" y="165104"/>
                </a:lnTo>
                <a:lnTo>
                  <a:pt x="190509" y="158822"/>
                </a:lnTo>
                <a:lnTo>
                  <a:pt x="209948" y="158822"/>
                </a:lnTo>
                <a:lnTo>
                  <a:pt x="227379" y="77149"/>
                </a:lnTo>
                <a:lnTo>
                  <a:pt x="207347" y="77149"/>
                </a:lnTo>
                <a:lnTo>
                  <a:pt x="204720" y="71872"/>
                </a:lnTo>
                <a:close/>
              </a:path>
              <a:path w="1143635" h="212090">
                <a:moveTo>
                  <a:pt x="231723" y="56794"/>
                </a:moveTo>
                <a:lnTo>
                  <a:pt x="211619" y="56794"/>
                </a:lnTo>
                <a:lnTo>
                  <a:pt x="207347" y="77149"/>
                </a:lnTo>
                <a:lnTo>
                  <a:pt x="227379" y="77149"/>
                </a:lnTo>
                <a:lnTo>
                  <a:pt x="231723" y="56794"/>
                </a:lnTo>
                <a:close/>
              </a:path>
              <a:path w="1143635" h="212090">
                <a:moveTo>
                  <a:pt x="138969" y="2010"/>
                </a:moveTo>
                <a:lnTo>
                  <a:pt x="4272" y="2010"/>
                </a:lnTo>
                <a:lnTo>
                  <a:pt x="0" y="21611"/>
                </a:lnTo>
                <a:lnTo>
                  <a:pt x="134697" y="21611"/>
                </a:lnTo>
                <a:lnTo>
                  <a:pt x="138969" y="2010"/>
                </a:lnTo>
                <a:close/>
              </a:path>
              <a:path w="1143635" h="212090">
                <a:moveTo>
                  <a:pt x="378603" y="0"/>
                </a:moveTo>
                <a:lnTo>
                  <a:pt x="335379" y="3769"/>
                </a:lnTo>
                <a:lnTo>
                  <a:pt x="290050" y="19130"/>
                </a:lnTo>
                <a:lnTo>
                  <a:pt x="263444" y="57108"/>
                </a:lnTo>
                <a:lnTo>
                  <a:pt x="252198" y="98510"/>
                </a:lnTo>
                <a:lnTo>
                  <a:pt x="249496" y="129545"/>
                </a:lnTo>
                <a:lnTo>
                  <a:pt x="250298" y="140807"/>
                </a:lnTo>
                <a:lnTo>
                  <a:pt x="270810" y="175502"/>
                </a:lnTo>
                <a:lnTo>
                  <a:pt x="301202" y="183701"/>
                </a:lnTo>
                <a:lnTo>
                  <a:pt x="315337" y="182460"/>
                </a:lnTo>
                <a:lnTo>
                  <a:pt x="328342" y="178235"/>
                </a:lnTo>
                <a:lnTo>
                  <a:pt x="340216" y="171026"/>
                </a:lnTo>
                <a:lnTo>
                  <a:pt x="346192" y="165356"/>
                </a:lnTo>
                <a:lnTo>
                  <a:pt x="303212" y="165356"/>
                </a:lnTo>
                <a:lnTo>
                  <a:pt x="295862" y="164790"/>
                </a:lnTo>
                <a:lnTo>
                  <a:pt x="270543" y="130927"/>
                </a:lnTo>
                <a:lnTo>
                  <a:pt x="271360" y="120247"/>
                </a:lnTo>
                <a:lnTo>
                  <a:pt x="290726" y="85583"/>
                </a:lnTo>
                <a:lnTo>
                  <a:pt x="292133" y="84688"/>
                </a:lnTo>
                <a:lnTo>
                  <a:pt x="273307" y="84688"/>
                </a:lnTo>
                <a:lnTo>
                  <a:pt x="289045" y="46569"/>
                </a:lnTo>
                <a:lnTo>
                  <a:pt x="325531" y="26056"/>
                </a:lnTo>
                <a:lnTo>
                  <a:pt x="380110" y="20355"/>
                </a:lnTo>
                <a:lnTo>
                  <a:pt x="378603" y="0"/>
                </a:lnTo>
                <a:close/>
              </a:path>
              <a:path w="1143635" h="212090">
                <a:moveTo>
                  <a:pt x="374246" y="162340"/>
                </a:moveTo>
                <a:lnTo>
                  <a:pt x="368215" y="180183"/>
                </a:lnTo>
                <a:lnTo>
                  <a:pt x="372068" y="181188"/>
                </a:lnTo>
                <a:lnTo>
                  <a:pt x="376926" y="181690"/>
                </a:lnTo>
                <a:lnTo>
                  <a:pt x="392675" y="181690"/>
                </a:lnTo>
                <a:lnTo>
                  <a:pt x="400381" y="179680"/>
                </a:lnTo>
                <a:lnTo>
                  <a:pt x="411439" y="171638"/>
                </a:lnTo>
                <a:lnTo>
                  <a:pt x="415794" y="165272"/>
                </a:lnTo>
                <a:lnTo>
                  <a:pt x="416590" y="163094"/>
                </a:lnTo>
                <a:lnTo>
                  <a:pt x="380696" y="163094"/>
                </a:lnTo>
                <a:lnTo>
                  <a:pt x="377597" y="162843"/>
                </a:lnTo>
                <a:lnTo>
                  <a:pt x="374246" y="162340"/>
                </a:lnTo>
                <a:close/>
              </a:path>
              <a:path w="1143635" h="212090">
                <a:moveTo>
                  <a:pt x="511472" y="74385"/>
                </a:moveTo>
                <a:lnTo>
                  <a:pt x="489845" y="74385"/>
                </a:lnTo>
                <a:lnTo>
                  <a:pt x="467227" y="180434"/>
                </a:lnTo>
                <a:lnTo>
                  <a:pt x="488839" y="180434"/>
                </a:lnTo>
                <a:lnTo>
                  <a:pt x="511472" y="74385"/>
                </a:lnTo>
                <a:close/>
              </a:path>
              <a:path w="1143635" h="212090">
                <a:moveTo>
                  <a:pt x="362414" y="76395"/>
                </a:moveTo>
                <a:lnTo>
                  <a:pt x="327588" y="76395"/>
                </a:lnTo>
                <a:lnTo>
                  <a:pt x="335379" y="79243"/>
                </a:lnTo>
                <a:lnTo>
                  <a:pt x="346436" y="90635"/>
                </a:lnTo>
                <a:lnTo>
                  <a:pt x="349200" y="98510"/>
                </a:lnTo>
                <a:lnTo>
                  <a:pt x="349082" y="110321"/>
                </a:lnTo>
                <a:lnTo>
                  <a:pt x="348478" y="119336"/>
                </a:lnTo>
                <a:lnTo>
                  <a:pt x="329080" y="155932"/>
                </a:lnTo>
                <a:lnTo>
                  <a:pt x="303212" y="165356"/>
                </a:lnTo>
                <a:lnTo>
                  <a:pt x="346192" y="165356"/>
                </a:lnTo>
                <a:lnTo>
                  <a:pt x="369760" y="120734"/>
                </a:lnTo>
                <a:lnTo>
                  <a:pt x="370812" y="105295"/>
                </a:lnTo>
                <a:lnTo>
                  <a:pt x="369995" y="94850"/>
                </a:lnTo>
                <a:lnTo>
                  <a:pt x="367521" y="85583"/>
                </a:lnTo>
                <a:lnTo>
                  <a:pt x="363462" y="77636"/>
                </a:lnTo>
                <a:lnTo>
                  <a:pt x="362414" y="76395"/>
                </a:lnTo>
                <a:close/>
              </a:path>
              <a:path w="1143635" h="212090">
                <a:moveTo>
                  <a:pt x="515226" y="56794"/>
                </a:moveTo>
                <a:lnTo>
                  <a:pt x="424506" y="56794"/>
                </a:lnTo>
                <a:lnTo>
                  <a:pt x="411187" y="114342"/>
                </a:lnTo>
                <a:lnTo>
                  <a:pt x="407602" y="128713"/>
                </a:lnTo>
                <a:lnTo>
                  <a:pt x="383544" y="163094"/>
                </a:lnTo>
                <a:lnTo>
                  <a:pt x="416590" y="163094"/>
                </a:lnTo>
                <a:lnTo>
                  <a:pt x="430779" y="114090"/>
                </a:lnTo>
                <a:lnTo>
                  <a:pt x="440338" y="74385"/>
                </a:lnTo>
                <a:lnTo>
                  <a:pt x="511472" y="74385"/>
                </a:lnTo>
                <a:lnTo>
                  <a:pt x="515226" y="56794"/>
                </a:lnTo>
                <a:close/>
              </a:path>
              <a:path w="1143635" h="212090">
                <a:moveTo>
                  <a:pt x="322562" y="58301"/>
                </a:moveTo>
                <a:lnTo>
                  <a:pt x="282417" y="73694"/>
                </a:lnTo>
                <a:lnTo>
                  <a:pt x="273307" y="84688"/>
                </a:lnTo>
                <a:lnTo>
                  <a:pt x="292133" y="84688"/>
                </a:lnTo>
                <a:lnTo>
                  <a:pt x="298752" y="80479"/>
                </a:lnTo>
                <a:lnTo>
                  <a:pt x="307688" y="77416"/>
                </a:lnTo>
                <a:lnTo>
                  <a:pt x="317536" y="76395"/>
                </a:lnTo>
                <a:lnTo>
                  <a:pt x="362414" y="76395"/>
                </a:lnTo>
                <a:lnTo>
                  <a:pt x="357745" y="70866"/>
                </a:lnTo>
                <a:lnTo>
                  <a:pt x="350739" y="65369"/>
                </a:lnTo>
                <a:lnTo>
                  <a:pt x="342541" y="61443"/>
                </a:lnTo>
                <a:lnTo>
                  <a:pt x="333148" y="59087"/>
                </a:lnTo>
                <a:lnTo>
                  <a:pt x="322562" y="58301"/>
                </a:lnTo>
                <a:close/>
              </a:path>
              <a:path w="1143635" h="212090">
                <a:moveTo>
                  <a:pt x="572601" y="56794"/>
                </a:moveTo>
                <a:lnTo>
                  <a:pt x="552246" y="56794"/>
                </a:lnTo>
                <a:lnTo>
                  <a:pt x="526110" y="180434"/>
                </a:lnTo>
                <a:lnTo>
                  <a:pt x="549481" y="180434"/>
                </a:lnTo>
                <a:lnTo>
                  <a:pt x="569618" y="157063"/>
                </a:lnTo>
                <a:lnTo>
                  <a:pt x="550738" y="157063"/>
                </a:lnTo>
                <a:lnTo>
                  <a:pt x="553754" y="144498"/>
                </a:lnTo>
                <a:lnTo>
                  <a:pt x="561041" y="111577"/>
                </a:lnTo>
                <a:lnTo>
                  <a:pt x="572601" y="56794"/>
                </a:lnTo>
                <a:close/>
              </a:path>
              <a:path w="1143635" h="212090">
                <a:moveTo>
                  <a:pt x="655433" y="78657"/>
                </a:moveTo>
                <a:lnTo>
                  <a:pt x="636180" y="78657"/>
                </a:lnTo>
                <a:lnTo>
                  <a:pt x="634673" y="84044"/>
                </a:lnTo>
                <a:lnTo>
                  <a:pt x="632662" y="92164"/>
                </a:lnTo>
                <a:lnTo>
                  <a:pt x="630149" y="103017"/>
                </a:lnTo>
                <a:lnTo>
                  <a:pt x="627134" y="116603"/>
                </a:lnTo>
                <a:lnTo>
                  <a:pt x="626966" y="117608"/>
                </a:lnTo>
                <a:lnTo>
                  <a:pt x="626045" y="121964"/>
                </a:lnTo>
                <a:lnTo>
                  <a:pt x="624369" y="129671"/>
                </a:lnTo>
                <a:lnTo>
                  <a:pt x="613563" y="180434"/>
                </a:lnTo>
                <a:lnTo>
                  <a:pt x="633919" y="180434"/>
                </a:lnTo>
                <a:lnTo>
                  <a:pt x="655433" y="78657"/>
                </a:lnTo>
                <a:close/>
              </a:path>
              <a:path w="1143635" h="212090">
                <a:moveTo>
                  <a:pt x="660054" y="56794"/>
                </a:moveTo>
                <a:lnTo>
                  <a:pt x="636683" y="56794"/>
                </a:lnTo>
                <a:lnTo>
                  <a:pt x="606049" y="92164"/>
                </a:lnTo>
                <a:lnTo>
                  <a:pt x="575711" y="127236"/>
                </a:lnTo>
                <a:lnTo>
                  <a:pt x="565439" y="139283"/>
                </a:lnTo>
                <a:lnTo>
                  <a:pt x="557115" y="149225"/>
                </a:lnTo>
                <a:lnTo>
                  <a:pt x="550738" y="157063"/>
                </a:lnTo>
                <a:lnTo>
                  <a:pt x="569618" y="157063"/>
                </a:lnTo>
                <a:lnTo>
                  <a:pt x="597983" y="124142"/>
                </a:lnTo>
                <a:lnTo>
                  <a:pt x="605930" y="114797"/>
                </a:lnTo>
                <a:lnTo>
                  <a:pt x="625029" y="92054"/>
                </a:lnTo>
                <a:lnTo>
                  <a:pt x="636180" y="78657"/>
                </a:lnTo>
                <a:lnTo>
                  <a:pt x="655433" y="78657"/>
                </a:lnTo>
                <a:lnTo>
                  <a:pt x="660054" y="56794"/>
                </a:lnTo>
                <a:close/>
              </a:path>
              <a:path w="1143635" h="212090">
                <a:moveTo>
                  <a:pt x="718902" y="56794"/>
                </a:moveTo>
                <a:lnTo>
                  <a:pt x="697290" y="56794"/>
                </a:lnTo>
                <a:lnTo>
                  <a:pt x="670903" y="180434"/>
                </a:lnTo>
                <a:lnTo>
                  <a:pt x="771172" y="180434"/>
                </a:lnTo>
                <a:lnTo>
                  <a:pt x="764387" y="211846"/>
                </a:lnTo>
                <a:lnTo>
                  <a:pt x="785245" y="211846"/>
                </a:lnTo>
                <a:lnTo>
                  <a:pt x="795800" y="162843"/>
                </a:lnTo>
                <a:lnTo>
                  <a:pt x="696033" y="162843"/>
                </a:lnTo>
                <a:lnTo>
                  <a:pt x="718902" y="56794"/>
                </a:lnTo>
                <a:close/>
              </a:path>
              <a:path w="1143635" h="212090">
                <a:moveTo>
                  <a:pt x="800072" y="56794"/>
                </a:moveTo>
                <a:lnTo>
                  <a:pt x="778460" y="56794"/>
                </a:lnTo>
                <a:lnTo>
                  <a:pt x="755843" y="162843"/>
                </a:lnTo>
                <a:lnTo>
                  <a:pt x="777455" y="162843"/>
                </a:lnTo>
                <a:lnTo>
                  <a:pt x="800072" y="56794"/>
                </a:lnTo>
                <a:close/>
              </a:path>
              <a:path w="1143635" h="212090">
                <a:moveTo>
                  <a:pt x="883588" y="53778"/>
                </a:moveTo>
                <a:lnTo>
                  <a:pt x="847401" y="66594"/>
                </a:lnTo>
                <a:lnTo>
                  <a:pt x="823779" y="98510"/>
                </a:lnTo>
                <a:lnTo>
                  <a:pt x="816554" y="137901"/>
                </a:lnTo>
                <a:lnTo>
                  <a:pt x="817182" y="147293"/>
                </a:lnTo>
                <a:lnTo>
                  <a:pt x="841119" y="180183"/>
                </a:lnTo>
                <a:lnTo>
                  <a:pt x="859212" y="183198"/>
                </a:lnTo>
                <a:lnTo>
                  <a:pt x="872029" y="181675"/>
                </a:lnTo>
                <a:lnTo>
                  <a:pt x="883588" y="177104"/>
                </a:lnTo>
                <a:lnTo>
                  <a:pt x="893892" y="169487"/>
                </a:lnTo>
                <a:lnTo>
                  <a:pt x="897609" y="165104"/>
                </a:lnTo>
                <a:lnTo>
                  <a:pt x="863987" y="165104"/>
                </a:lnTo>
                <a:lnTo>
                  <a:pt x="852663" y="163188"/>
                </a:lnTo>
                <a:lnTo>
                  <a:pt x="844574" y="157440"/>
                </a:lnTo>
                <a:lnTo>
                  <a:pt x="839721" y="147859"/>
                </a:lnTo>
                <a:lnTo>
                  <a:pt x="838103" y="134446"/>
                </a:lnTo>
                <a:lnTo>
                  <a:pt x="838323" y="127409"/>
                </a:lnTo>
                <a:lnTo>
                  <a:pt x="854296" y="87311"/>
                </a:lnTo>
                <a:lnTo>
                  <a:pt x="885348" y="71872"/>
                </a:lnTo>
                <a:lnTo>
                  <a:pt x="917149" y="71872"/>
                </a:lnTo>
                <a:lnTo>
                  <a:pt x="914687" y="66924"/>
                </a:lnTo>
                <a:lnTo>
                  <a:pt x="906959" y="59621"/>
                </a:lnTo>
                <a:lnTo>
                  <a:pt x="896593" y="55239"/>
                </a:lnTo>
                <a:lnTo>
                  <a:pt x="883588" y="53778"/>
                </a:lnTo>
                <a:close/>
              </a:path>
              <a:path w="1143635" h="212090">
                <a:moveTo>
                  <a:pt x="922378" y="158822"/>
                </a:moveTo>
                <a:lnTo>
                  <a:pt x="902939" y="158822"/>
                </a:lnTo>
                <a:lnTo>
                  <a:pt x="898164" y="180434"/>
                </a:lnTo>
                <a:lnTo>
                  <a:pt x="917765" y="180434"/>
                </a:lnTo>
                <a:lnTo>
                  <a:pt x="922378" y="158822"/>
                </a:lnTo>
                <a:close/>
              </a:path>
              <a:path w="1143635" h="212090">
                <a:moveTo>
                  <a:pt x="917149" y="71872"/>
                </a:moveTo>
                <a:lnTo>
                  <a:pt x="885348" y="71872"/>
                </a:lnTo>
                <a:lnTo>
                  <a:pt x="896782" y="73662"/>
                </a:lnTo>
                <a:lnTo>
                  <a:pt x="904949" y="79034"/>
                </a:lnTo>
                <a:lnTo>
                  <a:pt x="909849" y="87986"/>
                </a:lnTo>
                <a:lnTo>
                  <a:pt x="911483" y="100520"/>
                </a:lnTo>
                <a:lnTo>
                  <a:pt x="911200" y="108059"/>
                </a:lnTo>
                <a:lnTo>
                  <a:pt x="898101" y="144498"/>
                </a:lnTo>
                <a:lnTo>
                  <a:pt x="863987" y="165104"/>
                </a:lnTo>
                <a:lnTo>
                  <a:pt x="897609" y="165104"/>
                </a:lnTo>
                <a:lnTo>
                  <a:pt x="902939" y="158822"/>
                </a:lnTo>
                <a:lnTo>
                  <a:pt x="922378" y="158822"/>
                </a:lnTo>
                <a:lnTo>
                  <a:pt x="939808" y="77149"/>
                </a:lnTo>
                <a:lnTo>
                  <a:pt x="919776" y="77149"/>
                </a:lnTo>
                <a:lnTo>
                  <a:pt x="917149" y="71872"/>
                </a:lnTo>
                <a:close/>
              </a:path>
              <a:path w="1143635" h="212090">
                <a:moveTo>
                  <a:pt x="944152" y="56794"/>
                </a:moveTo>
                <a:lnTo>
                  <a:pt x="924048" y="56794"/>
                </a:lnTo>
                <a:lnTo>
                  <a:pt x="919776" y="77149"/>
                </a:lnTo>
                <a:lnTo>
                  <a:pt x="939808" y="77149"/>
                </a:lnTo>
                <a:lnTo>
                  <a:pt x="944152" y="56794"/>
                </a:lnTo>
                <a:close/>
              </a:path>
              <a:path w="1143635" h="212090">
                <a:moveTo>
                  <a:pt x="1138669" y="9549"/>
                </a:moveTo>
                <a:lnTo>
                  <a:pt x="1107005" y="9549"/>
                </a:lnTo>
                <a:lnTo>
                  <a:pt x="1092430" y="21109"/>
                </a:lnTo>
                <a:lnTo>
                  <a:pt x="1060012" y="49946"/>
                </a:lnTo>
                <a:lnTo>
                  <a:pt x="1030060" y="91348"/>
                </a:lnTo>
                <a:lnTo>
                  <a:pt x="1020513" y="131179"/>
                </a:lnTo>
                <a:lnTo>
                  <a:pt x="1020409" y="135074"/>
                </a:lnTo>
                <a:lnTo>
                  <a:pt x="1021264" y="144498"/>
                </a:lnTo>
                <a:lnTo>
                  <a:pt x="1043866" y="176287"/>
                </a:lnTo>
                <a:lnTo>
                  <a:pt x="1075341" y="184203"/>
                </a:lnTo>
                <a:lnTo>
                  <a:pt x="1083210" y="183921"/>
                </a:lnTo>
                <a:lnTo>
                  <a:pt x="1121989" y="166487"/>
                </a:lnTo>
                <a:lnTo>
                  <a:pt x="1076346" y="165356"/>
                </a:lnTo>
                <a:lnTo>
                  <a:pt x="1068823" y="164806"/>
                </a:lnTo>
                <a:lnTo>
                  <a:pt x="1041667" y="133440"/>
                </a:lnTo>
                <a:lnTo>
                  <a:pt x="1042421" y="124237"/>
                </a:lnTo>
                <a:lnTo>
                  <a:pt x="1068493" y="90405"/>
                </a:lnTo>
                <a:lnTo>
                  <a:pt x="1088157" y="86950"/>
                </a:lnTo>
                <a:lnTo>
                  <a:pt x="1133372" y="86950"/>
                </a:lnTo>
                <a:lnTo>
                  <a:pt x="1129622" y="82426"/>
                </a:lnTo>
                <a:lnTo>
                  <a:pt x="1126273" y="79662"/>
                </a:lnTo>
                <a:lnTo>
                  <a:pt x="1059760" y="79662"/>
                </a:lnTo>
                <a:lnTo>
                  <a:pt x="1068886" y="68668"/>
                </a:lnTo>
                <a:lnTo>
                  <a:pt x="1079676" y="57547"/>
                </a:lnTo>
                <a:lnTo>
                  <a:pt x="1092131" y="46302"/>
                </a:lnTo>
                <a:lnTo>
                  <a:pt x="1106251" y="34930"/>
                </a:lnTo>
                <a:lnTo>
                  <a:pt x="1138669" y="9800"/>
                </a:lnTo>
                <a:lnTo>
                  <a:pt x="1138669" y="9549"/>
                </a:lnTo>
                <a:close/>
              </a:path>
              <a:path w="1143635" h="212090">
                <a:moveTo>
                  <a:pt x="1133372" y="86950"/>
                </a:moveTo>
                <a:lnTo>
                  <a:pt x="1088157" y="86950"/>
                </a:lnTo>
                <a:lnTo>
                  <a:pt x="1095414" y="87468"/>
                </a:lnTo>
                <a:lnTo>
                  <a:pt x="1101853" y="89023"/>
                </a:lnTo>
                <a:lnTo>
                  <a:pt x="1121329" y="117608"/>
                </a:lnTo>
                <a:lnTo>
                  <a:pt x="1120575" y="126561"/>
                </a:lnTo>
                <a:lnTo>
                  <a:pt x="1095131" y="161712"/>
                </a:lnTo>
                <a:lnTo>
                  <a:pt x="1076346" y="165356"/>
                </a:lnTo>
                <a:lnTo>
                  <a:pt x="1122997" y="165356"/>
                </a:lnTo>
                <a:lnTo>
                  <a:pt x="1141685" y="131179"/>
                </a:lnTo>
                <a:lnTo>
                  <a:pt x="1143192" y="123305"/>
                </a:lnTo>
                <a:lnTo>
                  <a:pt x="1143192" y="115598"/>
                </a:lnTo>
                <a:lnTo>
                  <a:pt x="1142344" y="106174"/>
                </a:lnTo>
                <a:lnTo>
                  <a:pt x="1139800" y="97504"/>
                </a:lnTo>
                <a:lnTo>
                  <a:pt x="1135559" y="89588"/>
                </a:lnTo>
                <a:lnTo>
                  <a:pt x="1133372" y="86950"/>
                </a:lnTo>
                <a:close/>
              </a:path>
              <a:path w="1143635" h="212090">
                <a:moveTo>
                  <a:pt x="1094440" y="68856"/>
                </a:moveTo>
                <a:lnTo>
                  <a:pt x="1084451" y="69531"/>
                </a:lnTo>
                <a:lnTo>
                  <a:pt x="1075341" y="71558"/>
                </a:lnTo>
                <a:lnTo>
                  <a:pt x="1067111" y="74934"/>
                </a:lnTo>
                <a:lnTo>
                  <a:pt x="1059760" y="79662"/>
                </a:lnTo>
                <a:lnTo>
                  <a:pt x="1126273" y="79662"/>
                </a:lnTo>
                <a:lnTo>
                  <a:pt x="1122429" y="76489"/>
                </a:lnTo>
                <a:lnTo>
                  <a:pt x="1114167" y="72249"/>
                </a:lnTo>
                <a:lnTo>
                  <a:pt x="1104838" y="69704"/>
                </a:lnTo>
                <a:lnTo>
                  <a:pt x="1094440" y="68856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910" y="1430427"/>
            <a:ext cx="4159305" cy="11396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554" y="5540926"/>
            <a:ext cx="3889353" cy="5058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3686" y="1185017"/>
            <a:ext cx="6149007" cy="46321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4301" y="712423"/>
            <a:ext cx="6149008" cy="41282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9E4F4F-9966-1B74-EE05-A8E5E10DD95F}"/>
              </a:ext>
            </a:extLst>
          </p:cNvPr>
          <p:cNvSpPr/>
          <p:nvPr/>
        </p:nvSpPr>
        <p:spPr>
          <a:xfrm>
            <a:off x="504862" y="2273806"/>
            <a:ext cx="1663479" cy="369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636B25-85DF-4764-8A19-74DBC528D8FF}"/>
              </a:ext>
            </a:extLst>
          </p:cNvPr>
          <p:cNvSpPr/>
          <p:nvPr/>
        </p:nvSpPr>
        <p:spPr>
          <a:xfrm>
            <a:off x="675840" y="5029468"/>
            <a:ext cx="1663479" cy="369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8B787-0478-8D9E-9D4F-C3478E974C4D}"/>
              </a:ext>
            </a:extLst>
          </p:cNvPr>
          <p:cNvSpPr txBox="1"/>
          <p:nvPr/>
        </p:nvSpPr>
        <p:spPr>
          <a:xfrm>
            <a:off x="2125494" y="5432543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*</a:t>
            </a:r>
            <a:r>
              <a:rPr lang="ru-RU" dirty="0"/>
              <a:t>Работа в группах по 3- 4 человека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942FE-547C-6269-A3BF-8469F3A5DA92}"/>
              </a:ext>
            </a:extLst>
          </p:cNvPr>
          <p:cNvSpPr txBox="1"/>
          <p:nvPr/>
        </p:nvSpPr>
        <p:spPr>
          <a:xfrm>
            <a:off x="1561291" y="693494"/>
            <a:ext cx="6118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Задание №2 стр. 7</a:t>
            </a:r>
          </a:p>
        </p:txBody>
      </p:sp>
      <p:pic>
        <p:nvPicPr>
          <p:cNvPr id="10" name="Рисунок 9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964A969D-BD1A-FC04-8BA4-7C34980A8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17" y="1216714"/>
            <a:ext cx="7326745" cy="40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6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41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Представление данных в таблицах</vt:lpstr>
      <vt:lpstr>Вероятность и статистика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данных в таблицах</dc:title>
  <dc:creator>Руденко</dc:creator>
  <cp:lastModifiedBy>мама</cp:lastModifiedBy>
  <cp:revision>16</cp:revision>
  <dcterms:created xsi:type="dcterms:W3CDTF">2024-10-29T04:43:27Z</dcterms:created>
  <dcterms:modified xsi:type="dcterms:W3CDTF">2024-10-31T10:52:12Z</dcterms:modified>
</cp:coreProperties>
</file>