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316" r:id="rId2"/>
    <p:sldId id="308" r:id="rId3"/>
    <p:sldId id="311" r:id="rId4"/>
    <p:sldId id="315" r:id="rId5"/>
    <p:sldId id="313" r:id="rId6"/>
    <p:sldId id="309" r:id="rId7"/>
    <p:sldId id="258" r:id="rId8"/>
    <p:sldId id="257" r:id="rId9"/>
    <p:sldId id="260" r:id="rId10"/>
    <p:sldId id="299" r:id="rId11"/>
    <p:sldId id="264" r:id="rId12"/>
    <p:sldId id="297" r:id="rId13"/>
    <p:sldId id="298" r:id="rId14"/>
    <p:sldId id="263" r:id="rId15"/>
    <p:sldId id="266" r:id="rId16"/>
    <p:sldId id="294" r:id="rId17"/>
    <p:sldId id="292" r:id="rId18"/>
    <p:sldId id="318" r:id="rId19"/>
    <p:sldId id="274" r:id="rId20"/>
    <p:sldId id="304" r:id="rId21"/>
    <p:sldId id="305" r:id="rId22"/>
    <p:sldId id="306" r:id="rId23"/>
    <p:sldId id="278" r:id="rId24"/>
    <p:sldId id="279" r:id="rId25"/>
    <p:sldId id="314" r:id="rId26"/>
    <p:sldId id="31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434" autoAdjust="0"/>
  </p:normalViewPr>
  <p:slideViewPr>
    <p:cSldViewPr snapToGrid="0">
      <p:cViewPr varScale="1">
        <p:scale>
          <a:sx n="98" d="100"/>
          <a:sy n="98" d="100"/>
        </p:scale>
        <p:origin x="1188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C55DF-3D5D-4EDD-BDFB-911B2A53C52B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CD7A6-B425-4D9E-B74E-9F939492A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423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963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70592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4020895"/>
      </p:ext>
    </p:extLst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903071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9990829"/>
      </p:ext>
    </p:extLst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417863"/>
      </p:ext>
    </p:extLst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42538"/>
      </p:ext>
    </p:extLst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885008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152743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593289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032261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862785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59645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493485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713620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055796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3B1FE-B04B-4B80-806E-168910656217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9F98153-9818-4861-B701-569CAFA2C4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77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ransition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2473" y="5622524"/>
            <a:ext cx="5611091" cy="639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ru-RU" sz="1400" b="1" dirty="0">
                <a:solidFill>
                  <a:srgbClr val="0070C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Выполнила учитель начальных классов</a:t>
            </a:r>
          </a:p>
          <a:p>
            <a:pPr lvl="0" algn="r"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ru-RU" sz="1400" b="1" dirty="0">
                <a:solidFill>
                  <a:srgbClr val="0070C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Кондакова Светлана Николаевна</a:t>
            </a:r>
            <a:r>
              <a:rPr lang="ru-RU" sz="1400" b="1" dirty="0">
                <a:solidFill>
                  <a:srgbClr val="7030A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9966" y="4699882"/>
            <a:ext cx="83698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>
                <a:solidFill>
                  <a:srgbClr val="000000"/>
                </a:solidFill>
                <a:effectLst/>
                <a:latin typeface="Sitka Text Semibold" pitchFamily="2" charset="0"/>
                <a:ea typeface="Times New Roman" panose="02020603050405020304" pitchFamily="18" charset="0"/>
              </a:rPr>
              <a:t>«</a:t>
            </a:r>
            <a:r>
              <a:rPr lang="ru-RU" sz="3200" dirty="0">
                <a:effectLst/>
                <a:latin typeface="Sitka Text Semibold" pitchFamily="2" charset="0"/>
                <a:ea typeface="Times New Roman" panose="02020603050405020304" pitchFamily="18" charset="0"/>
              </a:rPr>
              <a:t>Умножение и деление на 3</a:t>
            </a:r>
            <a:r>
              <a:rPr lang="ru-RU" sz="3200" dirty="0">
                <a:solidFill>
                  <a:srgbClr val="000000"/>
                </a:solidFill>
                <a:effectLst/>
                <a:latin typeface="Sitka Text Semibold" pitchFamily="2" charset="0"/>
                <a:ea typeface="Times New Roman" panose="02020603050405020304" pitchFamily="18" charset="0"/>
              </a:rPr>
              <a:t>»</a:t>
            </a:r>
            <a:endParaRPr lang="ru-RU" sz="3200" b="1" dirty="0">
              <a:solidFill>
                <a:schemeClr val="accent3"/>
              </a:solidFill>
              <a:latin typeface="Sitka Text Semibold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12981A-D1DF-41BB-82C3-BFF5A069C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37" y="321012"/>
            <a:ext cx="4834040" cy="423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76996"/>
      </p:ext>
    </p:extLst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BE5F4B-790E-47A7-ACF0-B7762C5359EF}"/>
              </a:ext>
            </a:extLst>
          </p:cNvPr>
          <p:cNvSpPr txBox="1"/>
          <p:nvPr/>
        </p:nvSpPr>
        <p:spPr>
          <a:xfrm>
            <a:off x="204282" y="178047"/>
            <a:ext cx="722278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Средний тоже не дремал,</a:t>
            </a:r>
            <a:b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Дом из веток собирал.</a:t>
            </a:r>
            <a:b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Думал в шалаше зимой</a:t>
            </a:r>
            <a:b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Жить холодною порой.</a:t>
            </a:r>
            <a:endParaRPr lang="ru-RU" sz="4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361D17-5BC0-4827-8CE0-6D831A636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04" y="3429000"/>
            <a:ext cx="4942867" cy="327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10143"/>
      </p:ext>
    </p:extLst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2789" y="0"/>
            <a:ext cx="7060777" cy="5945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-Ну, а старший брат трудился</a:t>
            </a:r>
            <a:br>
              <a:rPr lang="ru-RU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И, конечно, не ленился.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камней он строил дом,</a:t>
            </a:r>
            <a:br>
              <a:rPr lang="ru-RU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жить спокойно в нем.</a:t>
            </a:r>
            <a:endParaRPr lang="ru-RU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Построй  так:</a:t>
            </a:r>
            <a:endParaRPr lang="ru-RU" sz="36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Красный кубик был выше синего, а зеленый между ними.</a:t>
            </a:r>
            <a:endParaRPr lang="ru-RU" sz="4000" b="1" dirty="0">
              <a:solidFill>
                <a:schemeClr val="accent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solidFill>
                <a:srgbClr val="00B050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343510"/>
      </p:ext>
    </p:extLst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4585A6-B6BC-41DC-9FE6-4AAE7709F600}"/>
              </a:ext>
            </a:extLst>
          </p:cNvPr>
          <p:cNvSpPr txBox="1"/>
          <p:nvPr/>
        </p:nvSpPr>
        <p:spPr>
          <a:xfrm>
            <a:off x="423153" y="457200"/>
            <a:ext cx="6447005" cy="4790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Оцените</a:t>
            </a:r>
            <a:r>
              <a:rPr lang="ru-RU" sz="4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свою работу </a:t>
            </a:r>
            <a:r>
              <a:rPr lang="ru-RU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5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Л. – легко</a:t>
            </a:r>
            <a:br>
              <a:rPr lang="ru-RU" sz="5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5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И. – интересно</a:t>
            </a:r>
            <a:br>
              <a:rPr lang="ru-RU" sz="5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5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Т. – трудно</a:t>
            </a: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799860"/>
      </p:ext>
    </p:extLst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462" y="155071"/>
            <a:ext cx="720638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На полянку волк пришёл,</a:t>
            </a:r>
            <a:b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 соломы дом нашёл.</a:t>
            </a:r>
            <a:b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Дунул сильно – и у дома</a:t>
            </a:r>
            <a:b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Улетела вся солома.</a:t>
            </a:r>
            <a:b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9600" dirty="0">
              <a:solidFill>
                <a:srgbClr val="002060"/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8EF122-F966-4CFB-A62F-957796CA0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59" y="3248127"/>
            <a:ext cx="4796096" cy="319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89746"/>
      </p:ext>
    </p:extLst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5B2596-223E-49EE-83A5-71E311B43F58}"/>
              </a:ext>
            </a:extLst>
          </p:cNvPr>
          <p:cNvSpPr txBox="1"/>
          <p:nvPr/>
        </p:nvSpPr>
        <p:spPr>
          <a:xfrm>
            <a:off x="2115766" y="846306"/>
            <a:ext cx="4754392" cy="3778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3х4+4=</a:t>
            </a:r>
            <a:endParaRPr lang="ru-RU" sz="5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3х2+7=</a:t>
            </a:r>
            <a:endParaRPr lang="ru-RU" sz="5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15:3-2=</a:t>
            </a:r>
            <a:endParaRPr lang="ru-RU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2414032B-F012-4AD1-9DCF-A531C44708A5}"/>
              </a:ext>
            </a:extLst>
          </p:cNvPr>
          <p:cNvSpPr/>
          <p:nvPr/>
        </p:nvSpPr>
        <p:spPr>
          <a:xfrm>
            <a:off x="807396" y="139654"/>
            <a:ext cx="8404697" cy="5575345"/>
          </a:xfrm>
          <a:custGeom>
            <a:avLst/>
            <a:gdLst>
              <a:gd name="connsiteX0" fmla="*/ 0 w 8404697"/>
              <a:gd name="connsiteY0" fmla="*/ 25716 h 5575345"/>
              <a:gd name="connsiteX1" fmla="*/ 29183 w 8404697"/>
              <a:gd name="connsiteY1" fmla="*/ 15988 h 5575345"/>
              <a:gd name="connsiteX2" fmla="*/ 948446 w 8404697"/>
              <a:gd name="connsiteY2" fmla="*/ 64626 h 5575345"/>
              <a:gd name="connsiteX3" fmla="*/ 1104089 w 8404697"/>
              <a:gd name="connsiteY3" fmla="*/ 283499 h 5575345"/>
              <a:gd name="connsiteX4" fmla="*/ 1177046 w 8404697"/>
              <a:gd name="connsiteY4" fmla="*/ 648286 h 5575345"/>
              <a:gd name="connsiteX5" fmla="*/ 1167319 w 8404697"/>
              <a:gd name="connsiteY5" fmla="*/ 915796 h 5575345"/>
              <a:gd name="connsiteX6" fmla="*/ 1322961 w 8404697"/>
              <a:gd name="connsiteY6" fmla="*/ 1669690 h 5575345"/>
              <a:gd name="connsiteX7" fmla="*/ 1614791 w 8404697"/>
              <a:gd name="connsiteY7" fmla="*/ 1898290 h 5575345"/>
              <a:gd name="connsiteX8" fmla="*/ 1940668 w 8404697"/>
              <a:gd name="connsiteY8" fmla="*/ 1942065 h 5575345"/>
              <a:gd name="connsiteX9" fmla="*/ 2893978 w 8404697"/>
              <a:gd name="connsiteY9" fmla="*/ 1762103 h 5575345"/>
              <a:gd name="connsiteX10" fmla="*/ 3745148 w 8404697"/>
              <a:gd name="connsiteY10" fmla="*/ 1655099 h 5575345"/>
              <a:gd name="connsiteX11" fmla="*/ 4056434 w 8404697"/>
              <a:gd name="connsiteY11" fmla="*/ 1684282 h 5575345"/>
              <a:gd name="connsiteX12" fmla="*/ 4309353 w 8404697"/>
              <a:gd name="connsiteY12" fmla="*/ 1932337 h 5575345"/>
              <a:gd name="connsiteX13" fmla="*/ 4338536 w 8404697"/>
              <a:gd name="connsiteY13" fmla="*/ 2102571 h 5575345"/>
              <a:gd name="connsiteX14" fmla="*/ 4236395 w 8404697"/>
              <a:gd name="connsiteY14" fmla="*/ 2598682 h 5575345"/>
              <a:gd name="connsiteX15" fmla="*/ 4163438 w 8404697"/>
              <a:gd name="connsiteY15" fmla="*/ 2953741 h 5575345"/>
              <a:gd name="connsiteX16" fmla="*/ 4255851 w 8404697"/>
              <a:gd name="connsiteY16" fmla="*/ 4369116 h 5575345"/>
              <a:gd name="connsiteX17" fmla="*/ 4421221 w 8404697"/>
              <a:gd name="connsiteY17" fmla="*/ 4587988 h 5575345"/>
              <a:gd name="connsiteX18" fmla="*/ 4849238 w 8404697"/>
              <a:gd name="connsiteY18" fmla="*/ 4704720 h 5575345"/>
              <a:gd name="connsiteX19" fmla="*/ 5243208 w 8404697"/>
              <a:gd name="connsiteY19" fmla="*/ 4690128 h 5575345"/>
              <a:gd name="connsiteX20" fmla="*/ 6001966 w 8404697"/>
              <a:gd name="connsiteY20" fmla="*/ 4641490 h 5575345"/>
              <a:gd name="connsiteX21" fmla="*/ 6152744 w 8404697"/>
              <a:gd name="connsiteY21" fmla="*/ 4714447 h 5575345"/>
              <a:gd name="connsiteX22" fmla="*/ 6245157 w 8404697"/>
              <a:gd name="connsiteY22" fmla="*/ 4831179 h 5575345"/>
              <a:gd name="connsiteX23" fmla="*/ 6322978 w 8404697"/>
              <a:gd name="connsiteY23" fmla="*/ 4909001 h 5575345"/>
              <a:gd name="connsiteX24" fmla="*/ 6371617 w 8404697"/>
              <a:gd name="connsiteY24" fmla="*/ 5001413 h 5575345"/>
              <a:gd name="connsiteX25" fmla="*/ 6400800 w 8404697"/>
              <a:gd name="connsiteY25" fmla="*/ 5098690 h 5575345"/>
              <a:gd name="connsiteX26" fmla="*/ 6468893 w 8404697"/>
              <a:gd name="connsiteY26" fmla="*/ 5302971 h 5575345"/>
              <a:gd name="connsiteX27" fmla="*/ 6634263 w 8404697"/>
              <a:gd name="connsiteY27" fmla="*/ 5502388 h 5575345"/>
              <a:gd name="connsiteX28" fmla="*/ 6838544 w 8404697"/>
              <a:gd name="connsiteY28" fmla="*/ 5516979 h 5575345"/>
              <a:gd name="connsiteX29" fmla="*/ 8268510 w 8404697"/>
              <a:gd name="connsiteY29" fmla="*/ 5492660 h 5575345"/>
              <a:gd name="connsiteX30" fmla="*/ 8341468 w 8404697"/>
              <a:gd name="connsiteY30" fmla="*/ 5536435 h 5575345"/>
              <a:gd name="connsiteX31" fmla="*/ 8385242 w 8404697"/>
              <a:gd name="connsiteY31" fmla="*/ 5565618 h 5575345"/>
              <a:gd name="connsiteX32" fmla="*/ 8404697 w 8404697"/>
              <a:gd name="connsiteY32" fmla="*/ 5575345 h 557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404697" h="5575345">
                <a:moveTo>
                  <a:pt x="0" y="25716"/>
                </a:moveTo>
                <a:cubicBezTo>
                  <a:pt x="9728" y="22473"/>
                  <a:pt x="19005" y="17229"/>
                  <a:pt x="29183" y="15988"/>
                </a:cubicBezTo>
                <a:cubicBezTo>
                  <a:pt x="375336" y="-26227"/>
                  <a:pt x="467043" y="23988"/>
                  <a:pt x="948446" y="64626"/>
                </a:cubicBezTo>
                <a:cubicBezTo>
                  <a:pt x="1000327" y="137584"/>
                  <a:pt x="1063702" y="203603"/>
                  <a:pt x="1104089" y="283499"/>
                </a:cubicBezTo>
                <a:cubicBezTo>
                  <a:pt x="1181924" y="437477"/>
                  <a:pt x="1171885" y="498583"/>
                  <a:pt x="1177046" y="648286"/>
                </a:cubicBezTo>
                <a:cubicBezTo>
                  <a:pt x="1173804" y="737456"/>
                  <a:pt x="1166677" y="826569"/>
                  <a:pt x="1167319" y="915796"/>
                </a:cubicBezTo>
                <a:cubicBezTo>
                  <a:pt x="1169285" y="1189099"/>
                  <a:pt x="1145950" y="1435001"/>
                  <a:pt x="1322961" y="1669690"/>
                </a:cubicBezTo>
                <a:cubicBezTo>
                  <a:pt x="1397369" y="1768344"/>
                  <a:pt x="1501726" y="1848435"/>
                  <a:pt x="1614791" y="1898290"/>
                </a:cubicBezTo>
                <a:cubicBezTo>
                  <a:pt x="1715076" y="1942510"/>
                  <a:pt x="1832042" y="1927473"/>
                  <a:pt x="1940668" y="1942065"/>
                </a:cubicBezTo>
                <a:cubicBezTo>
                  <a:pt x="2811714" y="1850908"/>
                  <a:pt x="1869027" y="1969927"/>
                  <a:pt x="2893978" y="1762103"/>
                </a:cubicBezTo>
                <a:cubicBezTo>
                  <a:pt x="3231098" y="1693747"/>
                  <a:pt x="3424408" y="1683400"/>
                  <a:pt x="3745148" y="1655099"/>
                </a:cubicBezTo>
                <a:cubicBezTo>
                  <a:pt x="3848910" y="1664827"/>
                  <a:pt x="3956469" y="1654819"/>
                  <a:pt x="4056434" y="1684282"/>
                </a:cubicBezTo>
                <a:cubicBezTo>
                  <a:pt x="4178869" y="1720368"/>
                  <a:pt x="4242353" y="1839813"/>
                  <a:pt x="4309353" y="1932337"/>
                </a:cubicBezTo>
                <a:cubicBezTo>
                  <a:pt x="4319081" y="1989082"/>
                  <a:pt x="4338536" y="2044999"/>
                  <a:pt x="4338536" y="2102571"/>
                </a:cubicBezTo>
                <a:cubicBezTo>
                  <a:pt x="4338536" y="2261801"/>
                  <a:pt x="4270305" y="2450607"/>
                  <a:pt x="4236395" y="2598682"/>
                </a:cubicBezTo>
                <a:cubicBezTo>
                  <a:pt x="4209423" y="2716459"/>
                  <a:pt x="4187757" y="2835388"/>
                  <a:pt x="4163438" y="2953741"/>
                </a:cubicBezTo>
                <a:cubicBezTo>
                  <a:pt x="4126513" y="3532233"/>
                  <a:pt x="4088115" y="3681113"/>
                  <a:pt x="4255851" y="4369116"/>
                </a:cubicBezTo>
                <a:cubicBezTo>
                  <a:pt x="4277510" y="4457954"/>
                  <a:pt x="4352059" y="4528172"/>
                  <a:pt x="4421221" y="4587988"/>
                </a:cubicBezTo>
                <a:cubicBezTo>
                  <a:pt x="4550518" y="4699812"/>
                  <a:pt x="4692503" y="4688394"/>
                  <a:pt x="4849238" y="4704720"/>
                </a:cubicBezTo>
                <a:cubicBezTo>
                  <a:pt x="4980561" y="4699856"/>
                  <a:pt x="5112239" y="4700922"/>
                  <a:pt x="5243208" y="4690128"/>
                </a:cubicBezTo>
                <a:cubicBezTo>
                  <a:pt x="6000721" y="4627695"/>
                  <a:pt x="5473530" y="4622273"/>
                  <a:pt x="6001966" y="4641490"/>
                </a:cubicBezTo>
                <a:cubicBezTo>
                  <a:pt x="6052225" y="4665809"/>
                  <a:pt x="6108719" y="4680107"/>
                  <a:pt x="6152744" y="4714447"/>
                </a:cubicBezTo>
                <a:cubicBezTo>
                  <a:pt x="6191876" y="4744970"/>
                  <a:pt x="6210065" y="4796086"/>
                  <a:pt x="6245157" y="4831179"/>
                </a:cubicBezTo>
                <a:cubicBezTo>
                  <a:pt x="6271097" y="4857120"/>
                  <a:pt x="6301102" y="4879552"/>
                  <a:pt x="6322978" y="4909001"/>
                </a:cubicBezTo>
                <a:cubicBezTo>
                  <a:pt x="6343736" y="4936945"/>
                  <a:pt x="6357566" y="4969565"/>
                  <a:pt x="6371617" y="5001413"/>
                </a:cubicBezTo>
                <a:cubicBezTo>
                  <a:pt x="6391323" y="5046080"/>
                  <a:pt x="6393239" y="5060887"/>
                  <a:pt x="6400800" y="5098690"/>
                </a:cubicBezTo>
                <a:cubicBezTo>
                  <a:pt x="6409107" y="5198396"/>
                  <a:pt x="6400499" y="5170329"/>
                  <a:pt x="6468893" y="5302971"/>
                </a:cubicBezTo>
                <a:cubicBezTo>
                  <a:pt x="6506420" y="5375750"/>
                  <a:pt x="6537783" y="5485160"/>
                  <a:pt x="6634263" y="5502388"/>
                </a:cubicBezTo>
                <a:cubicBezTo>
                  <a:pt x="6701467" y="5514389"/>
                  <a:pt x="6770450" y="5512115"/>
                  <a:pt x="6838544" y="5516979"/>
                </a:cubicBezTo>
                <a:cubicBezTo>
                  <a:pt x="7726512" y="5461045"/>
                  <a:pt x="7249974" y="5474364"/>
                  <a:pt x="8268510" y="5492660"/>
                </a:cubicBezTo>
                <a:cubicBezTo>
                  <a:pt x="8292829" y="5507252"/>
                  <a:pt x="8317418" y="5521404"/>
                  <a:pt x="8341468" y="5536435"/>
                </a:cubicBezTo>
                <a:cubicBezTo>
                  <a:pt x="8356339" y="5545729"/>
                  <a:pt x="8370307" y="5556427"/>
                  <a:pt x="8385242" y="5565618"/>
                </a:cubicBezTo>
                <a:cubicBezTo>
                  <a:pt x="8391417" y="5569418"/>
                  <a:pt x="8404697" y="5575345"/>
                  <a:pt x="8404697" y="55753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8C104F8-03B1-4AA4-B1D0-A26195E68F4A}"/>
              </a:ext>
            </a:extLst>
          </p:cNvPr>
          <p:cNvCxnSpPr/>
          <p:nvPr/>
        </p:nvCxnSpPr>
        <p:spPr>
          <a:xfrm>
            <a:off x="184826" y="1060315"/>
            <a:ext cx="389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4B2C10F-AE53-455C-A511-2B7463145DC6}"/>
              </a:ext>
            </a:extLst>
          </p:cNvPr>
          <p:cNvSpPr/>
          <p:nvPr/>
        </p:nvSpPr>
        <p:spPr>
          <a:xfrm>
            <a:off x="442609" y="1507787"/>
            <a:ext cx="6896910" cy="5111890"/>
          </a:xfrm>
          <a:custGeom>
            <a:avLst/>
            <a:gdLst>
              <a:gd name="connsiteX0" fmla="*/ 0 w 6896910"/>
              <a:gd name="connsiteY0" fmla="*/ 0 h 5111890"/>
              <a:gd name="connsiteX1" fmla="*/ 496110 w 6896910"/>
              <a:gd name="connsiteY1" fmla="*/ 82685 h 5111890"/>
              <a:gd name="connsiteX2" fmla="*/ 646889 w 6896910"/>
              <a:gd name="connsiteY2" fmla="*/ 155643 h 5111890"/>
              <a:gd name="connsiteX3" fmla="*/ 783076 w 6896910"/>
              <a:gd name="connsiteY3" fmla="*/ 277239 h 5111890"/>
              <a:gd name="connsiteX4" fmla="*/ 880353 w 6896910"/>
              <a:gd name="connsiteY4" fmla="*/ 408562 h 5111890"/>
              <a:gd name="connsiteX5" fmla="*/ 958174 w 6896910"/>
              <a:gd name="connsiteY5" fmla="*/ 603115 h 5111890"/>
              <a:gd name="connsiteX6" fmla="*/ 948446 w 6896910"/>
              <a:gd name="connsiteY6" fmla="*/ 836579 h 5111890"/>
              <a:gd name="connsiteX7" fmla="*/ 953310 w 6896910"/>
              <a:gd name="connsiteY7" fmla="*/ 1250004 h 5111890"/>
              <a:gd name="connsiteX8" fmla="*/ 977629 w 6896910"/>
              <a:gd name="connsiteY8" fmla="*/ 1342417 h 5111890"/>
              <a:gd name="connsiteX9" fmla="*/ 1050587 w 6896910"/>
              <a:gd name="connsiteY9" fmla="*/ 1551562 h 5111890"/>
              <a:gd name="connsiteX10" fmla="*/ 1181910 w 6896910"/>
              <a:gd name="connsiteY10" fmla="*/ 1814209 h 5111890"/>
              <a:gd name="connsiteX11" fmla="*/ 1230548 w 6896910"/>
              <a:gd name="connsiteY11" fmla="*/ 1848256 h 5111890"/>
              <a:gd name="connsiteX12" fmla="*/ 1512651 w 6896910"/>
              <a:gd name="connsiteY12" fmla="*/ 1940668 h 5111890"/>
              <a:gd name="connsiteX13" fmla="*/ 1643974 w 6896910"/>
              <a:gd name="connsiteY13" fmla="*/ 1964987 h 5111890"/>
              <a:gd name="connsiteX14" fmla="*/ 2003897 w 6896910"/>
              <a:gd name="connsiteY14" fmla="*/ 2018490 h 5111890"/>
              <a:gd name="connsiteX15" fmla="*/ 2271408 w 6896910"/>
              <a:gd name="connsiteY15" fmla="*/ 2052536 h 5111890"/>
              <a:gd name="connsiteX16" fmla="*/ 2378412 w 6896910"/>
              <a:gd name="connsiteY16" fmla="*/ 2057400 h 5111890"/>
              <a:gd name="connsiteX17" fmla="*/ 2572965 w 6896910"/>
              <a:gd name="connsiteY17" fmla="*/ 2081719 h 5111890"/>
              <a:gd name="connsiteX18" fmla="*/ 2655651 w 6896910"/>
              <a:gd name="connsiteY18" fmla="*/ 2091447 h 5111890"/>
              <a:gd name="connsiteX19" fmla="*/ 2850204 w 6896910"/>
              <a:gd name="connsiteY19" fmla="*/ 2120630 h 5111890"/>
              <a:gd name="connsiteX20" fmla="*/ 3059348 w 6896910"/>
              <a:gd name="connsiteY20" fmla="*/ 2193587 h 5111890"/>
              <a:gd name="connsiteX21" fmla="*/ 3146897 w 6896910"/>
              <a:gd name="connsiteY21" fmla="*/ 2266545 h 5111890"/>
              <a:gd name="connsiteX22" fmla="*/ 3229582 w 6896910"/>
              <a:gd name="connsiteY22" fmla="*/ 2324911 h 5111890"/>
              <a:gd name="connsiteX23" fmla="*/ 3268493 w 6896910"/>
              <a:gd name="connsiteY23" fmla="*/ 2378413 h 5111890"/>
              <a:gd name="connsiteX24" fmla="*/ 3326859 w 6896910"/>
              <a:gd name="connsiteY24" fmla="*/ 2524328 h 5111890"/>
              <a:gd name="connsiteX25" fmla="*/ 3346314 w 6896910"/>
              <a:gd name="connsiteY25" fmla="*/ 2665379 h 5111890"/>
              <a:gd name="connsiteX26" fmla="*/ 3341451 w 6896910"/>
              <a:gd name="connsiteY26" fmla="*/ 3185809 h 5111890"/>
              <a:gd name="connsiteX27" fmla="*/ 3331723 w 6896910"/>
              <a:gd name="connsiteY27" fmla="*/ 3497094 h 5111890"/>
              <a:gd name="connsiteX28" fmla="*/ 3336587 w 6896910"/>
              <a:gd name="connsiteY28" fmla="*/ 3613826 h 5111890"/>
              <a:gd name="connsiteX29" fmla="*/ 3438727 w 6896910"/>
              <a:gd name="connsiteY29" fmla="*/ 3822970 h 5111890"/>
              <a:gd name="connsiteX30" fmla="*/ 3516548 w 6896910"/>
              <a:gd name="connsiteY30" fmla="*/ 3939702 h 5111890"/>
              <a:gd name="connsiteX31" fmla="*/ 3861880 w 6896910"/>
              <a:gd name="connsiteY31" fmla="*/ 4182894 h 5111890"/>
              <a:gd name="connsiteX32" fmla="*/ 3983476 w 6896910"/>
              <a:gd name="connsiteY32" fmla="*/ 4221804 h 5111890"/>
              <a:gd name="connsiteX33" fmla="*/ 4212076 w 6896910"/>
              <a:gd name="connsiteY33" fmla="*/ 4294762 h 5111890"/>
              <a:gd name="connsiteX34" fmla="*/ 4357991 w 6896910"/>
              <a:gd name="connsiteY34" fmla="*/ 4299626 h 5111890"/>
              <a:gd name="connsiteX35" fmla="*/ 4469859 w 6896910"/>
              <a:gd name="connsiteY35" fmla="*/ 4309353 h 5111890"/>
              <a:gd name="connsiteX36" fmla="*/ 4576863 w 6896910"/>
              <a:gd name="connsiteY36" fmla="*/ 4323945 h 5111890"/>
              <a:gd name="connsiteX37" fmla="*/ 4713051 w 6896910"/>
              <a:gd name="connsiteY37" fmla="*/ 4333673 h 5111890"/>
              <a:gd name="connsiteX38" fmla="*/ 5024336 w 6896910"/>
              <a:gd name="connsiteY38" fmla="*/ 4309353 h 5111890"/>
              <a:gd name="connsiteX39" fmla="*/ 5131340 w 6896910"/>
              <a:gd name="connsiteY39" fmla="*/ 4289898 h 5111890"/>
              <a:gd name="connsiteX40" fmla="*/ 5257800 w 6896910"/>
              <a:gd name="connsiteY40" fmla="*/ 4280170 h 5111890"/>
              <a:gd name="connsiteX41" fmla="*/ 5797685 w 6896910"/>
              <a:gd name="connsiteY41" fmla="*/ 4289898 h 5111890"/>
              <a:gd name="connsiteX42" fmla="*/ 5919280 w 6896910"/>
              <a:gd name="connsiteY42" fmla="*/ 4314217 h 5111890"/>
              <a:gd name="connsiteX43" fmla="*/ 6074923 w 6896910"/>
              <a:gd name="connsiteY43" fmla="*/ 4367719 h 5111890"/>
              <a:gd name="connsiteX44" fmla="*/ 6128425 w 6896910"/>
              <a:gd name="connsiteY44" fmla="*/ 4416358 h 5111890"/>
              <a:gd name="connsiteX45" fmla="*/ 6172200 w 6896910"/>
              <a:gd name="connsiteY45" fmla="*/ 4450404 h 5111890"/>
              <a:gd name="connsiteX46" fmla="*/ 6191655 w 6896910"/>
              <a:gd name="connsiteY46" fmla="*/ 4479587 h 5111890"/>
              <a:gd name="connsiteX47" fmla="*/ 6220838 w 6896910"/>
              <a:gd name="connsiteY47" fmla="*/ 4503907 h 5111890"/>
              <a:gd name="connsiteX48" fmla="*/ 6259748 w 6896910"/>
              <a:gd name="connsiteY48" fmla="*/ 4562273 h 5111890"/>
              <a:gd name="connsiteX49" fmla="*/ 6303523 w 6896910"/>
              <a:gd name="connsiteY49" fmla="*/ 4620639 h 5111890"/>
              <a:gd name="connsiteX50" fmla="*/ 6318114 w 6896910"/>
              <a:gd name="connsiteY50" fmla="*/ 4649822 h 5111890"/>
              <a:gd name="connsiteX51" fmla="*/ 6337570 w 6896910"/>
              <a:gd name="connsiteY51" fmla="*/ 4669277 h 5111890"/>
              <a:gd name="connsiteX52" fmla="*/ 6357025 w 6896910"/>
              <a:gd name="connsiteY52" fmla="*/ 4698460 h 5111890"/>
              <a:gd name="connsiteX53" fmla="*/ 6386208 w 6896910"/>
              <a:gd name="connsiteY53" fmla="*/ 4732507 h 5111890"/>
              <a:gd name="connsiteX54" fmla="*/ 6444574 w 6896910"/>
              <a:gd name="connsiteY54" fmla="*/ 4829783 h 5111890"/>
              <a:gd name="connsiteX55" fmla="*/ 6468893 w 6896910"/>
              <a:gd name="connsiteY55" fmla="*/ 4868694 h 5111890"/>
              <a:gd name="connsiteX56" fmla="*/ 6488348 w 6896910"/>
              <a:gd name="connsiteY56" fmla="*/ 4888149 h 5111890"/>
              <a:gd name="connsiteX57" fmla="*/ 6502940 w 6896910"/>
              <a:gd name="connsiteY57" fmla="*/ 4912468 h 5111890"/>
              <a:gd name="connsiteX58" fmla="*/ 6522395 w 6896910"/>
              <a:gd name="connsiteY58" fmla="*/ 4927060 h 5111890"/>
              <a:gd name="connsiteX59" fmla="*/ 6600217 w 6896910"/>
              <a:gd name="connsiteY59" fmla="*/ 4975698 h 5111890"/>
              <a:gd name="connsiteX60" fmla="*/ 6687765 w 6896910"/>
              <a:gd name="connsiteY60" fmla="*/ 5038928 h 5111890"/>
              <a:gd name="connsiteX61" fmla="*/ 6750995 w 6896910"/>
              <a:gd name="connsiteY61" fmla="*/ 5058383 h 5111890"/>
              <a:gd name="connsiteX62" fmla="*/ 6789906 w 6896910"/>
              <a:gd name="connsiteY62" fmla="*/ 5077839 h 5111890"/>
              <a:gd name="connsiteX63" fmla="*/ 6862863 w 6896910"/>
              <a:gd name="connsiteY63" fmla="*/ 5097294 h 5111890"/>
              <a:gd name="connsiteX64" fmla="*/ 6896910 w 6896910"/>
              <a:gd name="connsiteY64" fmla="*/ 5111885 h 511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896910" h="5111890">
                <a:moveTo>
                  <a:pt x="0" y="0"/>
                </a:moveTo>
                <a:cubicBezTo>
                  <a:pt x="178906" y="20199"/>
                  <a:pt x="328364" y="23620"/>
                  <a:pt x="496110" y="82685"/>
                </a:cubicBezTo>
                <a:cubicBezTo>
                  <a:pt x="548775" y="101229"/>
                  <a:pt x="600675" y="124311"/>
                  <a:pt x="646889" y="155643"/>
                </a:cubicBezTo>
                <a:cubicBezTo>
                  <a:pt x="697261" y="189794"/>
                  <a:pt x="741798" y="232521"/>
                  <a:pt x="783076" y="277239"/>
                </a:cubicBezTo>
                <a:cubicBezTo>
                  <a:pt x="820026" y="317268"/>
                  <a:pt x="852581" y="361697"/>
                  <a:pt x="880353" y="408562"/>
                </a:cubicBezTo>
                <a:cubicBezTo>
                  <a:pt x="923440" y="481271"/>
                  <a:pt x="935788" y="530359"/>
                  <a:pt x="958174" y="603115"/>
                </a:cubicBezTo>
                <a:cubicBezTo>
                  <a:pt x="954931" y="680936"/>
                  <a:pt x="951518" y="758751"/>
                  <a:pt x="948446" y="836579"/>
                </a:cubicBezTo>
                <a:cubicBezTo>
                  <a:pt x="942391" y="989968"/>
                  <a:pt x="937695" y="1080470"/>
                  <a:pt x="953310" y="1250004"/>
                </a:cubicBezTo>
                <a:cubicBezTo>
                  <a:pt x="956231" y="1281723"/>
                  <a:pt x="967850" y="1312102"/>
                  <a:pt x="977629" y="1342417"/>
                </a:cubicBezTo>
                <a:cubicBezTo>
                  <a:pt x="1000297" y="1412686"/>
                  <a:pt x="1026290" y="1481839"/>
                  <a:pt x="1050587" y="1551562"/>
                </a:cubicBezTo>
                <a:cubicBezTo>
                  <a:pt x="1076501" y="1625924"/>
                  <a:pt x="1117185" y="1768901"/>
                  <a:pt x="1181910" y="1814209"/>
                </a:cubicBezTo>
                <a:cubicBezTo>
                  <a:pt x="1198123" y="1825558"/>
                  <a:pt x="1212517" y="1840099"/>
                  <a:pt x="1230548" y="1848256"/>
                </a:cubicBezTo>
                <a:cubicBezTo>
                  <a:pt x="1316493" y="1887136"/>
                  <a:pt x="1419803" y="1919646"/>
                  <a:pt x="1512651" y="1940668"/>
                </a:cubicBezTo>
                <a:cubicBezTo>
                  <a:pt x="1556071" y="1950499"/>
                  <a:pt x="1600004" y="1958021"/>
                  <a:pt x="1643974" y="1964987"/>
                </a:cubicBezTo>
                <a:lnTo>
                  <a:pt x="2003897" y="2018490"/>
                </a:lnTo>
                <a:cubicBezTo>
                  <a:pt x="2110247" y="2034285"/>
                  <a:pt x="2163581" y="2043910"/>
                  <a:pt x="2271408" y="2052536"/>
                </a:cubicBezTo>
                <a:cubicBezTo>
                  <a:pt x="2306999" y="2055383"/>
                  <a:pt x="2342744" y="2055779"/>
                  <a:pt x="2378412" y="2057400"/>
                </a:cubicBezTo>
                <a:lnTo>
                  <a:pt x="2572965" y="2081719"/>
                </a:lnTo>
                <a:cubicBezTo>
                  <a:pt x="2600510" y="2085102"/>
                  <a:pt x="2628277" y="2086884"/>
                  <a:pt x="2655651" y="2091447"/>
                </a:cubicBezTo>
                <a:cubicBezTo>
                  <a:pt x="2778708" y="2111957"/>
                  <a:pt x="2713886" y="2102042"/>
                  <a:pt x="2850204" y="2120630"/>
                </a:cubicBezTo>
                <a:cubicBezTo>
                  <a:pt x="2883616" y="2131261"/>
                  <a:pt x="3027657" y="2174897"/>
                  <a:pt x="3059348" y="2193587"/>
                </a:cubicBezTo>
                <a:cubicBezTo>
                  <a:pt x="3092069" y="2212884"/>
                  <a:pt x="3116819" y="2243342"/>
                  <a:pt x="3146897" y="2266545"/>
                </a:cubicBezTo>
                <a:cubicBezTo>
                  <a:pt x="3173609" y="2287151"/>
                  <a:pt x="3204754" y="2302069"/>
                  <a:pt x="3229582" y="2324911"/>
                </a:cubicBezTo>
                <a:cubicBezTo>
                  <a:pt x="3245811" y="2339841"/>
                  <a:pt x="3257027" y="2359576"/>
                  <a:pt x="3268493" y="2378413"/>
                </a:cubicBezTo>
                <a:cubicBezTo>
                  <a:pt x="3300133" y="2430392"/>
                  <a:pt x="3306778" y="2464086"/>
                  <a:pt x="3326859" y="2524328"/>
                </a:cubicBezTo>
                <a:cubicBezTo>
                  <a:pt x="3330600" y="2548646"/>
                  <a:pt x="3346155" y="2645776"/>
                  <a:pt x="3346314" y="2665379"/>
                </a:cubicBezTo>
                <a:cubicBezTo>
                  <a:pt x="3347724" y="2838858"/>
                  <a:pt x="3343811" y="3012341"/>
                  <a:pt x="3341451" y="3185809"/>
                </a:cubicBezTo>
                <a:cubicBezTo>
                  <a:pt x="3339564" y="3324478"/>
                  <a:pt x="3336916" y="3372468"/>
                  <a:pt x="3331723" y="3497094"/>
                </a:cubicBezTo>
                <a:cubicBezTo>
                  <a:pt x="3333344" y="3536005"/>
                  <a:pt x="3327956" y="3575850"/>
                  <a:pt x="3336587" y="3613826"/>
                </a:cubicBezTo>
                <a:cubicBezTo>
                  <a:pt x="3343246" y="3643127"/>
                  <a:pt x="3428231" y="3805352"/>
                  <a:pt x="3438727" y="3822970"/>
                </a:cubicBezTo>
                <a:cubicBezTo>
                  <a:pt x="3462661" y="3863146"/>
                  <a:pt x="3486528" y="3903845"/>
                  <a:pt x="3516548" y="3939702"/>
                </a:cubicBezTo>
                <a:cubicBezTo>
                  <a:pt x="3593616" y="4031756"/>
                  <a:pt x="3771101" y="4153845"/>
                  <a:pt x="3861880" y="4182894"/>
                </a:cubicBezTo>
                <a:cubicBezTo>
                  <a:pt x="3902412" y="4195864"/>
                  <a:pt x="3943196" y="4208072"/>
                  <a:pt x="3983476" y="4221804"/>
                </a:cubicBezTo>
                <a:cubicBezTo>
                  <a:pt x="4058460" y="4247366"/>
                  <a:pt x="4133101" y="4282507"/>
                  <a:pt x="4212076" y="4294762"/>
                </a:cubicBezTo>
                <a:cubicBezTo>
                  <a:pt x="4260166" y="4302224"/>
                  <a:pt x="4309353" y="4298005"/>
                  <a:pt x="4357991" y="4299626"/>
                </a:cubicBezTo>
                <a:cubicBezTo>
                  <a:pt x="4395280" y="4302868"/>
                  <a:pt x="4432658" y="4305220"/>
                  <a:pt x="4469859" y="4309353"/>
                </a:cubicBezTo>
                <a:cubicBezTo>
                  <a:pt x="4505637" y="4313328"/>
                  <a:pt x="4541044" y="4320363"/>
                  <a:pt x="4576863" y="4323945"/>
                </a:cubicBezTo>
                <a:cubicBezTo>
                  <a:pt x="4622149" y="4328474"/>
                  <a:pt x="4667655" y="4330430"/>
                  <a:pt x="4713051" y="4333673"/>
                </a:cubicBezTo>
                <a:cubicBezTo>
                  <a:pt x="4816813" y="4325566"/>
                  <a:pt x="4920823" y="4320186"/>
                  <a:pt x="5024336" y="4309353"/>
                </a:cubicBezTo>
                <a:cubicBezTo>
                  <a:pt x="5060392" y="4305580"/>
                  <a:pt x="5095367" y="4294395"/>
                  <a:pt x="5131340" y="4289898"/>
                </a:cubicBezTo>
                <a:cubicBezTo>
                  <a:pt x="5173291" y="4284654"/>
                  <a:pt x="5215647" y="4283413"/>
                  <a:pt x="5257800" y="4280170"/>
                </a:cubicBezTo>
                <a:cubicBezTo>
                  <a:pt x="5437762" y="4283413"/>
                  <a:pt x="5617932" y="4280646"/>
                  <a:pt x="5797685" y="4289898"/>
                </a:cubicBezTo>
                <a:cubicBezTo>
                  <a:pt x="5838965" y="4292023"/>
                  <a:pt x="5879180" y="4304192"/>
                  <a:pt x="5919280" y="4314217"/>
                </a:cubicBezTo>
                <a:cubicBezTo>
                  <a:pt x="6010884" y="4337118"/>
                  <a:pt x="6010089" y="4338905"/>
                  <a:pt x="6074923" y="4367719"/>
                </a:cubicBezTo>
                <a:cubicBezTo>
                  <a:pt x="6092757" y="4383932"/>
                  <a:pt x="6110061" y="4400748"/>
                  <a:pt x="6128425" y="4416358"/>
                </a:cubicBezTo>
                <a:cubicBezTo>
                  <a:pt x="6142510" y="4428330"/>
                  <a:pt x="6159129" y="4437333"/>
                  <a:pt x="6172200" y="4450404"/>
                </a:cubicBezTo>
                <a:cubicBezTo>
                  <a:pt x="6180467" y="4458671"/>
                  <a:pt x="6183791" y="4470936"/>
                  <a:pt x="6191655" y="4479587"/>
                </a:cubicBezTo>
                <a:cubicBezTo>
                  <a:pt x="6200173" y="4488957"/>
                  <a:pt x="6212788" y="4494132"/>
                  <a:pt x="6220838" y="4503907"/>
                </a:cubicBezTo>
                <a:cubicBezTo>
                  <a:pt x="6235702" y="4521957"/>
                  <a:pt x="6247718" y="4542223"/>
                  <a:pt x="6259748" y="4562273"/>
                </a:cubicBezTo>
                <a:cubicBezTo>
                  <a:pt x="6291939" y="4615924"/>
                  <a:pt x="6273199" y="4600423"/>
                  <a:pt x="6303523" y="4620639"/>
                </a:cubicBezTo>
                <a:cubicBezTo>
                  <a:pt x="6308387" y="4630367"/>
                  <a:pt x="6311877" y="4640912"/>
                  <a:pt x="6318114" y="4649822"/>
                </a:cubicBezTo>
                <a:cubicBezTo>
                  <a:pt x="6323374" y="4657335"/>
                  <a:pt x="6331841" y="4662115"/>
                  <a:pt x="6337570" y="4669277"/>
                </a:cubicBezTo>
                <a:cubicBezTo>
                  <a:pt x="6344873" y="4678406"/>
                  <a:pt x="6349897" y="4689193"/>
                  <a:pt x="6357025" y="4698460"/>
                </a:cubicBezTo>
                <a:cubicBezTo>
                  <a:pt x="6366139" y="4710308"/>
                  <a:pt x="6377917" y="4720070"/>
                  <a:pt x="6386208" y="4732507"/>
                </a:cubicBezTo>
                <a:cubicBezTo>
                  <a:pt x="6407184" y="4763970"/>
                  <a:pt x="6424949" y="4797460"/>
                  <a:pt x="6444574" y="4829783"/>
                </a:cubicBezTo>
                <a:cubicBezTo>
                  <a:pt x="6452512" y="4842857"/>
                  <a:pt x="6458078" y="4857879"/>
                  <a:pt x="6468893" y="4868694"/>
                </a:cubicBezTo>
                <a:cubicBezTo>
                  <a:pt x="6475378" y="4875179"/>
                  <a:pt x="6482717" y="4880910"/>
                  <a:pt x="6488348" y="4888149"/>
                </a:cubicBezTo>
                <a:cubicBezTo>
                  <a:pt x="6494152" y="4895611"/>
                  <a:pt x="6496715" y="4905353"/>
                  <a:pt x="6502940" y="4912468"/>
                </a:cubicBezTo>
                <a:cubicBezTo>
                  <a:pt x="6508278" y="4918569"/>
                  <a:pt x="6515598" y="4922642"/>
                  <a:pt x="6522395" y="4927060"/>
                </a:cubicBezTo>
                <a:cubicBezTo>
                  <a:pt x="6548043" y="4943731"/>
                  <a:pt x="6574880" y="4958558"/>
                  <a:pt x="6600217" y="4975698"/>
                </a:cubicBezTo>
                <a:cubicBezTo>
                  <a:pt x="6630034" y="4995868"/>
                  <a:pt x="6656202" y="5021619"/>
                  <a:pt x="6687765" y="5038928"/>
                </a:cubicBezTo>
                <a:cubicBezTo>
                  <a:pt x="6707100" y="5049531"/>
                  <a:pt x="6730388" y="5050533"/>
                  <a:pt x="6750995" y="5058383"/>
                </a:cubicBezTo>
                <a:cubicBezTo>
                  <a:pt x="6764546" y="5063545"/>
                  <a:pt x="6776210" y="5073075"/>
                  <a:pt x="6789906" y="5077839"/>
                </a:cubicBezTo>
                <a:cubicBezTo>
                  <a:pt x="6813678" y="5086108"/>
                  <a:pt x="6838986" y="5089335"/>
                  <a:pt x="6862863" y="5097294"/>
                </a:cubicBezTo>
                <a:cubicBezTo>
                  <a:pt x="6908812" y="5112610"/>
                  <a:pt x="6878887" y="5111885"/>
                  <a:pt x="6896910" y="5111885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667940"/>
      </p:ext>
    </p:extLst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2990" y="169145"/>
            <a:ext cx="6796585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ru-RU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Младший тут же прибежал</a:t>
            </a:r>
            <a:br>
              <a:rPr lang="ru-RU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шалашу, где средний ждал.</a:t>
            </a:r>
          </a:p>
          <a:p>
            <a:pPr marL="685800" indent="-685800">
              <a:spcAft>
                <a:spcPts val="0"/>
              </a:spcAft>
              <a:buFontTx/>
              <a:buChar char="-"/>
            </a:pPr>
            <a:r>
              <a:rPr lang="ru-RU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Волк шалаш решил сломать...</a:t>
            </a:r>
            <a:br>
              <a:rPr lang="ru-RU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старшему пришлось бежать.</a:t>
            </a:r>
            <a:br>
              <a:rPr lang="ru-RU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8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42FC98-3ECC-496D-94AC-D4046C250DB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772382" y="3321995"/>
            <a:ext cx="5380161" cy="34144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9860752"/>
      </p:ext>
    </p:extLst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87FFDA-7F3D-4303-81BC-FB5EA45C8C12}"/>
              </a:ext>
            </a:extLst>
          </p:cNvPr>
          <p:cNvSpPr txBox="1"/>
          <p:nvPr/>
        </p:nvSpPr>
        <p:spPr>
          <a:xfrm>
            <a:off x="496111" y="236228"/>
            <a:ext cx="7378430" cy="55335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447540" algn="l"/>
              </a:tabLst>
            </a:pPr>
            <a:r>
              <a:rPr lang="ru-RU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+ 7 + 6 +7                                                                8 + 8 + 8 + 8 + 8 + 8	</a:t>
            </a:r>
            <a:endParaRPr lang="ru-RU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3343275" algn="l"/>
              </a:tabLst>
            </a:pPr>
            <a:r>
              <a:rPr lang="ru-RU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4+ 4 + 4 + 4 + 4                                                          9 + 9 + 8 + 7 + 6	</a:t>
            </a:r>
            <a:endParaRPr lang="ru-RU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+ 2 + 1 + 2 + 2 + 3                                                   6 + 6 + 2 + 6 + 6 + 1</a:t>
            </a:r>
            <a:endParaRPr lang="ru-RU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+ 5 + 5 + 5 + 5 + 5                                                   3 + 4 + 5 + 6</a:t>
            </a:r>
            <a:endParaRPr lang="ru-RU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3DA7A1F-6F26-4B26-B998-60C33C4E8233}"/>
              </a:ext>
            </a:extLst>
          </p:cNvPr>
          <p:cNvCxnSpPr/>
          <p:nvPr/>
        </p:nvCxnSpPr>
        <p:spPr>
          <a:xfrm>
            <a:off x="500974" y="573932"/>
            <a:ext cx="277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740D407-DA22-4420-A211-0C7A64EC169E}"/>
              </a:ext>
            </a:extLst>
          </p:cNvPr>
          <p:cNvCxnSpPr/>
          <p:nvPr/>
        </p:nvCxnSpPr>
        <p:spPr>
          <a:xfrm>
            <a:off x="496111" y="2582694"/>
            <a:ext cx="33949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D034FCC-7BFC-4F1C-8B33-F523CA261772}"/>
              </a:ext>
            </a:extLst>
          </p:cNvPr>
          <p:cNvCxnSpPr>
            <a:cxnSpLocks/>
          </p:cNvCxnSpPr>
          <p:nvPr/>
        </p:nvCxnSpPr>
        <p:spPr>
          <a:xfrm>
            <a:off x="496111" y="3380362"/>
            <a:ext cx="4163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71B2B36-5D7F-4EA3-AF90-23047BBE4AF4}"/>
              </a:ext>
            </a:extLst>
          </p:cNvPr>
          <p:cNvCxnSpPr/>
          <p:nvPr/>
        </p:nvCxnSpPr>
        <p:spPr>
          <a:xfrm>
            <a:off x="496111" y="4032115"/>
            <a:ext cx="40758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131A8A4A-8AD2-4232-990B-5808F0F348AE}"/>
              </a:ext>
            </a:extLst>
          </p:cNvPr>
          <p:cNvCxnSpPr/>
          <p:nvPr/>
        </p:nvCxnSpPr>
        <p:spPr>
          <a:xfrm>
            <a:off x="535021" y="5403715"/>
            <a:ext cx="29085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660628"/>
      </p:ext>
    </p:extLst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0319" y="531219"/>
            <a:ext cx="66464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4800" dirty="0">
              <a:solidFill>
                <a:srgbClr val="FF0000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183F25-5105-49EB-8CF2-EB492BCFE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64" y="2149469"/>
            <a:ext cx="6646459" cy="398834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88886A3-42E4-4CFD-875D-7D45D0CFC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595" y="924845"/>
            <a:ext cx="5826719" cy="830998"/>
          </a:xfrm>
        </p:spPr>
        <p:txBody>
          <a:bodyPr/>
          <a:lstStyle/>
          <a:p>
            <a:pPr algn="ctr"/>
            <a:r>
              <a:rPr lang="ru-RU" dirty="0"/>
              <a:t>Задача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A635CB14-0FD7-485E-85C1-8CF4723192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6049737"/>
      </p:ext>
    </p:extLst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6E1839-6DCE-44BE-BE1C-3786F51E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r>
              <a:rPr lang="ru-RU" sz="60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482C280-341D-4D3C-B907-3CCEBDE87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188244" y="2160588"/>
            <a:ext cx="5191124" cy="3881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82C280-341D-4D3C-B907-3CCEBDE870C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45332" y="1614876"/>
            <a:ext cx="7112806" cy="4972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0075301"/>
      </p:ext>
    </p:extLst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17" y="1"/>
            <a:ext cx="7451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>
              <a:latin typeface="Monotype Corsiva" panose="03010101010201010101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FC2316-7544-4712-996B-9CF64C6BDD19}"/>
              </a:ext>
            </a:extLst>
          </p:cNvPr>
          <p:cNvSpPr txBox="1"/>
          <p:nvPr/>
        </p:nvSpPr>
        <p:spPr>
          <a:xfrm>
            <a:off x="676072" y="447472"/>
            <a:ext cx="619408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/>
              <a:t>Для кладки трубы Наф-Наф использовал кирпичи. Кирпичи он укладывал рядами. Если в 1 ряду трубы 3 кирпича, сколько кирпичей в 6 рядах?</a:t>
            </a:r>
          </a:p>
        </p:txBody>
      </p:sp>
    </p:spTree>
    <p:extLst>
      <p:ext uri="{BB962C8B-B14F-4D97-AF65-F5344CB8AC3E}">
        <p14:creationId xmlns:p14="http://schemas.microsoft.com/office/powerpoint/2010/main" val="511988402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257" y="201881"/>
            <a:ext cx="74458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br>
              <a:rPr lang="ru-RU" sz="2800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endParaRPr lang="ru-RU" sz="2800" u="sng" dirty="0">
              <a:solidFill>
                <a:srgbClr val="00B05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D93A87-5167-4D51-8889-B1C8731EFE7B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34" y="1652099"/>
            <a:ext cx="7445829" cy="337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054745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E61FCA-AFF2-4416-AD25-B338D5052DD1}"/>
              </a:ext>
            </a:extLst>
          </p:cNvPr>
          <p:cNvSpPr txBox="1"/>
          <p:nvPr/>
        </p:nvSpPr>
        <p:spPr>
          <a:xfrm>
            <a:off x="381810" y="2395717"/>
            <a:ext cx="734195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/>
              <a:t>1 р. – 3к. </a:t>
            </a:r>
          </a:p>
          <a:p>
            <a:r>
              <a:rPr lang="ru-RU" sz="4000" dirty="0"/>
              <a:t>6 р. - ? к. </a:t>
            </a:r>
          </a:p>
          <a:p>
            <a:r>
              <a:rPr lang="ru-RU" sz="4000" dirty="0"/>
              <a:t>Решение: </a:t>
            </a:r>
          </a:p>
          <a:p>
            <a:r>
              <a:rPr lang="ru-RU" sz="4000" dirty="0"/>
              <a:t>3х6=18 (к.) </a:t>
            </a:r>
          </a:p>
          <a:p>
            <a:r>
              <a:rPr lang="ru-RU" sz="4000" dirty="0"/>
              <a:t>Ответ: в 6 рядах 18 кирпичей.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F66233-01EF-47BD-AAF5-F3F7A4F55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729" y="418289"/>
            <a:ext cx="3268494" cy="408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36469"/>
      </p:ext>
    </p:extLst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194" y="463138"/>
            <a:ext cx="7017779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Волк забрался на третий дом.</a:t>
            </a:r>
            <a:br>
              <a:rPr lang="ru-RU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полез в трубу на нём.</a:t>
            </a:r>
            <a:br>
              <a:rPr lang="ru-RU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кипятком в котёл упал,</a:t>
            </a:r>
            <a:br>
              <a:rPr lang="ru-RU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лес со страха убежал.</a:t>
            </a:r>
            <a:br>
              <a:rPr lang="ru-RU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800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26473B-44E1-4FAB-9529-4E0A22D19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017" y="3171218"/>
            <a:ext cx="5095767" cy="339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76490"/>
      </p:ext>
    </p:extLst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DE33F7-2D76-4C47-8925-DF9B1BE91267}"/>
              </a:ext>
            </a:extLst>
          </p:cNvPr>
          <p:cNvSpPr txBox="1"/>
          <p:nvPr/>
        </p:nvSpPr>
        <p:spPr>
          <a:xfrm>
            <a:off x="301559" y="258901"/>
            <a:ext cx="665371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Рассмеялись поросята.</a:t>
            </a:r>
            <a:br>
              <a:rPr lang="ru-RU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Стали вместе жить три брата.</a:t>
            </a:r>
            <a:br>
              <a:rPr lang="ru-RU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Больше волк не приходил,</a:t>
            </a:r>
            <a:br>
              <a:rPr lang="ru-RU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Стороной их обходил.</a:t>
            </a:r>
            <a:br>
              <a:rPr lang="ru-RU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A81CB2-5605-4BEF-B699-47DDA2BCC0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85" y="2811245"/>
            <a:ext cx="4304489" cy="394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64690"/>
      </p:ext>
    </p:extLst>
  </p:cSld>
  <p:clrMapOvr>
    <a:masterClrMapping/>
  </p:clrMapOvr>
  <p:transition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EDED54-FE51-4F1B-8257-BAED156BD0A2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234" y="233464"/>
            <a:ext cx="7008779" cy="542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8398074"/>
      </p:ext>
    </p:extLst>
  </p:cSld>
  <p:clrMapOvr>
    <a:masterClrMapping/>
  </p:clrMapOvr>
  <p:transition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2F2907-6F1C-4761-96B6-D09557D02663}"/>
              </a:ext>
            </a:extLst>
          </p:cNvPr>
          <p:cNvSpPr txBox="1"/>
          <p:nvPr/>
        </p:nvSpPr>
        <p:spPr>
          <a:xfrm>
            <a:off x="610410" y="896516"/>
            <a:ext cx="6743700" cy="4756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475"/>
              </a:spcAft>
            </a:pP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прочитаем и попробуем продолжить предложения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вспомнил…</a:t>
            </a:r>
            <a:endParaRPr lang="ru-RU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узнал…</a:t>
            </a:r>
            <a:endParaRPr lang="ru-RU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научился…</a:t>
            </a:r>
            <a:endParaRPr lang="ru-RU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 было трудно…</a:t>
            </a:r>
            <a:endParaRPr lang="ru-RU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828291"/>
      </p:ext>
    </p:extLst>
  </p:cSld>
  <p:clrMapOvr>
    <a:masterClrMapping/>
  </p:clrMapOvr>
  <p:transition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762" y="617616"/>
            <a:ext cx="700025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Повторенье – мать ученья.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–Как понимаете смысл пословицы?</a:t>
            </a:r>
          </a:p>
          <a:p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–Как применить эту пословицу к таблице умножения?</a:t>
            </a:r>
          </a:p>
          <a:p>
            <a:pPr>
              <a:spcAft>
                <a:spcPts val="0"/>
              </a:spcAft>
            </a:pPr>
            <a:endParaRPr lang="ru-RU" sz="2800" dirty="0">
              <a:solidFill>
                <a:srgbClr val="00B050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361731"/>
      </p:ext>
    </p:extLst>
  </p:cSld>
  <p:clrMapOvr>
    <a:masterClrMapping/>
  </p:clrMapOvr>
  <p:transition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0594" y="940521"/>
            <a:ext cx="5826719" cy="1646302"/>
          </a:xfrm>
        </p:spPr>
        <p:txBody>
          <a:bodyPr/>
          <a:lstStyle/>
          <a:p>
            <a:r>
              <a:rPr lang="ru-RU" sz="8000" dirty="0">
                <a:solidFill>
                  <a:srgbClr val="FF0000"/>
                </a:solidFill>
              </a:rPr>
              <a:t>МОЛОДЦЫ!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B695FF-EB3C-478A-B61D-C2CC8DE24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86" y="2893977"/>
            <a:ext cx="3643009" cy="3643009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1891" y="760021"/>
            <a:ext cx="6258296" cy="583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0070C0"/>
                </a:solidFill>
              </a:rPr>
              <a:t>–</a:t>
            </a:r>
            <a:r>
              <a:rPr lang="ru-RU" sz="3200" dirty="0"/>
              <a:t> </a:t>
            </a:r>
            <a:r>
              <a:rPr lang="ru-RU" sz="3200" dirty="0">
                <a:solidFill>
                  <a:srgbClr val="0070C0"/>
                </a:solidFill>
              </a:rPr>
              <a:t>Найдите лишний пример</a:t>
            </a:r>
            <a:endParaRPr lang="ru-RU" sz="5400" u="sng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83C7FF-9FDE-472C-937F-A4680D1C94DC}"/>
              </a:ext>
            </a:extLst>
          </p:cNvPr>
          <p:cNvSpPr txBox="1"/>
          <p:nvPr/>
        </p:nvSpPr>
        <p:spPr>
          <a:xfrm>
            <a:off x="948447" y="1552199"/>
            <a:ext cx="612112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3х2 = 6</a:t>
            </a:r>
            <a:br>
              <a:rPr lang="ru-RU" sz="6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6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3х3=9</a:t>
            </a:r>
            <a:br>
              <a:rPr lang="ru-RU" sz="6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6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+ 9 = 14</a:t>
            </a:r>
            <a:br>
              <a:rPr lang="ru-RU" sz="6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6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 : 3 = 4</a:t>
            </a:r>
            <a:br>
              <a:rPr lang="ru-RU" sz="6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6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 : 3 =5</a:t>
            </a:r>
            <a:endParaRPr lang="ru-RU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20130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005" y="427512"/>
            <a:ext cx="7303325" cy="6096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Жили-были поросята,</a:t>
            </a:r>
            <a:b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Три весёлых дружных брата.</a:t>
            </a:r>
            <a:b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Летом бегали, играли,</a:t>
            </a:r>
            <a:b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Холода совсем не ждали.</a:t>
            </a:r>
            <a:b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4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9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???????</a:t>
            </a:r>
            <a:endParaRPr lang="ru-RU" sz="13800" u="sng" dirty="0">
              <a:solidFill>
                <a:srgbClr val="00B05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006" y="2541319"/>
            <a:ext cx="7303324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u="sng" dirty="0">
              <a:solidFill>
                <a:srgbClr val="00B05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006" y="4500748"/>
            <a:ext cx="8407728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u="sng" dirty="0">
              <a:solidFill>
                <a:srgbClr val="00B05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212488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758" y="353167"/>
            <a:ext cx="657893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B05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 </a:t>
            </a:r>
            <a:endParaRPr lang="ru-RU" sz="2400" u="sng" dirty="0">
              <a:solidFill>
                <a:srgbClr val="00B05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22229C-92D3-4779-A691-0561692E1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37" y="353166"/>
            <a:ext cx="5564840" cy="571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19602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36" y="282633"/>
            <a:ext cx="693043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(Звучит мелодия песни «В мире много сказок»).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Сказка долгожданная в гости к нам спешит,</a:t>
            </a:r>
          </a:p>
          <a:p>
            <a:pPr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Музыка знакомая об этом говорит.</a:t>
            </a:r>
          </a:p>
          <a:p>
            <a:pPr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Вокруг нас и там и тут</a:t>
            </a:r>
            <a:b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Сказки разные живут.</a:t>
            </a:r>
            <a:b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На полянке есть загадки.</a:t>
            </a:r>
            <a:b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Отгадайте без подсказок</a:t>
            </a:r>
            <a:b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Кто герои этих сказок?</a:t>
            </a:r>
          </a:p>
          <a:p>
            <a:pPr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Называйте, посмелей,</a:t>
            </a:r>
            <a:b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Этих сказочных друзей!</a:t>
            </a:r>
            <a:endParaRPr lang="ru-RU" sz="3200" b="1" dirty="0">
              <a:solidFill>
                <a:srgbClr val="FF0000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50BC82-22E2-464A-8646-7B93020B1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" y="0"/>
            <a:ext cx="90848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92765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069" y="510639"/>
            <a:ext cx="7915701" cy="2862322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72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игра </a:t>
            </a:r>
          </a:p>
          <a:p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«Лови ошибку» </a:t>
            </a:r>
            <a:endParaRPr lang="ru-RU" sz="7200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146291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084" y="116051"/>
            <a:ext cx="6347713" cy="1320800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 соломы домик свой</a:t>
            </a:r>
            <a:b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Младший сделал под сосной.</a:t>
            </a:r>
            <a:b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Крышу лёгкую сложил,</a:t>
            </a:r>
            <a:b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Зимовать под ней решил.</a:t>
            </a:r>
            <a:endParaRPr lang="ru-RU" sz="8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D47846-B13E-4CDD-899E-D23AC3ABC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566" y="3761232"/>
            <a:ext cx="3657600" cy="309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9973"/>
      </p:ext>
    </p:ext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1319" y="795647"/>
            <a:ext cx="6366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18066A-DC1E-43CB-8B71-CC8DA96133E3}"/>
              </a:ext>
            </a:extLst>
          </p:cNvPr>
          <p:cNvSpPr txBox="1"/>
          <p:nvPr/>
        </p:nvSpPr>
        <p:spPr>
          <a:xfrm>
            <a:off x="311286" y="1274323"/>
            <a:ext cx="7008778" cy="3237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Ниф</a:t>
            </a: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Ниф</a:t>
            </a: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открыл коробку конфет. </a:t>
            </a:r>
            <a:r>
              <a:rPr lang="ru-RU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Нуф</a:t>
            </a: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Нуф</a:t>
            </a: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съел половину всех конфет, </a:t>
            </a:r>
            <a:r>
              <a:rPr lang="ru-RU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Наф</a:t>
            </a: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Наф</a:t>
            </a: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столько же. Остались ли конфеты </a:t>
            </a:r>
            <a:r>
              <a:rPr lang="ru-RU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Ниф</a:t>
            </a: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Нифу</a:t>
            </a: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266308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446</TotalTime>
  <Words>552</Words>
  <Application>Microsoft Office PowerPoint</Application>
  <PresentationFormat>Экран (4:3)</PresentationFormat>
  <Paragraphs>58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Calibri</vt:lpstr>
      <vt:lpstr>Monotype Corsiva</vt:lpstr>
      <vt:lpstr>Sitka Text Semibold</vt:lpstr>
      <vt:lpstr>Symbol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 соломы домик свой Младший сделал под сосной. Крышу лёгкую сложил, Зимовать под ней решил.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</vt:lpstr>
      <vt:lpstr>Физминутка.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User</cp:lastModifiedBy>
  <cp:revision>67</cp:revision>
  <dcterms:created xsi:type="dcterms:W3CDTF">2014-03-05T17:47:27Z</dcterms:created>
  <dcterms:modified xsi:type="dcterms:W3CDTF">2024-12-19T11:50:36Z</dcterms:modified>
</cp:coreProperties>
</file>