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9F8737-954D-430F-9F95-956DB9A6AAAF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8799E7-FE2B-4839-8DDB-4EA5F9BC55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501008"/>
            <a:ext cx="4824536" cy="2304256"/>
          </a:xfrm>
        </p:spPr>
        <p:txBody>
          <a:bodyPr/>
          <a:lstStyle/>
          <a:p>
            <a:r>
              <a:rPr lang="ru-RU" dirty="0" smtClean="0"/>
              <a:t>Команда «Бета»</a:t>
            </a:r>
          </a:p>
          <a:p>
            <a:pPr algn="l"/>
            <a:r>
              <a:rPr lang="ru-RU" dirty="0" smtClean="0"/>
              <a:t>1.</a:t>
            </a:r>
          </a:p>
          <a:p>
            <a:pPr algn="l"/>
            <a:r>
              <a:rPr lang="ru-RU" dirty="0" smtClean="0"/>
              <a:t>2.</a:t>
            </a:r>
          </a:p>
          <a:p>
            <a:pPr algn="l"/>
            <a:r>
              <a:rPr lang="ru-RU" dirty="0" smtClean="0"/>
              <a:t>3.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712968" cy="792089"/>
          </a:xfrm>
        </p:spPr>
        <p:txBody>
          <a:bodyPr>
            <a:noAutofit/>
          </a:bodyPr>
          <a:lstStyle/>
          <a:p>
            <a:r>
              <a:rPr lang="ru-RU" sz="6600" dirty="0" smtClean="0"/>
              <a:t>Углеводы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0753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НАЗНАЧЕНИЕ УГЛЕВОДОВ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914400" y="5445824"/>
            <a:ext cx="7315200" cy="86349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Углеводы — это ключевой компонент большинства продуктов питания и основной источник энергии для людей</a:t>
            </a:r>
            <a:r>
              <a:rPr lang="ru-RU" dirty="0" smtClean="0"/>
              <a:t>. </a:t>
            </a:r>
            <a:r>
              <a:rPr lang="ru-RU" dirty="0"/>
              <a:t>Наиболее полезными для здоровья </a:t>
            </a:r>
            <a:r>
              <a:rPr lang="ru-RU" dirty="0" smtClean="0"/>
              <a:t>являются </a:t>
            </a:r>
            <a:r>
              <a:rPr lang="ru-RU" dirty="0"/>
              <a:t>сложные углеводы овощей и прочих растений</a:t>
            </a:r>
          </a:p>
        </p:txBody>
      </p:sp>
      <p:pic>
        <p:nvPicPr>
          <p:cNvPr id="1026" name="Picture 2" descr="C:\Documents and Settings\305-0\Рабочий стол\инфо\Ресурсы. Бета\2585467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7205271" cy="437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41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углеводами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36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углеводами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7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углеводами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43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Продукты богатые </a:t>
            </a:r>
            <a:r>
              <a:rPr lang="ru-RU" b="1" dirty="0" smtClean="0"/>
              <a:t>углеводами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72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51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Углеводы</vt:lpstr>
      <vt:lpstr>НАЗНАЧЕНИЕ УГЛЕВОДОВ</vt:lpstr>
      <vt:lpstr>Продукты богатые углеводами</vt:lpstr>
      <vt:lpstr>Продукты богатые углеводами</vt:lpstr>
      <vt:lpstr>Продукты богатые углеводами</vt:lpstr>
      <vt:lpstr>Продукты богатые углеводами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</dc:title>
  <dc:creator>Admin</dc:creator>
  <cp:lastModifiedBy>Admin</cp:lastModifiedBy>
  <cp:revision>9</cp:revision>
  <dcterms:created xsi:type="dcterms:W3CDTF">2020-02-11T10:28:31Z</dcterms:created>
  <dcterms:modified xsi:type="dcterms:W3CDTF">2020-02-11T13:10:13Z</dcterms:modified>
</cp:coreProperties>
</file>