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501008"/>
            <a:ext cx="4824536" cy="2304256"/>
          </a:xfrm>
        </p:spPr>
        <p:txBody>
          <a:bodyPr/>
          <a:lstStyle/>
          <a:p>
            <a:r>
              <a:rPr lang="ru-RU" dirty="0" smtClean="0"/>
              <a:t>Команда «Альфа»</a:t>
            </a:r>
          </a:p>
          <a:p>
            <a:pPr algn="l"/>
            <a:r>
              <a:rPr lang="ru-RU" dirty="0" smtClean="0"/>
              <a:t>1.</a:t>
            </a:r>
          </a:p>
          <a:p>
            <a:pPr algn="l"/>
            <a:r>
              <a:rPr lang="ru-RU" dirty="0" smtClean="0"/>
              <a:t>2.</a:t>
            </a:r>
          </a:p>
          <a:p>
            <a:pPr algn="l"/>
            <a:r>
              <a:rPr lang="ru-RU" dirty="0" smtClean="0"/>
              <a:t>3.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44824"/>
            <a:ext cx="8712968" cy="792089"/>
          </a:xfrm>
        </p:spPr>
        <p:txBody>
          <a:bodyPr>
            <a:noAutofit/>
          </a:bodyPr>
          <a:lstStyle/>
          <a:p>
            <a:r>
              <a:rPr lang="ru-RU" sz="6600" dirty="0" smtClean="0"/>
              <a:t>Белки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70753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НАЗНАЧЕНИЕ БЕЛКОВ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Белок является важным </a:t>
            </a:r>
            <a:r>
              <a:rPr lang="ru-RU" b="1" dirty="0"/>
              <a:t>строительным материалом</a:t>
            </a:r>
            <a:r>
              <a:rPr lang="ru-RU" dirty="0"/>
              <a:t> нашего организма. Из него состоит каждая клетка организма, он входит в состав всех тканей и органов. </a:t>
            </a:r>
            <a:endParaRPr lang="ru-RU" dirty="0" smtClean="0"/>
          </a:p>
          <a:p>
            <a:pPr algn="just"/>
            <a:r>
              <a:rPr lang="ru-RU" dirty="0"/>
              <a:t>Помимо строительной функции, белок также может являться </a:t>
            </a:r>
            <a:r>
              <a:rPr lang="ru-RU" dirty="0" smtClean="0"/>
              <a:t>источником энергии</a:t>
            </a:r>
            <a:endParaRPr lang="ru-RU" dirty="0"/>
          </a:p>
        </p:txBody>
      </p:sp>
      <p:pic>
        <p:nvPicPr>
          <p:cNvPr id="12" name="Picture 2" descr="C:\Documents and Settings\305-0\Рабочий стол\инфо\16263_4320888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19672"/>
            <a:ext cx="5635108" cy="438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41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Продукты богатые </a:t>
            </a:r>
            <a:r>
              <a:rPr lang="ru-RU" b="1" dirty="0" smtClean="0"/>
              <a:t>белками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0364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Продукты богатые </a:t>
            </a:r>
            <a:r>
              <a:rPr lang="ru-RU" b="1" dirty="0" smtClean="0"/>
              <a:t>белками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90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Продукты богатые </a:t>
            </a:r>
            <a:r>
              <a:rPr lang="ru-RU" b="1" dirty="0" smtClean="0"/>
              <a:t>белками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622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Продукты богатые </a:t>
            </a:r>
            <a:r>
              <a:rPr lang="ru-RU" b="1" dirty="0" smtClean="0"/>
              <a:t>белками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29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145</TotalTime>
  <Words>28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Белки</vt:lpstr>
      <vt:lpstr>НАЗНАЧЕНИЕ БЕЛКОВ</vt:lpstr>
      <vt:lpstr>Продукты богатые белками</vt:lpstr>
      <vt:lpstr>Продукты богатые белками</vt:lpstr>
      <vt:lpstr>Продукты богатые белками</vt:lpstr>
      <vt:lpstr>Продукты богатые белками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Белки</dc:title>
  <dc:creator>Admin</dc:creator>
  <cp:lastModifiedBy>Admin</cp:lastModifiedBy>
  <cp:revision>6</cp:revision>
  <dcterms:created xsi:type="dcterms:W3CDTF">2020-02-11T10:28:31Z</dcterms:created>
  <dcterms:modified xsi:type="dcterms:W3CDTF">2020-02-11T13:09:37Z</dcterms:modified>
</cp:coreProperties>
</file>