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>
            <a:normAutofit/>
          </a:bodyPr>
          <a:lstStyle/>
          <a:p>
            <a:r>
              <a:rPr lang="ru-RU" dirty="0" smtClean="0"/>
              <a:t>       Моя профессия</a:t>
            </a:r>
            <a:br>
              <a:rPr lang="ru-RU" dirty="0" smtClean="0"/>
            </a:br>
            <a:r>
              <a:rPr lang="ru-RU" dirty="0" smtClean="0"/>
              <a:t>Переработка нефти и газа</a:t>
            </a:r>
            <a:endParaRPr lang="ru-RU" dirty="0"/>
          </a:p>
        </p:txBody>
      </p:sp>
      <p:pic>
        <p:nvPicPr>
          <p:cNvPr id="5" name="Содержимое 4" descr="full_EpZZLv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7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28644"/>
            <a:ext cx="9177892" cy="72866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ПЕРЕРАБОТКА НЕФТИ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 переработки нефти   — производство нефтепродуктов, прежде всего различных видов топлива (автомобильного, авиационного, котельного и т. д.) и сырья для последующей химической переработки.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rerabotka-nefteprodukt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2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фть-перерабо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</TotalTime>
  <Words>10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Verdana</vt:lpstr>
      <vt:lpstr>Wingdings 2</vt:lpstr>
      <vt:lpstr>Яркая</vt:lpstr>
      <vt:lpstr>       Моя профессия Переработка нефти и газа</vt:lpstr>
      <vt:lpstr>Презентация PowerPoint</vt:lpstr>
      <vt:lpstr>Презентация PowerPoint</vt:lpstr>
      <vt:lpstr>Презентация PowerPoint</vt:lpstr>
      <vt:lpstr>ПЕРЕРАБОТКА НЕФТИ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</dc:title>
  <dc:creator>1</dc:creator>
  <cp:lastModifiedBy>Valentina</cp:lastModifiedBy>
  <cp:revision>5</cp:revision>
  <dcterms:created xsi:type="dcterms:W3CDTF">2019-02-27T13:33:11Z</dcterms:created>
  <dcterms:modified xsi:type="dcterms:W3CDTF">2024-12-18T08:13:16Z</dcterms:modified>
</cp:coreProperties>
</file>