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1" r:id="rId4"/>
    <p:sldId id="263" r:id="rId5"/>
    <p:sldId id="258" r:id="rId6"/>
    <p:sldId id="262" r:id="rId7"/>
    <p:sldId id="266" r:id="rId8"/>
    <p:sldId id="264" r:id="rId9"/>
    <p:sldId id="273" r:id="rId10"/>
    <p:sldId id="267" r:id="rId11"/>
    <p:sldId id="268" r:id="rId12"/>
    <p:sldId id="269" r:id="rId13"/>
    <p:sldId id="270" r:id="rId14"/>
    <p:sldId id="275" r:id="rId15"/>
    <p:sldId id="274" r:id="rId16"/>
    <p:sldId id="276" r:id="rId17"/>
    <p:sldId id="277" r:id="rId18"/>
    <p:sldId id="278" r:id="rId19"/>
    <p:sldId id="265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 autoAdjust="0"/>
    <p:restoredTop sz="94703" autoAdjust="0"/>
  </p:normalViewPr>
  <p:slideViewPr>
    <p:cSldViewPr>
      <p:cViewPr varScale="1">
        <p:scale>
          <a:sx n="106" d="100"/>
          <a:sy n="106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7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6B967-0D2A-4969-B675-7414557FD63D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B6AE-7148-44A7-919C-0E8C0B65E0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2E62F-992C-4020-AC25-0D07746256D7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260E-D343-49A8-812F-9447A8ECFD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260E-D343-49A8-812F-9447A8ECFD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B22E47-5395-4797-B4AE-76A33848D3FE}" type="datetimeFigureOut">
              <a:rPr lang="ru-RU" smtClean="0"/>
              <a:pPr/>
              <a:t>18.12.2024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A9518B-622E-4CB0-BBA9-B0D63CE82D0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-140251" y="-41564"/>
            <a:ext cx="5564306" cy="6878782"/>
          </a:xfrm>
          <a:custGeom>
            <a:avLst/>
            <a:gdLst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07818 w 5444837"/>
              <a:gd name="connsiteY0" fmla="*/ 31173 h 6878782"/>
              <a:gd name="connsiteX1" fmla="*/ 4218709 w 5444837"/>
              <a:gd name="connsiteY1" fmla="*/ 727364 h 6878782"/>
              <a:gd name="connsiteX2" fmla="*/ 322118 w 5444837"/>
              <a:gd name="connsiteY2" fmla="*/ 904009 h 6878782"/>
              <a:gd name="connsiteX3" fmla="*/ 10391 w 5444837"/>
              <a:gd name="connsiteY3" fmla="*/ 1184564 h 6878782"/>
              <a:gd name="connsiteX4" fmla="*/ 3044537 w 5444837"/>
              <a:gd name="connsiteY4" fmla="*/ 1672937 h 6878782"/>
              <a:gd name="connsiteX5" fmla="*/ 20782 w 5444837"/>
              <a:gd name="connsiteY5" fmla="*/ 1922319 h 6878782"/>
              <a:gd name="connsiteX6" fmla="*/ 10391 w 5444837"/>
              <a:gd name="connsiteY6" fmla="*/ 2441864 h 6878782"/>
              <a:gd name="connsiteX7" fmla="*/ 5060373 w 5444837"/>
              <a:gd name="connsiteY7" fmla="*/ 2182091 h 6878782"/>
              <a:gd name="connsiteX8" fmla="*/ 1340427 w 5444837"/>
              <a:gd name="connsiteY8" fmla="*/ 2753591 h 6878782"/>
              <a:gd name="connsiteX9" fmla="*/ 5081155 w 5444837"/>
              <a:gd name="connsiteY9" fmla="*/ 3532909 h 6878782"/>
              <a:gd name="connsiteX10" fmla="*/ 1111827 w 5444837"/>
              <a:gd name="connsiteY10" fmla="*/ 3616037 h 6878782"/>
              <a:gd name="connsiteX11" fmla="*/ 20782 w 5444837"/>
              <a:gd name="connsiteY11" fmla="*/ 3501737 h 6878782"/>
              <a:gd name="connsiteX12" fmla="*/ 0 w 5444837"/>
              <a:gd name="connsiteY12" fmla="*/ 4177146 h 6878782"/>
              <a:gd name="connsiteX13" fmla="*/ 1361209 w 5444837"/>
              <a:gd name="connsiteY13" fmla="*/ 4156364 h 6878782"/>
              <a:gd name="connsiteX14" fmla="*/ 5444837 w 5444837"/>
              <a:gd name="connsiteY14" fmla="*/ 4447309 h 6878782"/>
              <a:gd name="connsiteX15" fmla="*/ 1413164 w 5444837"/>
              <a:gd name="connsiteY15" fmla="*/ 4644737 h 6878782"/>
              <a:gd name="connsiteX16" fmla="*/ 592282 w 5444837"/>
              <a:gd name="connsiteY16" fmla="*/ 5143500 h 6878782"/>
              <a:gd name="connsiteX17" fmla="*/ 4239491 w 5444837"/>
              <a:gd name="connsiteY17" fmla="*/ 5860473 h 6878782"/>
              <a:gd name="connsiteX18" fmla="*/ 1330037 w 5444837"/>
              <a:gd name="connsiteY18" fmla="*/ 6244937 h 6878782"/>
              <a:gd name="connsiteX19" fmla="*/ 20782 w 5444837"/>
              <a:gd name="connsiteY19" fmla="*/ 6878782 h 6878782"/>
              <a:gd name="connsiteX20" fmla="*/ 10391 w 5444837"/>
              <a:gd name="connsiteY20" fmla="*/ 0 h 6878782"/>
              <a:gd name="connsiteX21" fmla="*/ 207818 w 5444837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246753 w 5483772"/>
              <a:gd name="connsiteY0" fmla="*/ 31173 h 6878782"/>
              <a:gd name="connsiteX1" fmla="*/ 4257644 w 5483772"/>
              <a:gd name="connsiteY1" fmla="*/ 727364 h 6878782"/>
              <a:gd name="connsiteX2" fmla="*/ 361053 w 5483772"/>
              <a:gd name="connsiteY2" fmla="*/ 904009 h 6878782"/>
              <a:gd name="connsiteX3" fmla="*/ 49326 w 5483772"/>
              <a:gd name="connsiteY3" fmla="*/ 1184564 h 6878782"/>
              <a:gd name="connsiteX4" fmla="*/ 3083472 w 5483772"/>
              <a:gd name="connsiteY4" fmla="*/ 1672937 h 6878782"/>
              <a:gd name="connsiteX5" fmla="*/ 59717 w 5483772"/>
              <a:gd name="connsiteY5" fmla="*/ 1922319 h 6878782"/>
              <a:gd name="connsiteX6" fmla="*/ 49326 w 5483772"/>
              <a:gd name="connsiteY6" fmla="*/ 2441864 h 6878782"/>
              <a:gd name="connsiteX7" fmla="*/ 5099308 w 5483772"/>
              <a:gd name="connsiteY7" fmla="*/ 2182091 h 6878782"/>
              <a:gd name="connsiteX8" fmla="*/ 1379362 w 5483772"/>
              <a:gd name="connsiteY8" fmla="*/ 2753591 h 6878782"/>
              <a:gd name="connsiteX9" fmla="*/ 5120090 w 5483772"/>
              <a:gd name="connsiteY9" fmla="*/ 3532909 h 6878782"/>
              <a:gd name="connsiteX10" fmla="*/ 1150762 w 5483772"/>
              <a:gd name="connsiteY10" fmla="*/ 3616037 h 6878782"/>
              <a:gd name="connsiteX11" fmla="*/ 59717 w 5483772"/>
              <a:gd name="connsiteY11" fmla="*/ 3501737 h 6878782"/>
              <a:gd name="connsiteX12" fmla="*/ 38935 w 5483772"/>
              <a:gd name="connsiteY12" fmla="*/ 4177146 h 6878782"/>
              <a:gd name="connsiteX13" fmla="*/ 1400144 w 5483772"/>
              <a:gd name="connsiteY13" fmla="*/ 4156364 h 6878782"/>
              <a:gd name="connsiteX14" fmla="*/ 5483772 w 5483772"/>
              <a:gd name="connsiteY14" fmla="*/ 4447309 h 6878782"/>
              <a:gd name="connsiteX15" fmla="*/ 1452099 w 5483772"/>
              <a:gd name="connsiteY15" fmla="*/ 4644737 h 6878782"/>
              <a:gd name="connsiteX16" fmla="*/ 631217 w 5483772"/>
              <a:gd name="connsiteY16" fmla="*/ 5143500 h 6878782"/>
              <a:gd name="connsiteX17" fmla="*/ 4278426 w 5483772"/>
              <a:gd name="connsiteY17" fmla="*/ 5860473 h 6878782"/>
              <a:gd name="connsiteX18" fmla="*/ 1368972 w 5483772"/>
              <a:gd name="connsiteY18" fmla="*/ 6244937 h 6878782"/>
              <a:gd name="connsiteX19" fmla="*/ 59717 w 5483772"/>
              <a:gd name="connsiteY19" fmla="*/ 6878782 h 6878782"/>
              <a:gd name="connsiteX20" fmla="*/ 49326 w 5483772"/>
              <a:gd name="connsiteY20" fmla="*/ 0 h 6878782"/>
              <a:gd name="connsiteX21" fmla="*/ 246753 w 5483772"/>
              <a:gd name="connsiteY21" fmla="*/ 31173 h 6878782"/>
              <a:gd name="connsiteX0" fmla="*/ 327287 w 5564306"/>
              <a:gd name="connsiteY0" fmla="*/ 31173 h 6878782"/>
              <a:gd name="connsiteX1" fmla="*/ 4338178 w 5564306"/>
              <a:gd name="connsiteY1" fmla="*/ 727364 h 6878782"/>
              <a:gd name="connsiteX2" fmla="*/ 441587 w 5564306"/>
              <a:gd name="connsiteY2" fmla="*/ 904009 h 6878782"/>
              <a:gd name="connsiteX3" fmla="*/ 129860 w 5564306"/>
              <a:gd name="connsiteY3" fmla="*/ 1184564 h 6878782"/>
              <a:gd name="connsiteX4" fmla="*/ 3164006 w 5564306"/>
              <a:gd name="connsiteY4" fmla="*/ 1672937 h 6878782"/>
              <a:gd name="connsiteX5" fmla="*/ 140251 w 5564306"/>
              <a:gd name="connsiteY5" fmla="*/ 1922319 h 6878782"/>
              <a:gd name="connsiteX6" fmla="*/ 129860 w 5564306"/>
              <a:gd name="connsiteY6" fmla="*/ 2441864 h 6878782"/>
              <a:gd name="connsiteX7" fmla="*/ 5179842 w 5564306"/>
              <a:gd name="connsiteY7" fmla="*/ 2182091 h 6878782"/>
              <a:gd name="connsiteX8" fmla="*/ 1459896 w 5564306"/>
              <a:gd name="connsiteY8" fmla="*/ 2753591 h 6878782"/>
              <a:gd name="connsiteX9" fmla="*/ 5200624 w 5564306"/>
              <a:gd name="connsiteY9" fmla="*/ 3532909 h 6878782"/>
              <a:gd name="connsiteX10" fmla="*/ 1231296 w 5564306"/>
              <a:gd name="connsiteY10" fmla="*/ 3616037 h 6878782"/>
              <a:gd name="connsiteX11" fmla="*/ 140251 w 5564306"/>
              <a:gd name="connsiteY11" fmla="*/ 3501737 h 6878782"/>
              <a:gd name="connsiteX12" fmla="*/ 119469 w 5564306"/>
              <a:gd name="connsiteY12" fmla="*/ 4177146 h 6878782"/>
              <a:gd name="connsiteX13" fmla="*/ 1480678 w 5564306"/>
              <a:gd name="connsiteY13" fmla="*/ 4156364 h 6878782"/>
              <a:gd name="connsiteX14" fmla="*/ 5564306 w 5564306"/>
              <a:gd name="connsiteY14" fmla="*/ 4447309 h 6878782"/>
              <a:gd name="connsiteX15" fmla="*/ 1532633 w 5564306"/>
              <a:gd name="connsiteY15" fmla="*/ 4644737 h 6878782"/>
              <a:gd name="connsiteX16" fmla="*/ 711751 w 5564306"/>
              <a:gd name="connsiteY16" fmla="*/ 5143500 h 6878782"/>
              <a:gd name="connsiteX17" fmla="*/ 4358960 w 5564306"/>
              <a:gd name="connsiteY17" fmla="*/ 5860473 h 6878782"/>
              <a:gd name="connsiteX18" fmla="*/ 1449506 w 5564306"/>
              <a:gd name="connsiteY18" fmla="*/ 6244937 h 6878782"/>
              <a:gd name="connsiteX19" fmla="*/ 140251 w 5564306"/>
              <a:gd name="connsiteY19" fmla="*/ 6878782 h 6878782"/>
              <a:gd name="connsiteX20" fmla="*/ 129860 w 5564306"/>
              <a:gd name="connsiteY20" fmla="*/ 0 h 6878782"/>
              <a:gd name="connsiteX21" fmla="*/ 327287 w 5564306"/>
              <a:gd name="connsiteY21" fmla="*/ 31173 h 6878782"/>
              <a:gd name="connsiteX0" fmla="*/ 327287 w 5564306"/>
              <a:gd name="connsiteY0" fmla="*/ 31173 h 6878782"/>
              <a:gd name="connsiteX1" fmla="*/ 4338178 w 5564306"/>
              <a:gd name="connsiteY1" fmla="*/ 727364 h 6878782"/>
              <a:gd name="connsiteX2" fmla="*/ 441587 w 5564306"/>
              <a:gd name="connsiteY2" fmla="*/ 904009 h 6878782"/>
              <a:gd name="connsiteX3" fmla="*/ 129860 w 5564306"/>
              <a:gd name="connsiteY3" fmla="*/ 1184564 h 6878782"/>
              <a:gd name="connsiteX4" fmla="*/ 3164006 w 5564306"/>
              <a:gd name="connsiteY4" fmla="*/ 1672937 h 6878782"/>
              <a:gd name="connsiteX5" fmla="*/ 140251 w 5564306"/>
              <a:gd name="connsiteY5" fmla="*/ 1922319 h 6878782"/>
              <a:gd name="connsiteX6" fmla="*/ 129860 w 5564306"/>
              <a:gd name="connsiteY6" fmla="*/ 2441864 h 6878782"/>
              <a:gd name="connsiteX7" fmla="*/ 5179842 w 5564306"/>
              <a:gd name="connsiteY7" fmla="*/ 2182091 h 6878782"/>
              <a:gd name="connsiteX8" fmla="*/ 1459896 w 5564306"/>
              <a:gd name="connsiteY8" fmla="*/ 2753591 h 6878782"/>
              <a:gd name="connsiteX9" fmla="*/ 5200624 w 5564306"/>
              <a:gd name="connsiteY9" fmla="*/ 3532909 h 6878782"/>
              <a:gd name="connsiteX10" fmla="*/ 1231296 w 5564306"/>
              <a:gd name="connsiteY10" fmla="*/ 3616037 h 6878782"/>
              <a:gd name="connsiteX11" fmla="*/ 140251 w 5564306"/>
              <a:gd name="connsiteY11" fmla="*/ 3501737 h 6878782"/>
              <a:gd name="connsiteX12" fmla="*/ 119469 w 5564306"/>
              <a:gd name="connsiteY12" fmla="*/ 4177146 h 6878782"/>
              <a:gd name="connsiteX13" fmla="*/ 1480678 w 5564306"/>
              <a:gd name="connsiteY13" fmla="*/ 4156364 h 6878782"/>
              <a:gd name="connsiteX14" fmla="*/ 5564306 w 5564306"/>
              <a:gd name="connsiteY14" fmla="*/ 4447309 h 6878782"/>
              <a:gd name="connsiteX15" fmla="*/ 1532633 w 5564306"/>
              <a:gd name="connsiteY15" fmla="*/ 4644737 h 6878782"/>
              <a:gd name="connsiteX16" fmla="*/ 711751 w 5564306"/>
              <a:gd name="connsiteY16" fmla="*/ 5143500 h 6878782"/>
              <a:gd name="connsiteX17" fmla="*/ 4358960 w 5564306"/>
              <a:gd name="connsiteY17" fmla="*/ 5860473 h 6878782"/>
              <a:gd name="connsiteX18" fmla="*/ 1449506 w 5564306"/>
              <a:gd name="connsiteY18" fmla="*/ 6244937 h 6878782"/>
              <a:gd name="connsiteX19" fmla="*/ 140251 w 5564306"/>
              <a:gd name="connsiteY19" fmla="*/ 6878782 h 6878782"/>
              <a:gd name="connsiteX20" fmla="*/ 129860 w 5564306"/>
              <a:gd name="connsiteY20" fmla="*/ 0 h 6878782"/>
              <a:gd name="connsiteX21" fmla="*/ 327287 w 5564306"/>
              <a:gd name="connsiteY21" fmla="*/ 31173 h 6878782"/>
              <a:gd name="connsiteX0" fmla="*/ 327287 w 5564306"/>
              <a:gd name="connsiteY0" fmla="*/ 31173 h 6878782"/>
              <a:gd name="connsiteX1" fmla="*/ 4338178 w 5564306"/>
              <a:gd name="connsiteY1" fmla="*/ 727364 h 6878782"/>
              <a:gd name="connsiteX2" fmla="*/ 441587 w 5564306"/>
              <a:gd name="connsiteY2" fmla="*/ 904009 h 6878782"/>
              <a:gd name="connsiteX3" fmla="*/ 129860 w 5564306"/>
              <a:gd name="connsiteY3" fmla="*/ 1184564 h 6878782"/>
              <a:gd name="connsiteX4" fmla="*/ 3164006 w 5564306"/>
              <a:gd name="connsiteY4" fmla="*/ 1672937 h 6878782"/>
              <a:gd name="connsiteX5" fmla="*/ 140251 w 5564306"/>
              <a:gd name="connsiteY5" fmla="*/ 1922319 h 6878782"/>
              <a:gd name="connsiteX6" fmla="*/ 129860 w 5564306"/>
              <a:gd name="connsiteY6" fmla="*/ 2441864 h 6878782"/>
              <a:gd name="connsiteX7" fmla="*/ 5179842 w 5564306"/>
              <a:gd name="connsiteY7" fmla="*/ 2182091 h 6878782"/>
              <a:gd name="connsiteX8" fmla="*/ 1459896 w 5564306"/>
              <a:gd name="connsiteY8" fmla="*/ 2753591 h 6878782"/>
              <a:gd name="connsiteX9" fmla="*/ 5200624 w 5564306"/>
              <a:gd name="connsiteY9" fmla="*/ 3532909 h 6878782"/>
              <a:gd name="connsiteX10" fmla="*/ 1231296 w 5564306"/>
              <a:gd name="connsiteY10" fmla="*/ 3616037 h 6878782"/>
              <a:gd name="connsiteX11" fmla="*/ 140251 w 5564306"/>
              <a:gd name="connsiteY11" fmla="*/ 3501737 h 6878782"/>
              <a:gd name="connsiteX12" fmla="*/ 119469 w 5564306"/>
              <a:gd name="connsiteY12" fmla="*/ 4177146 h 6878782"/>
              <a:gd name="connsiteX13" fmla="*/ 1480678 w 5564306"/>
              <a:gd name="connsiteY13" fmla="*/ 4156364 h 6878782"/>
              <a:gd name="connsiteX14" fmla="*/ 5564306 w 5564306"/>
              <a:gd name="connsiteY14" fmla="*/ 4447309 h 6878782"/>
              <a:gd name="connsiteX15" fmla="*/ 1532633 w 5564306"/>
              <a:gd name="connsiteY15" fmla="*/ 4644737 h 6878782"/>
              <a:gd name="connsiteX16" fmla="*/ 711751 w 5564306"/>
              <a:gd name="connsiteY16" fmla="*/ 5143500 h 6878782"/>
              <a:gd name="connsiteX17" fmla="*/ 4358960 w 5564306"/>
              <a:gd name="connsiteY17" fmla="*/ 5860473 h 6878782"/>
              <a:gd name="connsiteX18" fmla="*/ 1449506 w 5564306"/>
              <a:gd name="connsiteY18" fmla="*/ 6244937 h 6878782"/>
              <a:gd name="connsiteX19" fmla="*/ 140251 w 5564306"/>
              <a:gd name="connsiteY19" fmla="*/ 6878782 h 6878782"/>
              <a:gd name="connsiteX20" fmla="*/ 129860 w 5564306"/>
              <a:gd name="connsiteY20" fmla="*/ 0 h 6878782"/>
              <a:gd name="connsiteX21" fmla="*/ 327287 w 5564306"/>
              <a:gd name="connsiteY21" fmla="*/ 31173 h 6878782"/>
              <a:gd name="connsiteX0" fmla="*/ 327287 w 5564306"/>
              <a:gd name="connsiteY0" fmla="*/ 31173 h 6878782"/>
              <a:gd name="connsiteX1" fmla="*/ 4338178 w 5564306"/>
              <a:gd name="connsiteY1" fmla="*/ 727364 h 6878782"/>
              <a:gd name="connsiteX2" fmla="*/ 441587 w 5564306"/>
              <a:gd name="connsiteY2" fmla="*/ 904009 h 6878782"/>
              <a:gd name="connsiteX3" fmla="*/ 129860 w 5564306"/>
              <a:gd name="connsiteY3" fmla="*/ 1184564 h 6878782"/>
              <a:gd name="connsiteX4" fmla="*/ 3164006 w 5564306"/>
              <a:gd name="connsiteY4" fmla="*/ 1672937 h 6878782"/>
              <a:gd name="connsiteX5" fmla="*/ 140251 w 5564306"/>
              <a:gd name="connsiteY5" fmla="*/ 1922319 h 6878782"/>
              <a:gd name="connsiteX6" fmla="*/ 129860 w 5564306"/>
              <a:gd name="connsiteY6" fmla="*/ 2441864 h 6878782"/>
              <a:gd name="connsiteX7" fmla="*/ 5179842 w 5564306"/>
              <a:gd name="connsiteY7" fmla="*/ 2182091 h 6878782"/>
              <a:gd name="connsiteX8" fmla="*/ 1459896 w 5564306"/>
              <a:gd name="connsiteY8" fmla="*/ 2753591 h 6878782"/>
              <a:gd name="connsiteX9" fmla="*/ 5200624 w 5564306"/>
              <a:gd name="connsiteY9" fmla="*/ 3532909 h 6878782"/>
              <a:gd name="connsiteX10" fmla="*/ 1231296 w 5564306"/>
              <a:gd name="connsiteY10" fmla="*/ 3616037 h 6878782"/>
              <a:gd name="connsiteX11" fmla="*/ 140251 w 5564306"/>
              <a:gd name="connsiteY11" fmla="*/ 3501737 h 6878782"/>
              <a:gd name="connsiteX12" fmla="*/ 119469 w 5564306"/>
              <a:gd name="connsiteY12" fmla="*/ 4177146 h 6878782"/>
              <a:gd name="connsiteX13" fmla="*/ 1480678 w 5564306"/>
              <a:gd name="connsiteY13" fmla="*/ 4156364 h 6878782"/>
              <a:gd name="connsiteX14" fmla="*/ 5564306 w 5564306"/>
              <a:gd name="connsiteY14" fmla="*/ 4447309 h 6878782"/>
              <a:gd name="connsiteX15" fmla="*/ 1532633 w 5564306"/>
              <a:gd name="connsiteY15" fmla="*/ 4644737 h 6878782"/>
              <a:gd name="connsiteX16" fmla="*/ 711751 w 5564306"/>
              <a:gd name="connsiteY16" fmla="*/ 5143500 h 6878782"/>
              <a:gd name="connsiteX17" fmla="*/ 4358960 w 5564306"/>
              <a:gd name="connsiteY17" fmla="*/ 5860473 h 6878782"/>
              <a:gd name="connsiteX18" fmla="*/ 1449506 w 5564306"/>
              <a:gd name="connsiteY18" fmla="*/ 6244937 h 6878782"/>
              <a:gd name="connsiteX19" fmla="*/ 140251 w 5564306"/>
              <a:gd name="connsiteY19" fmla="*/ 6878782 h 6878782"/>
              <a:gd name="connsiteX20" fmla="*/ 129860 w 5564306"/>
              <a:gd name="connsiteY20" fmla="*/ 0 h 6878782"/>
              <a:gd name="connsiteX21" fmla="*/ 327287 w 5564306"/>
              <a:gd name="connsiteY21" fmla="*/ 31173 h 6878782"/>
              <a:gd name="connsiteX0" fmla="*/ 327287 w 5564306"/>
              <a:gd name="connsiteY0" fmla="*/ 31173 h 6878782"/>
              <a:gd name="connsiteX1" fmla="*/ 4338178 w 5564306"/>
              <a:gd name="connsiteY1" fmla="*/ 727364 h 6878782"/>
              <a:gd name="connsiteX2" fmla="*/ 441587 w 5564306"/>
              <a:gd name="connsiteY2" fmla="*/ 904009 h 6878782"/>
              <a:gd name="connsiteX3" fmla="*/ 129860 w 5564306"/>
              <a:gd name="connsiteY3" fmla="*/ 1184564 h 6878782"/>
              <a:gd name="connsiteX4" fmla="*/ 3164006 w 5564306"/>
              <a:gd name="connsiteY4" fmla="*/ 1672937 h 6878782"/>
              <a:gd name="connsiteX5" fmla="*/ 140251 w 5564306"/>
              <a:gd name="connsiteY5" fmla="*/ 1922319 h 6878782"/>
              <a:gd name="connsiteX6" fmla="*/ 129860 w 5564306"/>
              <a:gd name="connsiteY6" fmla="*/ 2441864 h 6878782"/>
              <a:gd name="connsiteX7" fmla="*/ 5179842 w 5564306"/>
              <a:gd name="connsiteY7" fmla="*/ 2182091 h 6878782"/>
              <a:gd name="connsiteX8" fmla="*/ 1459896 w 5564306"/>
              <a:gd name="connsiteY8" fmla="*/ 2753591 h 6878782"/>
              <a:gd name="connsiteX9" fmla="*/ 5200624 w 5564306"/>
              <a:gd name="connsiteY9" fmla="*/ 3532909 h 6878782"/>
              <a:gd name="connsiteX10" fmla="*/ 1231296 w 5564306"/>
              <a:gd name="connsiteY10" fmla="*/ 3616037 h 6878782"/>
              <a:gd name="connsiteX11" fmla="*/ 140251 w 5564306"/>
              <a:gd name="connsiteY11" fmla="*/ 3501737 h 6878782"/>
              <a:gd name="connsiteX12" fmla="*/ 119469 w 5564306"/>
              <a:gd name="connsiteY12" fmla="*/ 4177146 h 6878782"/>
              <a:gd name="connsiteX13" fmla="*/ 1480678 w 5564306"/>
              <a:gd name="connsiteY13" fmla="*/ 4156364 h 6878782"/>
              <a:gd name="connsiteX14" fmla="*/ 5564306 w 5564306"/>
              <a:gd name="connsiteY14" fmla="*/ 4447309 h 6878782"/>
              <a:gd name="connsiteX15" fmla="*/ 1532633 w 5564306"/>
              <a:gd name="connsiteY15" fmla="*/ 4644737 h 6878782"/>
              <a:gd name="connsiteX16" fmla="*/ 711751 w 5564306"/>
              <a:gd name="connsiteY16" fmla="*/ 5143500 h 6878782"/>
              <a:gd name="connsiteX17" fmla="*/ 4358960 w 5564306"/>
              <a:gd name="connsiteY17" fmla="*/ 5860473 h 6878782"/>
              <a:gd name="connsiteX18" fmla="*/ 1449506 w 5564306"/>
              <a:gd name="connsiteY18" fmla="*/ 6244937 h 6878782"/>
              <a:gd name="connsiteX19" fmla="*/ 140251 w 5564306"/>
              <a:gd name="connsiteY19" fmla="*/ 6878782 h 6878782"/>
              <a:gd name="connsiteX20" fmla="*/ 129860 w 5564306"/>
              <a:gd name="connsiteY20" fmla="*/ 0 h 6878782"/>
              <a:gd name="connsiteX21" fmla="*/ 327287 w 5564306"/>
              <a:gd name="connsiteY21" fmla="*/ 31173 h 6878782"/>
              <a:gd name="connsiteX0" fmla="*/ 327287 w 5564306"/>
              <a:gd name="connsiteY0" fmla="*/ 31173 h 6878782"/>
              <a:gd name="connsiteX1" fmla="*/ 4338178 w 5564306"/>
              <a:gd name="connsiteY1" fmla="*/ 727364 h 6878782"/>
              <a:gd name="connsiteX2" fmla="*/ 441587 w 5564306"/>
              <a:gd name="connsiteY2" fmla="*/ 904009 h 6878782"/>
              <a:gd name="connsiteX3" fmla="*/ 129860 w 5564306"/>
              <a:gd name="connsiteY3" fmla="*/ 1184564 h 6878782"/>
              <a:gd name="connsiteX4" fmla="*/ 3164006 w 5564306"/>
              <a:gd name="connsiteY4" fmla="*/ 1672937 h 6878782"/>
              <a:gd name="connsiteX5" fmla="*/ 140251 w 5564306"/>
              <a:gd name="connsiteY5" fmla="*/ 1922319 h 6878782"/>
              <a:gd name="connsiteX6" fmla="*/ 129860 w 5564306"/>
              <a:gd name="connsiteY6" fmla="*/ 2441864 h 6878782"/>
              <a:gd name="connsiteX7" fmla="*/ 5179842 w 5564306"/>
              <a:gd name="connsiteY7" fmla="*/ 2182091 h 6878782"/>
              <a:gd name="connsiteX8" fmla="*/ 1459896 w 5564306"/>
              <a:gd name="connsiteY8" fmla="*/ 2753591 h 6878782"/>
              <a:gd name="connsiteX9" fmla="*/ 5200624 w 5564306"/>
              <a:gd name="connsiteY9" fmla="*/ 3532909 h 6878782"/>
              <a:gd name="connsiteX10" fmla="*/ 1231296 w 5564306"/>
              <a:gd name="connsiteY10" fmla="*/ 3616037 h 6878782"/>
              <a:gd name="connsiteX11" fmla="*/ 140251 w 5564306"/>
              <a:gd name="connsiteY11" fmla="*/ 3501737 h 6878782"/>
              <a:gd name="connsiteX12" fmla="*/ 119469 w 5564306"/>
              <a:gd name="connsiteY12" fmla="*/ 4177146 h 6878782"/>
              <a:gd name="connsiteX13" fmla="*/ 1480678 w 5564306"/>
              <a:gd name="connsiteY13" fmla="*/ 4156364 h 6878782"/>
              <a:gd name="connsiteX14" fmla="*/ 5564306 w 5564306"/>
              <a:gd name="connsiteY14" fmla="*/ 4447309 h 6878782"/>
              <a:gd name="connsiteX15" fmla="*/ 1532633 w 5564306"/>
              <a:gd name="connsiteY15" fmla="*/ 4644737 h 6878782"/>
              <a:gd name="connsiteX16" fmla="*/ 711751 w 5564306"/>
              <a:gd name="connsiteY16" fmla="*/ 5143500 h 6878782"/>
              <a:gd name="connsiteX17" fmla="*/ 4358960 w 5564306"/>
              <a:gd name="connsiteY17" fmla="*/ 5860473 h 6878782"/>
              <a:gd name="connsiteX18" fmla="*/ 1449506 w 5564306"/>
              <a:gd name="connsiteY18" fmla="*/ 6244937 h 6878782"/>
              <a:gd name="connsiteX19" fmla="*/ 140251 w 5564306"/>
              <a:gd name="connsiteY19" fmla="*/ 6878782 h 6878782"/>
              <a:gd name="connsiteX20" fmla="*/ 129860 w 5564306"/>
              <a:gd name="connsiteY20" fmla="*/ 0 h 6878782"/>
              <a:gd name="connsiteX21" fmla="*/ 327287 w 5564306"/>
              <a:gd name="connsiteY21" fmla="*/ 31173 h 6878782"/>
              <a:gd name="connsiteX0" fmla="*/ 327287 w 5564306"/>
              <a:gd name="connsiteY0" fmla="*/ 31173 h 6878782"/>
              <a:gd name="connsiteX1" fmla="*/ 4338178 w 5564306"/>
              <a:gd name="connsiteY1" fmla="*/ 727364 h 6878782"/>
              <a:gd name="connsiteX2" fmla="*/ 441587 w 5564306"/>
              <a:gd name="connsiteY2" fmla="*/ 904009 h 6878782"/>
              <a:gd name="connsiteX3" fmla="*/ 129860 w 5564306"/>
              <a:gd name="connsiteY3" fmla="*/ 1184564 h 6878782"/>
              <a:gd name="connsiteX4" fmla="*/ 3164006 w 5564306"/>
              <a:gd name="connsiteY4" fmla="*/ 1672937 h 6878782"/>
              <a:gd name="connsiteX5" fmla="*/ 140251 w 5564306"/>
              <a:gd name="connsiteY5" fmla="*/ 1922319 h 6878782"/>
              <a:gd name="connsiteX6" fmla="*/ 129860 w 5564306"/>
              <a:gd name="connsiteY6" fmla="*/ 2441864 h 6878782"/>
              <a:gd name="connsiteX7" fmla="*/ 5179842 w 5564306"/>
              <a:gd name="connsiteY7" fmla="*/ 2182091 h 6878782"/>
              <a:gd name="connsiteX8" fmla="*/ 1459896 w 5564306"/>
              <a:gd name="connsiteY8" fmla="*/ 2753591 h 6878782"/>
              <a:gd name="connsiteX9" fmla="*/ 5200624 w 5564306"/>
              <a:gd name="connsiteY9" fmla="*/ 3532909 h 6878782"/>
              <a:gd name="connsiteX10" fmla="*/ 1231296 w 5564306"/>
              <a:gd name="connsiteY10" fmla="*/ 3616037 h 6878782"/>
              <a:gd name="connsiteX11" fmla="*/ 140251 w 5564306"/>
              <a:gd name="connsiteY11" fmla="*/ 3501737 h 6878782"/>
              <a:gd name="connsiteX12" fmla="*/ 119469 w 5564306"/>
              <a:gd name="connsiteY12" fmla="*/ 4177146 h 6878782"/>
              <a:gd name="connsiteX13" fmla="*/ 1480678 w 5564306"/>
              <a:gd name="connsiteY13" fmla="*/ 4156364 h 6878782"/>
              <a:gd name="connsiteX14" fmla="*/ 5564306 w 5564306"/>
              <a:gd name="connsiteY14" fmla="*/ 4447309 h 6878782"/>
              <a:gd name="connsiteX15" fmla="*/ 1532633 w 5564306"/>
              <a:gd name="connsiteY15" fmla="*/ 4644737 h 6878782"/>
              <a:gd name="connsiteX16" fmla="*/ 711751 w 5564306"/>
              <a:gd name="connsiteY16" fmla="*/ 5143500 h 6878782"/>
              <a:gd name="connsiteX17" fmla="*/ 4358960 w 5564306"/>
              <a:gd name="connsiteY17" fmla="*/ 5860473 h 6878782"/>
              <a:gd name="connsiteX18" fmla="*/ 1449506 w 5564306"/>
              <a:gd name="connsiteY18" fmla="*/ 6244937 h 6878782"/>
              <a:gd name="connsiteX19" fmla="*/ 140251 w 5564306"/>
              <a:gd name="connsiteY19" fmla="*/ 6878782 h 6878782"/>
              <a:gd name="connsiteX20" fmla="*/ 129860 w 5564306"/>
              <a:gd name="connsiteY20" fmla="*/ 0 h 6878782"/>
              <a:gd name="connsiteX21" fmla="*/ 327287 w 5564306"/>
              <a:gd name="connsiteY21" fmla="*/ 31173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64306" h="6878782">
                <a:moveTo>
                  <a:pt x="327287" y="31173"/>
                </a:moveTo>
                <a:cubicBezTo>
                  <a:pt x="692751" y="1038700"/>
                  <a:pt x="3293482" y="175823"/>
                  <a:pt x="4338178" y="727364"/>
                </a:cubicBezTo>
                <a:cubicBezTo>
                  <a:pt x="2956211" y="379742"/>
                  <a:pt x="1479424" y="1055578"/>
                  <a:pt x="441587" y="904009"/>
                </a:cubicBezTo>
                <a:cubicBezTo>
                  <a:pt x="80534" y="993648"/>
                  <a:pt x="163661" y="1058591"/>
                  <a:pt x="129860" y="1184564"/>
                </a:cubicBezTo>
                <a:cubicBezTo>
                  <a:pt x="369742" y="1755213"/>
                  <a:pt x="2012365" y="663301"/>
                  <a:pt x="3164006" y="1672937"/>
                </a:cubicBezTo>
                <a:cubicBezTo>
                  <a:pt x="1693711" y="935194"/>
                  <a:pt x="1104033" y="2027539"/>
                  <a:pt x="140251" y="1922319"/>
                </a:cubicBezTo>
                <a:lnTo>
                  <a:pt x="129860" y="2441864"/>
                </a:lnTo>
                <a:cubicBezTo>
                  <a:pt x="2389924" y="1394136"/>
                  <a:pt x="3543293" y="2636274"/>
                  <a:pt x="5179842" y="2182091"/>
                </a:cubicBezTo>
                <a:cubicBezTo>
                  <a:pt x="4148989" y="2924628"/>
                  <a:pt x="1271166" y="2022780"/>
                  <a:pt x="1459896" y="2753591"/>
                </a:cubicBezTo>
                <a:cubicBezTo>
                  <a:pt x="1559946" y="3670592"/>
                  <a:pt x="3286104" y="2250932"/>
                  <a:pt x="5200624" y="3532909"/>
                </a:cubicBezTo>
                <a:cubicBezTo>
                  <a:pt x="3208606" y="2804678"/>
                  <a:pt x="2627173" y="3674056"/>
                  <a:pt x="1231296" y="3616037"/>
                </a:cubicBezTo>
                <a:cubicBezTo>
                  <a:pt x="163657" y="3383106"/>
                  <a:pt x="413071" y="3487882"/>
                  <a:pt x="140251" y="3501737"/>
                </a:cubicBezTo>
                <a:lnTo>
                  <a:pt x="119469" y="4177146"/>
                </a:lnTo>
                <a:cubicBezTo>
                  <a:pt x="426486" y="4103967"/>
                  <a:pt x="543791" y="4072366"/>
                  <a:pt x="1480678" y="4156364"/>
                </a:cubicBezTo>
                <a:cubicBezTo>
                  <a:pt x="2841887" y="4253346"/>
                  <a:pt x="3279608" y="5373826"/>
                  <a:pt x="5564306" y="4447309"/>
                </a:cubicBezTo>
                <a:cubicBezTo>
                  <a:pt x="3109890" y="5623639"/>
                  <a:pt x="2876524" y="4578928"/>
                  <a:pt x="1532633" y="4644737"/>
                </a:cubicBezTo>
                <a:cubicBezTo>
                  <a:pt x="519977" y="4710969"/>
                  <a:pt x="710045" y="5181157"/>
                  <a:pt x="711751" y="5143500"/>
                </a:cubicBezTo>
                <a:cubicBezTo>
                  <a:pt x="1110545" y="6159185"/>
                  <a:pt x="2443158" y="4427802"/>
                  <a:pt x="4358960" y="5860473"/>
                </a:cubicBezTo>
                <a:cubicBezTo>
                  <a:pt x="2956659" y="5324868"/>
                  <a:pt x="3011634" y="5750467"/>
                  <a:pt x="1449506" y="6244937"/>
                </a:cubicBezTo>
                <a:cubicBezTo>
                  <a:pt x="0" y="6458796"/>
                  <a:pt x="303937" y="6736317"/>
                  <a:pt x="140251" y="6878782"/>
                </a:cubicBezTo>
                <a:cubicBezTo>
                  <a:pt x="136787" y="4585855"/>
                  <a:pt x="133324" y="2292927"/>
                  <a:pt x="129860" y="0"/>
                </a:cubicBezTo>
                <a:lnTo>
                  <a:pt x="327287" y="31173"/>
                </a:ln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  <a:effectLst>
            <a:outerShdw blurRad="1143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2909455" y="1143448"/>
            <a:ext cx="1776845" cy="470187"/>
          </a:xfrm>
          <a:custGeom>
            <a:avLst/>
            <a:gdLst>
              <a:gd name="connsiteX0" fmla="*/ 0 w 1776845"/>
              <a:gd name="connsiteY0" fmla="*/ 0 h 238991"/>
              <a:gd name="connsiteX1" fmla="*/ 1776845 w 1776845"/>
              <a:gd name="connsiteY1" fmla="*/ 238991 h 238991"/>
              <a:gd name="connsiteX2" fmla="*/ 820881 w 1776845"/>
              <a:gd name="connsiteY2" fmla="*/ 197427 h 238991"/>
              <a:gd name="connsiteX3" fmla="*/ 0 w 1776845"/>
              <a:gd name="connsiteY3" fmla="*/ 0 h 238991"/>
              <a:gd name="connsiteX0" fmla="*/ 0 w 1776845"/>
              <a:gd name="connsiteY0" fmla="*/ 0 h 238991"/>
              <a:gd name="connsiteX1" fmla="*/ 1776845 w 1776845"/>
              <a:gd name="connsiteY1" fmla="*/ 238991 h 238991"/>
              <a:gd name="connsiteX2" fmla="*/ 820881 w 1776845"/>
              <a:gd name="connsiteY2" fmla="*/ 197427 h 238991"/>
              <a:gd name="connsiteX3" fmla="*/ 0 w 1776845"/>
              <a:gd name="connsiteY3" fmla="*/ 0 h 238991"/>
              <a:gd name="connsiteX0" fmla="*/ 0 w 1776845"/>
              <a:gd name="connsiteY0" fmla="*/ 155416 h 394407"/>
              <a:gd name="connsiteX1" fmla="*/ 1776845 w 1776845"/>
              <a:gd name="connsiteY1" fmla="*/ 394407 h 394407"/>
              <a:gd name="connsiteX2" fmla="*/ 820881 w 1776845"/>
              <a:gd name="connsiteY2" fmla="*/ 352843 h 394407"/>
              <a:gd name="connsiteX3" fmla="*/ 0 w 1776845"/>
              <a:gd name="connsiteY3" fmla="*/ 155416 h 394407"/>
              <a:gd name="connsiteX0" fmla="*/ 0 w 1776845"/>
              <a:gd name="connsiteY0" fmla="*/ 155416 h 470187"/>
              <a:gd name="connsiteX1" fmla="*/ 1776845 w 1776845"/>
              <a:gd name="connsiteY1" fmla="*/ 394407 h 470187"/>
              <a:gd name="connsiteX2" fmla="*/ 820881 w 1776845"/>
              <a:gd name="connsiteY2" fmla="*/ 352843 h 470187"/>
              <a:gd name="connsiteX3" fmla="*/ 0 w 1776845"/>
              <a:gd name="connsiteY3" fmla="*/ 155416 h 470187"/>
              <a:gd name="connsiteX0" fmla="*/ 0 w 1776845"/>
              <a:gd name="connsiteY0" fmla="*/ 155416 h 470187"/>
              <a:gd name="connsiteX1" fmla="*/ 1776845 w 1776845"/>
              <a:gd name="connsiteY1" fmla="*/ 394407 h 470187"/>
              <a:gd name="connsiteX2" fmla="*/ 820881 w 1776845"/>
              <a:gd name="connsiteY2" fmla="*/ 352843 h 470187"/>
              <a:gd name="connsiteX3" fmla="*/ 0 w 1776845"/>
              <a:gd name="connsiteY3" fmla="*/ 155416 h 47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845" h="470187">
                <a:moveTo>
                  <a:pt x="0" y="155416"/>
                </a:moveTo>
                <a:cubicBezTo>
                  <a:pt x="676716" y="0"/>
                  <a:pt x="1184563" y="314743"/>
                  <a:pt x="1776845" y="394407"/>
                </a:cubicBezTo>
                <a:cubicBezTo>
                  <a:pt x="1391949" y="470187"/>
                  <a:pt x="1151229" y="414769"/>
                  <a:pt x="820881" y="352843"/>
                </a:cubicBezTo>
                <a:cubicBezTo>
                  <a:pt x="550915" y="286228"/>
                  <a:pt x="419648" y="241156"/>
                  <a:pt x="0" y="155416"/>
                </a:cubicBezTo>
                <a:close/>
              </a:path>
            </a:pathLst>
          </a:custGeom>
          <a:gradFill>
            <a:gsLst>
              <a:gs pos="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noFill/>
          </a:ln>
          <a:effectLst>
            <a:outerShdw blurRad="1905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2571736" y="5630559"/>
            <a:ext cx="2134003" cy="881050"/>
          </a:xfrm>
          <a:custGeom>
            <a:avLst/>
            <a:gdLst>
              <a:gd name="connsiteX0" fmla="*/ 0 w 1776845"/>
              <a:gd name="connsiteY0" fmla="*/ 0 h 238991"/>
              <a:gd name="connsiteX1" fmla="*/ 1776845 w 1776845"/>
              <a:gd name="connsiteY1" fmla="*/ 238991 h 238991"/>
              <a:gd name="connsiteX2" fmla="*/ 820881 w 1776845"/>
              <a:gd name="connsiteY2" fmla="*/ 197427 h 238991"/>
              <a:gd name="connsiteX3" fmla="*/ 0 w 1776845"/>
              <a:gd name="connsiteY3" fmla="*/ 0 h 238991"/>
              <a:gd name="connsiteX0" fmla="*/ 0 w 1776845"/>
              <a:gd name="connsiteY0" fmla="*/ 0 h 238991"/>
              <a:gd name="connsiteX1" fmla="*/ 1776845 w 1776845"/>
              <a:gd name="connsiteY1" fmla="*/ 238991 h 238991"/>
              <a:gd name="connsiteX2" fmla="*/ 820881 w 1776845"/>
              <a:gd name="connsiteY2" fmla="*/ 197427 h 238991"/>
              <a:gd name="connsiteX3" fmla="*/ 0 w 1776845"/>
              <a:gd name="connsiteY3" fmla="*/ 0 h 238991"/>
              <a:gd name="connsiteX0" fmla="*/ 0 w 1776845"/>
              <a:gd name="connsiteY0" fmla="*/ 155416 h 394407"/>
              <a:gd name="connsiteX1" fmla="*/ 1776845 w 1776845"/>
              <a:gd name="connsiteY1" fmla="*/ 394407 h 394407"/>
              <a:gd name="connsiteX2" fmla="*/ 820881 w 1776845"/>
              <a:gd name="connsiteY2" fmla="*/ 352843 h 394407"/>
              <a:gd name="connsiteX3" fmla="*/ 0 w 1776845"/>
              <a:gd name="connsiteY3" fmla="*/ 155416 h 394407"/>
              <a:gd name="connsiteX0" fmla="*/ 0 w 1776845"/>
              <a:gd name="connsiteY0" fmla="*/ 155416 h 470187"/>
              <a:gd name="connsiteX1" fmla="*/ 1776845 w 1776845"/>
              <a:gd name="connsiteY1" fmla="*/ 394407 h 470187"/>
              <a:gd name="connsiteX2" fmla="*/ 820881 w 1776845"/>
              <a:gd name="connsiteY2" fmla="*/ 352843 h 470187"/>
              <a:gd name="connsiteX3" fmla="*/ 0 w 1776845"/>
              <a:gd name="connsiteY3" fmla="*/ 155416 h 470187"/>
              <a:gd name="connsiteX0" fmla="*/ 0 w 1776845"/>
              <a:gd name="connsiteY0" fmla="*/ 155416 h 470187"/>
              <a:gd name="connsiteX1" fmla="*/ 1776845 w 1776845"/>
              <a:gd name="connsiteY1" fmla="*/ 394407 h 470187"/>
              <a:gd name="connsiteX2" fmla="*/ 820881 w 1776845"/>
              <a:gd name="connsiteY2" fmla="*/ 352843 h 470187"/>
              <a:gd name="connsiteX3" fmla="*/ 0 w 1776845"/>
              <a:gd name="connsiteY3" fmla="*/ 155416 h 470187"/>
              <a:gd name="connsiteX0" fmla="*/ 0 w 2134003"/>
              <a:gd name="connsiteY0" fmla="*/ 155416 h 414769"/>
              <a:gd name="connsiteX1" fmla="*/ 2134003 w 2134003"/>
              <a:gd name="connsiteY1" fmla="*/ 251507 h 414769"/>
              <a:gd name="connsiteX2" fmla="*/ 820881 w 2134003"/>
              <a:gd name="connsiteY2" fmla="*/ 352843 h 414769"/>
              <a:gd name="connsiteX3" fmla="*/ 0 w 2134003"/>
              <a:gd name="connsiteY3" fmla="*/ 155416 h 414769"/>
              <a:gd name="connsiteX0" fmla="*/ 0 w 2134003"/>
              <a:gd name="connsiteY0" fmla="*/ 155416 h 327287"/>
              <a:gd name="connsiteX1" fmla="*/ 2134003 w 2134003"/>
              <a:gd name="connsiteY1" fmla="*/ 251507 h 327287"/>
              <a:gd name="connsiteX2" fmla="*/ 820881 w 2134003"/>
              <a:gd name="connsiteY2" fmla="*/ 209943 h 327287"/>
              <a:gd name="connsiteX3" fmla="*/ 0 w 2134003"/>
              <a:gd name="connsiteY3" fmla="*/ 155416 h 327287"/>
              <a:gd name="connsiteX0" fmla="*/ 0 w 2134003"/>
              <a:gd name="connsiteY0" fmla="*/ 604842 h 776713"/>
              <a:gd name="connsiteX1" fmla="*/ 2134003 w 2134003"/>
              <a:gd name="connsiteY1" fmla="*/ 700933 h 776713"/>
              <a:gd name="connsiteX2" fmla="*/ 820881 w 2134003"/>
              <a:gd name="connsiteY2" fmla="*/ 659369 h 776713"/>
              <a:gd name="connsiteX3" fmla="*/ 0 w 2134003"/>
              <a:gd name="connsiteY3" fmla="*/ 604842 h 776713"/>
              <a:gd name="connsiteX0" fmla="*/ 0 w 2134003"/>
              <a:gd name="connsiteY0" fmla="*/ 604842 h 797894"/>
              <a:gd name="connsiteX1" fmla="*/ 2134003 w 2134003"/>
              <a:gd name="connsiteY1" fmla="*/ 700933 h 797894"/>
              <a:gd name="connsiteX2" fmla="*/ 820881 w 2134003"/>
              <a:gd name="connsiteY2" fmla="*/ 659369 h 797894"/>
              <a:gd name="connsiteX3" fmla="*/ 0 w 2134003"/>
              <a:gd name="connsiteY3" fmla="*/ 604842 h 797894"/>
              <a:gd name="connsiteX0" fmla="*/ 0 w 2134003"/>
              <a:gd name="connsiteY0" fmla="*/ 668502 h 861554"/>
              <a:gd name="connsiteX1" fmla="*/ 2134003 w 2134003"/>
              <a:gd name="connsiteY1" fmla="*/ 764593 h 861554"/>
              <a:gd name="connsiteX2" fmla="*/ 820881 w 2134003"/>
              <a:gd name="connsiteY2" fmla="*/ 723029 h 861554"/>
              <a:gd name="connsiteX3" fmla="*/ 0 w 2134003"/>
              <a:gd name="connsiteY3" fmla="*/ 668502 h 861554"/>
              <a:gd name="connsiteX0" fmla="*/ 0 w 2134003"/>
              <a:gd name="connsiteY0" fmla="*/ 668502 h 861554"/>
              <a:gd name="connsiteX1" fmla="*/ 2134003 w 2134003"/>
              <a:gd name="connsiteY1" fmla="*/ 764593 h 861554"/>
              <a:gd name="connsiteX2" fmla="*/ 820881 w 2134003"/>
              <a:gd name="connsiteY2" fmla="*/ 723029 h 861554"/>
              <a:gd name="connsiteX3" fmla="*/ 0 w 2134003"/>
              <a:gd name="connsiteY3" fmla="*/ 668502 h 861554"/>
              <a:gd name="connsiteX0" fmla="*/ 0 w 2134003"/>
              <a:gd name="connsiteY0" fmla="*/ 668502 h 881050"/>
              <a:gd name="connsiteX1" fmla="*/ 2134003 w 2134003"/>
              <a:gd name="connsiteY1" fmla="*/ 764593 h 881050"/>
              <a:gd name="connsiteX2" fmla="*/ 820881 w 2134003"/>
              <a:gd name="connsiteY2" fmla="*/ 723029 h 881050"/>
              <a:gd name="connsiteX3" fmla="*/ 0 w 2134003"/>
              <a:gd name="connsiteY3" fmla="*/ 668502 h 8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003" h="881050">
                <a:moveTo>
                  <a:pt x="0" y="668502"/>
                </a:moveTo>
                <a:cubicBezTo>
                  <a:pt x="993657" y="0"/>
                  <a:pt x="993604" y="861554"/>
                  <a:pt x="2134003" y="764593"/>
                </a:cubicBezTo>
                <a:cubicBezTo>
                  <a:pt x="1749107" y="840373"/>
                  <a:pt x="1613630" y="881050"/>
                  <a:pt x="820881" y="723029"/>
                </a:cubicBezTo>
                <a:cubicBezTo>
                  <a:pt x="550915" y="656414"/>
                  <a:pt x="536557" y="549001"/>
                  <a:pt x="0" y="668502"/>
                </a:cubicBezTo>
                <a:close/>
              </a:path>
            </a:pathLst>
          </a:custGeom>
          <a:gradFill>
            <a:gsLst>
              <a:gs pos="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noFill/>
          </a:ln>
          <a:effectLst>
            <a:outerShdw blurRad="114300" sx="98000" sy="980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620688"/>
            <a:ext cx="7957442" cy="1656184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bg1">
              <a:alpha val="47000"/>
            </a:schemeClr>
          </a:solidFill>
          <a:ln w="6350">
            <a:solidFill>
              <a:srgbClr val="A50021">
                <a:alpha val="58000"/>
              </a:srgb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Нравственно-патриотическое воспитание   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Жашкевич Н.В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           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835696" y="2636912"/>
            <a:ext cx="5869384" cy="3888432"/>
          </a:xfrm>
          <a:prstGeom prst="round2SameRect">
            <a:avLst>
              <a:gd name="adj1" fmla="val 9552"/>
              <a:gd name="adj2" fmla="val 33399"/>
            </a:avLst>
          </a:prstGeom>
          <a:gradFill flip="none" rotWithShape="1">
            <a:gsLst>
              <a:gs pos="0">
                <a:srgbClr val="FFF200">
                  <a:alpha val="65000"/>
                </a:srgbClr>
              </a:gs>
              <a:gs pos="45000">
                <a:srgbClr val="FF7A00">
                  <a:alpha val="69000"/>
                </a:srgbClr>
              </a:gs>
              <a:gs pos="70000">
                <a:srgbClr val="FF0300">
                  <a:alpha val="28000"/>
                </a:srgbClr>
              </a:gs>
              <a:gs pos="100000">
                <a:srgbClr val="4D0808">
                  <a:alpha val="51000"/>
                </a:srgbClr>
              </a:gs>
            </a:gsLst>
            <a:lin ang="5400000" scaled="1"/>
            <a:tileRect/>
          </a:gradFill>
          <a:ln w="6350">
            <a:solidFill>
              <a:srgbClr val="A50021">
                <a:alpha val="64000"/>
              </a:srgb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проекта: Жашкевич Н. В.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9may_victorydayparade_machinery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2420889"/>
            <a:ext cx="6385892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ПОДГОТОВКА  АТРИБУТОВ К СЮЖЕТНО-РОЛЕВЫМ ИГРАМ</a:t>
            </a:r>
            <a:br>
              <a:rPr lang="ru-RU" sz="2800" b="1" i="1" dirty="0" smtClean="0"/>
            </a:br>
            <a:r>
              <a:rPr lang="ru-RU" sz="1800" b="1" i="1" dirty="0" smtClean="0"/>
              <a:t>(танки, пушки, автоматы, пилотки, бескозырки, бинокли, медали, погоны, флажки)</a:t>
            </a:r>
            <a:endParaRPr lang="ru-RU" sz="1800" b="1" i="1" dirty="0"/>
          </a:p>
        </p:txBody>
      </p:sp>
      <p:pic>
        <p:nvPicPr>
          <p:cNvPr id="5" name="Содержимое 4" descr="SAM_1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4077072"/>
            <a:ext cx="36576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SAM_1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367240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SAM_1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84784"/>
            <a:ext cx="35283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SAM_1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7" y="4077072"/>
            <a:ext cx="352839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СЮЖЕТНО - РОЛЕВЫЕ ИГРЫ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Танковое сражение;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Разведчики;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Санитары;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Спасение раненых;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Взятие вражеской крепости; 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Поздравление мальчиков с днем Защитника Отечества;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Охрана границы;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Моряки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 descr="SAM_1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6724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SAM_17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933056"/>
            <a:ext cx="3696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SAM_1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1" y="3933056"/>
            <a:ext cx="352839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ИГРЫ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Дидактические игры: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     «Узнай и назови боевую технику», «Собери военную машину»,    «Шифровки» «Продолжи пословицу»,  «Назови героев  войны» и др. 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484784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       Подвижные игры: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«Полоса препятствий», «Опасная разведка»,  «Помоги раненому», «Захват вражеского знамя», «Красное звено» и др.</a:t>
            </a:r>
          </a:p>
          <a:p>
            <a:pPr>
              <a:buNone/>
            </a:pPr>
            <a:endParaRPr lang="ru-RU" sz="1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SAM_1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591018"/>
            <a:ext cx="3744416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SAM_1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3" y="3645024"/>
            <a:ext cx="367240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6864" cy="9634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ДЕТЯМ ИНТЕРЕСНА ЛЮБАЯ ИФОРМАЦИЯ О        ЗАЩИТНИКАХ ОТЕЧЕСТВА</a:t>
            </a:r>
          </a:p>
        </p:txBody>
      </p:sp>
      <p:pic>
        <p:nvPicPr>
          <p:cNvPr id="5" name="Содержимое 4" descr="SAM_168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4077072"/>
            <a:ext cx="37444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AM_168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36724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AM_1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340768"/>
            <a:ext cx="37444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AM_16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077072"/>
            <a:ext cx="37444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521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5">
                    <a:lumMod val="50000"/>
                  </a:schemeClr>
                </a:solidFill>
              </a:rPr>
              <a:t>ВОЕННАЯ ИГРА«ЗАРНИЦА»   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SAM_16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933056"/>
            <a:ext cx="3744416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SAM_1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3744416" cy="25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SAM_1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36724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SAM_17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196752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открыток для участников СВО.</a:t>
            </a:r>
            <a:endParaRPr lang="ru-RU" dirty="0"/>
          </a:p>
        </p:txBody>
      </p:sp>
      <p:pic>
        <p:nvPicPr>
          <p:cNvPr id="1027" name="Picture 3" descr="C:\Users\User\Desktop\открытки солдатам\TkjZDtGZh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35771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открыток для участников СВО.</a:t>
            </a:r>
            <a:endParaRPr lang="ru-RU" dirty="0"/>
          </a:p>
        </p:txBody>
      </p:sp>
      <p:pic>
        <p:nvPicPr>
          <p:cNvPr id="2051" name="Picture 3" descr="C:\Users\User\Desktop\открытки солдатам\2DSFfsqmG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2378075" cy="2087563"/>
          </a:xfrm>
          <a:prstGeom prst="rect">
            <a:avLst/>
          </a:prstGeom>
          <a:noFill/>
        </p:spPr>
      </p:pic>
      <p:pic>
        <p:nvPicPr>
          <p:cNvPr id="2052" name="Picture 4" descr="C:\Users\User\Desktop\открытки солдатам\B8apVKTwN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1964545" cy="2000263"/>
          </a:xfrm>
          <a:prstGeom prst="rect">
            <a:avLst/>
          </a:prstGeom>
          <a:noFill/>
        </p:spPr>
      </p:pic>
      <p:pic>
        <p:nvPicPr>
          <p:cNvPr id="2053" name="Picture 5" descr="C:\Users\User\Desktop\открытки солдатам\3CyBdNSmG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881440"/>
            <a:ext cx="2071702" cy="2762270"/>
          </a:xfrm>
          <a:prstGeom prst="rect">
            <a:avLst/>
          </a:prstGeom>
          <a:noFill/>
        </p:spPr>
      </p:pic>
      <p:pic>
        <p:nvPicPr>
          <p:cNvPr id="2054" name="Picture 6" descr="C:\Users\User\Desktop\открытки солдатам\bSssAyywvh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857628"/>
            <a:ext cx="2071702" cy="27622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открыток для участников </a:t>
            </a:r>
            <a:r>
              <a:rPr lang="ru-RU" dirty="0" smtClean="0"/>
              <a:t>СВО.</a:t>
            </a:r>
            <a:endParaRPr lang="ru-RU" dirty="0"/>
          </a:p>
        </p:txBody>
      </p:sp>
      <p:pic>
        <p:nvPicPr>
          <p:cNvPr id="3074" name="Picture 2" descr="C:\Users\User\Desktop\открытки солдатам\VscDSV8mD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1857388" cy="2476517"/>
          </a:xfrm>
          <a:prstGeom prst="rect">
            <a:avLst/>
          </a:prstGeom>
          <a:noFill/>
        </p:spPr>
      </p:pic>
      <p:pic>
        <p:nvPicPr>
          <p:cNvPr id="3075" name="Picture 3" descr="C:\Users\User\Desktop\открытки солдатам\x_bzRRrtQ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14818"/>
            <a:ext cx="1875230" cy="2500306"/>
          </a:xfrm>
          <a:prstGeom prst="rect">
            <a:avLst/>
          </a:prstGeom>
          <a:noFill/>
        </p:spPr>
      </p:pic>
      <p:pic>
        <p:nvPicPr>
          <p:cNvPr id="3076" name="Picture 4" descr="C:\Users\User\Desktop\открытки солдатам\u--irwiVz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571612"/>
            <a:ext cx="1928826" cy="2571768"/>
          </a:xfrm>
          <a:prstGeom prst="rect">
            <a:avLst/>
          </a:prstGeom>
          <a:noFill/>
        </p:spPr>
      </p:pic>
      <p:pic>
        <p:nvPicPr>
          <p:cNvPr id="3077" name="Picture 5" descr="C:\Users\User\Desktop\открытки солдатам\tiMQJ5hoS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14818"/>
            <a:ext cx="1893106" cy="25241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РЕЗУЛЬТАТЫ ПРОЕКТА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3977592" cy="511256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         Реализация данного проекта предполагает сформированность:</a:t>
            </a:r>
          </a:p>
          <a:p>
            <a:pPr lvl="0">
              <a:buNone/>
            </a:pPr>
            <a:endParaRPr lang="ru-RU" sz="6400" b="1" dirty="0" smtClean="0"/>
          </a:p>
          <a:p>
            <a:pPr lvl="0"/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</a:rPr>
              <a:t>устойчивого интереса к историческому прошлому своей семьи, малой родины и России,</a:t>
            </a:r>
          </a:p>
          <a:p>
            <a:pPr lvl="0"/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</a:rPr>
              <a:t>уважительного и бережного отношения к памятникам архитектуры и культуры;</a:t>
            </a:r>
          </a:p>
          <a:p>
            <a:pPr lvl="0"/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</a:rPr>
              <a:t> любви и бережного отношения к родной природе;</a:t>
            </a:r>
          </a:p>
          <a:p>
            <a:pPr lvl="0"/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</a:rPr>
              <a:t> посильного служения Отечеству: активная жизненная позиция, интерес к познанию, стремление к самовыражению и самореализации; инициативность и творчество в труде, бережное отношение к результатам труда, осознание значимости труда;</a:t>
            </a:r>
          </a:p>
          <a:p>
            <a:pPr lvl="0"/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</a:rPr>
              <a:t>  уважительного и доброжелательного отношения к людям, самоуважения и соблюдение правил культуры.</a:t>
            </a:r>
            <a:endParaRPr lang="ru-RU" sz="6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SAM_16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84785"/>
            <a:ext cx="371437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1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74441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ПРОДУКТ ПРОЕКТА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Оформление стендов: «Дети на войне», «Наши защитники»;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Рисунки, открытки, аппликации, поделки;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Иллюстрации и фото о защитниках Отечества;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Атрибуты к сюжетно-ролевым играм;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Фотографии сюжетно-ролевых игр и праздничного мероприятия;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Модели конспектов занятий;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Подготовка дидактических игр;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Компьютерная презентация проекта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012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340768"/>
            <a:ext cx="3600400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1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149080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AM_1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149080"/>
            <a:ext cx="37444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ВИД ПРОЕКТА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12856" cy="104090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Проект информационно-творческий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i (1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6264697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БУДУЩИЕ ЗАЩИТНИКИ</a:t>
            </a:r>
            <a:endParaRPr lang="ru-RU" sz="4800" b="1" i="1" dirty="0"/>
          </a:p>
        </p:txBody>
      </p:sp>
      <p:pic>
        <p:nvPicPr>
          <p:cNvPr id="5" name="Содержимое 4" descr="SAM_18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360040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AM_18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700808"/>
            <a:ext cx="365760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АКТУАЛЬНОСТЬ ПРОЕКТА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268760"/>
            <a:ext cx="3657600" cy="491868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             Патриотическое воспитание детей – это основа формирования будущих граждан. С каждым днем утрачивается связь поколений, очень мало осталось в живых  фронтовиков и героев тыла. Есть случаи нападения на ветеранов, кражи орденов и медалей, осквернение памятников. Молодежь не знает имена героев их подвиги. Отсюда возникает проблема: как помочь подрастающему поколению сформировать чувство долга, чувство уважения к славным защитникам нашей Родины, чувство гордости за свой великий народ, который подарил нам счастливую жизнь.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 (1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52839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ЦЕЛЬ ПРОЕКТА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Воспитывать любовь к Родине, родному краю, желание быть защитником земли, на которой родился и живешь. Вызвать чувство гордости за соотечественников служивших Родине. Формировать интерес к коллективной , игровой, продуктивной, творческой, познавательно-исследовательской деятельности, а также к чтению.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8_MT-12_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15055" y="1524000"/>
            <a:ext cx="3361402" cy="46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ЗАДАЧИ ПРОЕКТА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1. Формировать семейную и гражданскую принадлежность; патриотические чувства;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2.Формировать восприятие целостной картины мира, расширять кругозор детей, познакомить с именами героев России, дать представление о различных родах войск, об оружии;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3. Знакомить с литературными произведениями , связанными с темой проекта;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4. Развивать продуктивную дея- тельность детей и детское творчество;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5. Формировать представления о здоровом образе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SAM_1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930" y="2769850"/>
            <a:ext cx="1880437" cy="253135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V="1">
            <a:off x="5364088" y="1628800"/>
            <a:ext cx="3312368" cy="45365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x_8393e7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3456384" cy="503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/>
              <a:t>ПРИНЦИПЫ РЕАЛИЗАЦИИ ПРОЕКТА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3888432" cy="45586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1.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личностно-ориентированная направленность: формирование ведущих интегративных качеств личности;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деятельностный подход: воспитание и развитие личности  в результате  практической деятельности;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оптимальное сочетание индивидуального воспитания, самовоспитания и воспитания в коллективе;</a:t>
            </a:r>
          </a:p>
          <a:p>
            <a:endParaRPr lang="ru-RU" dirty="0"/>
          </a:p>
        </p:txBody>
      </p:sp>
      <p:pic>
        <p:nvPicPr>
          <p:cNvPr id="5" name="Содержимое 4" descr="Voy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81642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/>
              <a:t>ПРЕДВАРИТЕЛЬНАЯ   РАБОТА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Знакомство с литературными произведениями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 С. Островой «У деревни Крюкова» отрывок, С. Михалков «Быль для детей»,  Н. Кончаловская  «Вас не забудем никогда»; стихи Симонов «Жди меня», Н. Тихонов «Надписи на стенах Рейхстага», О. Высоцкая «Салют»; рассказы Л. Кассиль «Твои защитники», «Главное войско»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Слушание музыкальных произведений: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«Вечный огонь» А.Филиппенко, «Эх дороги», Смуглянка» А. Новиков,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«День победы» Д. Тухманов, «Катюша» М.Блантер, «Журавли»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Я. Френкель, «Алеша» Э.Колмановский, «Священная война» А. Александров, «Огонек» Б. Мокроусов,  «Ленинградская симфония» Д.Шостакович.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ПРОЕКТНЫЕ ДЕЙСТВИЯ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1556792"/>
            <a:ext cx="3657600" cy="466344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Беседа об Армии и защитниках Отечества;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Занятие-беседа «Великая Отечественная война»;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Занятие-беседа «Маленькие герои большой войны»;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Сюжетно-ролевые игры;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Дидактические игры;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Подвижные игры;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Разучивание песен, стихов, пословиц, поговорок о Родине, защитниках;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Составление рассказа «Если бы я был на войне;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Беседа «Пусть не будет войны»;</a:t>
            </a:r>
          </a:p>
          <a:p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</a:rPr>
              <a:t>Лепка «Военная техника»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268760"/>
            <a:ext cx="3657600" cy="5400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Рисование «Мой папа солдат», «Защитники Отечества»;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Ручной труд «Открытки для пап»;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Экскурсия к 25 школе, к памятнику В.А.Малышева»;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Военная игра «Зарница» (на улице);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Просмотр художественных фильмов на военную тематику: Мальчиш-Кибальчиш, Офицеры, Мы из будущего, Они сражались за Родину;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Праздник посвященный Дню Защитника Отечества.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РОЛЬ РОДИТЕЛЕЙ В РЕАЛИЗАЦИИ ПРОЕКТА</a:t>
            </a:r>
            <a:endParaRPr lang="ru-RU" b="1" i="1" dirty="0"/>
          </a:p>
        </p:txBody>
      </p:sp>
      <p:pic>
        <p:nvPicPr>
          <p:cNvPr id="5" name="Содержимое 4" descr="SAM_16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56792"/>
            <a:ext cx="36576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Сбор информации и материала о защитниках Отечества и о Великой Отечественной войне;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Помощь в создании атрибутов к сюжетно – ролевым играм на военную тему.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939813-A265-4F21-B7F6-6A2A636F75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543</TotalTime>
  <Words>748</Words>
  <Application>Microsoft Office PowerPoint</Application>
  <PresentationFormat>Экран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Нравственно-патриотическое воспитание          Автор: Жашкевич Н.В.               </vt:lpstr>
      <vt:lpstr>ВИД ПРОЕКТА</vt:lpstr>
      <vt:lpstr>АКТУАЛЬНОСТЬ ПРОЕКТА</vt:lpstr>
      <vt:lpstr>ЦЕЛЬ ПРОЕКТА</vt:lpstr>
      <vt:lpstr>ЗАДАЧИ ПРОЕКТА</vt:lpstr>
      <vt:lpstr>ПРИНЦИПЫ РЕАЛИЗАЦИИ ПРОЕКТА</vt:lpstr>
      <vt:lpstr>ПРЕДВАРИТЕЛЬНАЯ   РАБОТА</vt:lpstr>
      <vt:lpstr>ПРОЕКТНЫЕ ДЕЙСТВИЯ</vt:lpstr>
      <vt:lpstr>РОЛЬ РОДИТЕЛЕЙ В РЕАЛИЗАЦИИ ПРОЕКТА</vt:lpstr>
      <vt:lpstr>ПОДГОТОВКА  АТРИБУТОВ К СЮЖЕТНО-РОЛЕВЫМ ИГРАМ (танки, пушки, автоматы, пилотки, бескозырки, бинокли, медали, погоны, флажки)</vt:lpstr>
      <vt:lpstr>СЮЖЕТНО - РОЛЕВЫЕ ИГРЫ</vt:lpstr>
      <vt:lpstr>ИГРЫ</vt:lpstr>
      <vt:lpstr>ДЕТЯМ ИНТЕРЕСНА ЛЮБАЯ ИФОРМАЦИЯ О        ЗАЩИТНИКАХ ОТЕЧЕСТВА</vt:lpstr>
      <vt:lpstr>       ВОЕННАЯ ИГРА«ЗАРНИЦА»            </vt:lpstr>
      <vt:lpstr>Создание открыток для участников СВО.</vt:lpstr>
      <vt:lpstr>Создание открыток для участников СВО.</vt:lpstr>
      <vt:lpstr>Создание открыток для участников СВО.</vt:lpstr>
      <vt:lpstr>РЕЗУЛЬТАТЫ ПРОЕКТА</vt:lpstr>
      <vt:lpstr>ПРОДУКТ ПРОЕКТА</vt:lpstr>
      <vt:lpstr>БУДУЩИЕ ЗАЩИТНИКИ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</dc:title>
  <dc:creator>Александр</dc:creator>
  <cp:lastModifiedBy>User</cp:lastModifiedBy>
  <cp:revision>65</cp:revision>
  <dcterms:created xsi:type="dcterms:W3CDTF">2013-02-27T14:46:23Z</dcterms:created>
  <dcterms:modified xsi:type="dcterms:W3CDTF">2024-12-18T07:02:21Z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TC300091009990</vt:lpwstr>
  </property>
</Properties>
</file>