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56" r:id="rId4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4B6B-C5B6-46A0-A448-EB4F16DAFF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CE1B-F821-4B63-A07E-F862A48F047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CE1B-F821-4B63-A07E-F862A48F047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Презентация на тему «Времена года» к УМК </a:t>
            </a:r>
            <a:r>
              <a:rPr lang="en-US" smtClean="0"/>
              <a:t>Spotlight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 изображениями, созданными на основе искусственного интеллекта при помощи сервиса </a:t>
            </a:r>
            <a:r>
              <a:rPr lang="en-US" dirty="0" smtClean="0"/>
              <a:t>Chad Al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mtClean="0"/>
              <a:t>                               Выполнила</a:t>
            </a:r>
            <a:r>
              <a:rPr lang="ru-RU" dirty="0" smtClean="0"/>
              <a:t>: Демедюк У.О.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учитель английского языка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МАОУ «СОШ 266» гор.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dirty="0" err="1" smtClean="0"/>
              <a:t>Снежногорск</a:t>
            </a:r>
            <a:r>
              <a:rPr lang="ru-RU" dirty="0" smtClean="0"/>
              <a:t> Мурманская обл.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Summer</a:t>
            </a:r>
            <a:endParaRPr lang="ru-RU" dirty="0"/>
          </a:p>
        </p:txBody>
      </p:sp>
      <p:pic>
        <p:nvPicPr>
          <p:cNvPr id="1027" name="Picture 3" descr="C:\Users\Acer\Desktop\Лето png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ru-RU" dirty="0" smtClean="0"/>
              <a:t> </a:t>
            </a:r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2051" name="Picture 3" descr="C:\Users\Acer\Desktop\осень 2 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Winter</a:t>
            </a:r>
            <a:endParaRPr lang="ru-RU" dirty="0"/>
          </a:p>
        </p:txBody>
      </p:sp>
      <p:pic>
        <p:nvPicPr>
          <p:cNvPr id="3074" name="Picture 2" descr="C:\Users\Acer\Desktop\зима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Spring</a:t>
            </a:r>
            <a:endParaRPr lang="ru-RU" dirty="0"/>
          </a:p>
        </p:txBody>
      </p:sp>
      <p:pic>
        <p:nvPicPr>
          <p:cNvPr id="4098" name="Picture 2" descr="C:\Users\Acer\Desktop\веснаpng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Presentation</Application>
  <PresentationFormat>Экран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Презентация на тему «Времена года» к УМК Spotlight 2 </vt:lpstr>
      <vt:lpstr>This is Summer</vt:lpstr>
      <vt:lpstr>This is Autumn</vt:lpstr>
      <vt:lpstr>This is Winter</vt:lpstr>
      <vt:lpstr>This is Spring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2024-04-14T19:53:00Z</dcterms:created>
  <dcterms:modified xsi:type="dcterms:W3CDTF">2024-12-10T18:30:12Z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7EB25F8726F24C088570E9178C67AD19_13</vt:lpwstr>
  </property>
  <property fmtid="{D5CDD505-2E9C-101B-9397-08002B2CF9AE}" pid="3" name="KSOProductBuildVer">
    <vt:lpwstr>1049-12.2.0.19307</vt:lpwstr>
  </property>
</Properties>
</file>