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06A138-DEB1-4E0C-AB29-4FB064C2ADF9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7A4129-4848-48A3-817B-63E12795878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06A138-DEB1-4E0C-AB29-4FB064C2ADF9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7A4129-4848-48A3-817B-63E1279587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06A138-DEB1-4E0C-AB29-4FB064C2ADF9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7A4129-4848-48A3-817B-63E1279587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06A138-DEB1-4E0C-AB29-4FB064C2ADF9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7A4129-4848-48A3-817B-63E1279587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06A138-DEB1-4E0C-AB29-4FB064C2ADF9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7A4129-4848-48A3-817B-63E12795878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06A138-DEB1-4E0C-AB29-4FB064C2ADF9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7A4129-4848-48A3-817B-63E1279587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06A138-DEB1-4E0C-AB29-4FB064C2ADF9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7A4129-4848-48A3-817B-63E1279587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06A138-DEB1-4E0C-AB29-4FB064C2ADF9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7A4129-4848-48A3-817B-63E1279587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06A138-DEB1-4E0C-AB29-4FB064C2ADF9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7A4129-4848-48A3-817B-63E127958783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06A138-DEB1-4E0C-AB29-4FB064C2ADF9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7A4129-4848-48A3-817B-63E1279587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06A138-DEB1-4E0C-AB29-4FB064C2ADF9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7A4129-4848-48A3-817B-63E12795878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806A138-DEB1-4E0C-AB29-4FB064C2ADF9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07A4129-4848-48A3-817B-63E127958783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1484784"/>
            <a:ext cx="7200800" cy="1395586"/>
          </a:xfrm>
        </p:spPr>
        <p:txBody>
          <a:bodyPr>
            <a:noAutofit/>
          </a:bodyPr>
          <a:lstStyle/>
          <a:p>
            <a:pPr algn="ctr"/>
            <a:r>
              <a:rPr lang="ru-RU" sz="2800" cap="all" dirty="0"/>
              <a:t>Использование информационных технологий при изучении темы: «Банковская система</a:t>
            </a:r>
            <a:r>
              <a:rPr lang="ru-RU" sz="2800" cap="all" dirty="0" smtClean="0"/>
              <a:t>»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27984" y="4869160"/>
            <a:ext cx="4528592" cy="1296144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Элькинд Наталья Давыдовна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ГБПОУ «Краснокамский 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политехнический техникум»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476672"/>
            <a:ext cx="7818072" cy="577172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600" b="1" dirty="0" smtClean="0"/>
              <a:t>Цель занятия</a:t>
            </a:r>
            <a:r>
              <a:rPr lang="ru-RU" sz="9600" dirty="0" smtClean="0"/>
              <a:t>: закрепить навыки поиска информации в Интернете и справочно-правовой системе </a:t>
            </a:r>
            <a:r>
              <a:rPr lang="ru-RU" sz="9600" dirty="0" err="1" smtClean="0"/>
              <a:t>КонсультантПлюс</a:t>
            </a:r>
            <a:endParaRPr lang="ru-RU" sz="96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9600" b="1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600" b="1" dirty="0" smtClean="0"/>
              <a:t>Задачи </a:t>
            </a:r>
            <a:r>
              <a:rPr lang="ru-RU" sz="9600" b="1" dirty="0" smtClean="0"/>
              <a:t>занятия</a:t>
            </a:r>
            <a:r>
              <a:rPr lang="ru-RU" sz="9600" dirty="0" smtClean="0"/>
              <a:t>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600" u="sng" dirty="0" smtClean="0"/>
              <a:t>Учебные: </a:t>
            </a:r>
            <a:endParaRPr lang="ru-RU" sz="9600" dirty="0" smtClean="0"/>
          </a:p>
          <a:p>
            <a:pPr marL="540000" lvl="0" indent="-45720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9600" dirty="0" smtClean="0"/>
              <a:t>уметь находить актуальную информацию на сайте Банка России и сайтах коммерческих банков;</a:t>
            </a:r>
          </a:p>
          <a:p>
            <a:pPr marL="540000" lvl="0" indent="-45720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9600" dirty="0" smtClean="0"/>
              <a:t>уметь находить и интерпретировать рейтинги банков;</a:t>
            </a:r>
          </a:p>
          <a:p>
            <a:pPr marL="540000" lvl="0" indent="-45720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9600" dirty="0" smtClean="0"/>
              <a:t>уметь искать в СПС </a:t>
            </a:r>
            <a:r>
              <a:rPr lang="ru-RU" sz="9600" dirty="0" err="1" smtClean="0"/>
              <a:t>КонсультантПлюс</a:t>
            </a:r>
            <a:r>
              <a:rPr lang="ru-RU" sz="9600" dirty="0" smtClean="0"/>
              <a:t> необходимые правовые нормативные акты.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600" u="sng" dirty="0" smtClean="0"/>
              <a:t>Воспитательные:</a:t>
            </a:r>
            <a:endParaRPr lang="ru-RU" sz="9600" dirty="0" smtClean="0"/>
          </a:p>
          <a:p>
            <a:pPr marL="540000" lvl="0" indent="-45720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9600" dirty="0" smtClean="0"/>
              <a:t>развивать познавательный интерес обучающихся;</a:t>
            </a:r>
          </a:p>
          <a:p>
            <a:pPr marL="540000" lvl="0" indent="-45720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9600" dirty="0" smtClean="0"/>
              <a:t>формировать коммуникативные навыки, уверенность в собственных </a:t>
            </a:r>
            <a:r>
              <a:rPr lang="ru-RU" sz="9600" dirty="0" smtClean="0"/>
              <a:t>силах.</a:t>
            </a:r>
            <a:endParaRPr lang="ru-RU" sz="96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Фронтальный опрос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 fontScale="92500" lnSpcReduction="10000"/>
          </a:bodyPr>
          <a:lstStyle/>
          <a:p>
            <a:pPr marL="540000" lvl="0" indent="-514350">
              <a:buFont typeface="+mj-lt"/>
              <a:buAutoNum type="arabicPeriod"/>
            </a:pPr>
            <a:r>
              <a:rPr lang="ru-RU" sz="2800" dirty="0" smtClean="0"/>
              <a:t>Что такое банк? </a:t>
            </a:r>
          </a:p>
          <a:p>
            <a:pPr marL="540000" lvl="0" indent="-514350">
              <a:buFont typeface="+mj-lt"/>
              <a:buAutoNum type="arabicPeriod"/>
            </a:pPr>
            <a:r>
              <a:rPr lang="ru-RU" sz="2800" dirty="0" smtClean="0"/>
              <a:t>Какие бывают банки?</a:t>
            </a:r>
          </a:p>
          <a:p>
            <a:pPr marL="540000" lvl="0" indent="-514350">
              <a:buFont typeface="+mj-lt"/>
              <a:buAutoNum type="arabicPeriod"/>
            </a:pPr>
            <a:r>
              <a:rPr lang="ru-RU" sz="2800" dirty="0" smtClean="0"/>
              <a:t>Чем отличается Центральный банк от коммерческого банка?</a:t>
            </a:r>
          </a:p>
          <a:p>
            <a:pPr marL="540000" lvl="0" indent="-514350">
              <a:buFont typeface="+mj-lt"/>
              <a:buAutoNum type="arabicPeriod"/>
            </a:pPr>
            <a:r>
              <a:rPr lang="ru-RU" sz="2800" dirty="0" smtClean="0"/>
              <a:t>Перечислите основные операции банков для частных лиц.</a:t>
            </a:r>
          </a:p>
          <a:p>
            <a:pPr marL="540000" lvl="0" indent="-514350">
              <a:buFont typeface="+mj-lt"/>
              <a:buAutoNum type="arabicPeriod"/>
            </a:pPr>
            <a:r>
              <a:rPr lang="ru-RU" sz="2800" dirty="0" smtClean="0"/>
              <a:t>Как удостовериться, есть ли у банка лицензия ЦБ?</a:t>
            </a:r>
          </a:p>
          <a:p>
            <a:pPr marL="540000" lvl="0" indent="-514350">
              <a:buFont typeface="+mj-lt"/>
              <a:buAutoNum type="arabicPeriod"/>
            </a:pPr>
            <a:r>
              <a:rPr lang="ru-RU" sz="2800" dirty="0" smtClean="0"/>
              <a:t>Как проверить финансовую устойчивость банка?</a:t>
            </a:r>
          </a:p>
          <a:p>
            <a:pPr marL="540000" lvl="0" indent="-514350">
              <a:buFont typeface="+mj-lt"/>
              <a:buAutoNum type="arabicPeriod"/>
            </a:pPr>
            <a:r>
              <a:rPr lang="ru-RU" sz="2800" dirty="0" smtClean="0"/>
              <a:t>Почему важно изучить сам банк перед открытием в нём счёта?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Алгоритм выполнения задания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4800600"/>
          </a:xfrm>
        </p:spPr>
        <p:txBody>
          <a:bodyPr/>
          <a:lstStyle/>
          <a:p>
            <a:pPr marL="540000" lvl="0" indent="-514350">
              <a:buFont typeface="+mj-lt"/>
              <a:buAutoNum type="arabicPeriod"/>
            </a:pPr>
            <a:r>
              <a:rPr lang="ru-RU" sz="2400" dirty="0" smtClean="0"/>
              <a:t>откройте на Рабочем столе папку «Задания к занятию  Использование информационных технологий при изучении темы «Банковская система»;</a:t>
            </a:r>
          </a:p>
          <a:p>
            <a:pPr marL="540000" lvl="0" indent="-514350">
              <a:buFont typeface="+mj-lt"/>
              <a:buAutoNum type="arabicPeriod"/>
            </a:pPr>
            <a:r>
              <a:rPr lang="ru-RU" sz="2400" dirty="0" smtClean="0"/>
              <a:t>скопируйте в свою папку файлы «Рабочий лист 1» и «Рабочий лист 2»;</a:t>
            </a:r>
          </a:p>
          <a:p>
            <a:pPr marL="540000" lvl="0" indent="-514350">
              <a:buFont typeface="+mj-lt"/>
              <a:buAutoNum type="arabicPeriod"/>
            </a:pPr>
            <a:r>
              <a:rPr lang="ru-RU" sz="2400" dirty="0" smtClean="0"/>
              <a:t>заполните ответы в этих файлах и сохраните работу.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Домашнее задание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/>
          </a:bodyPr>
          <a:lstStyle/>
          <a:p>
            <a:pPr marL="0" indent="540000" algn="just">
              <a:buNone/>
            </a:pPr>
            <a:r>
              <a:rPr lang="ru-RU" sz="2800" dirty="0" smtClean="0"/>
              <a:t>Изучить информацию об АО </a:t>
            </a:r>
            <a:r>
              <a:rPr lang="ru-RU" sz="2800" dirty="0" err="1" smtClean="0"/>
              <a:t>Почтабанк</a:t>
            </a:r>
            <a:r>
              <a:rPr lang="ru-RU" sz="2800" dirty="0" smtClean="0"/>
              <a:t> и сделать вывод о его надежности.</a:t>
            </a:r>
            <a:endParaRPr lang="ru-RU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</TotalTime>
  <Words>198</Words>
  <Application>Microsoft Office PowerPoint</Application>
  <PresentationFormat>Экран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Солнцестояние</vt:lpstr>
      <vt:lpstr>Использование информационных технологий при изучении темы: «Банковская система»</vt:lpstr>
      <vt:lpstr>Слайд 2</vt:lpstr>
      <vt:lpstr>Фронтальный опрос</vt:lpstr>
      <vt:lpstr>Алгоритм выполнения задания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информационных технологий при изучении темы: «Банковская система»</dc:title>
  <dc:creator>1</dc:creator>
  <cp:lastModifiedBy>1</cp:lastModifiedBy>
  <cp:revision>6</cp:revision>
  <dcterms:created xsi:type="dcterms:W3CDTF">2023-11-24T04:36:27Z</dcterms:created>
  <dcterms:modified xsi:type="dcterms:W3CDTF">2023-11-24T04:58:19Z</dcterms:modified>
</cp:coreProperties>
</file>