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Реостаты.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Лабораторная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«Изменение силы тока реостатом»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5085184"/>
            <a:ext cx="824136" cy="5536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Ф-8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материала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Сформулируйте закон Ома.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От каких величин зависит сопротивление проводника? По какой формуле вычисляется сопротивление?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 каких единицах измеряется удельное сопротивление?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Чему равно сопротивление 100 м медного провода сечением 1мм</a:t>
            </a:r>
            <a:r>
              <a:rPr lang="ru-RU" baseline="30000" dirty="0" smtClean="0"/>
              <a:t>2</a:t>
            </a:r>
            <a:r>
              <a:rPr lang="ru-RU" dirty="0" smtClean="0"/>
              <a:t>?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Сколько метров никелинового провода сечением 0,1 мм</a:t>
            </a:r>
            <a:r>
              <a:rPr lang="ru-RU" baseline="30000" dirty="0" smtClean="0"/>
              <a:t>2</a:t>
            </a:r>
            <a:r>
              <a:rPr lang="ru-RU" dirty="0" smtClean="0"/>
              <a:t> потребуется для изготовления реостата сопротивлением 180 Ом?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Реостат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ФИЗИКА\8 класс\ЭЛЕКТРИЧЕСКИЕ ЯВЛЕНИЯ 27ч\12. Электрическое сопротивление\Рисунки\реост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560840" cy="3343126"/>
          </a:xfrm>
          <a:prstGeom prst="rect">
            <a:avLst/>
          </a:prstGeom>
          <a:noFill/>
        </p:spPr>
      </p:pic>
      <p:pic>
        <p:nvPicPr>
          <p:cNvPr id="1027" name="Picture 3" descr="D:\ФИЗИКА\8 класс\ЭЛЕКТРИЧЕСКИЕ ЯВЛЕНИЯ 27ч\15. Реостаты. Лаб.раб. №7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4470400" cy="2743200"/>
          </a:xfrm>
          <a:prstGeom prst="rect">
            <a:avLst/>
          </a:prstGeom>
          <a:noFill/>
        </p:spPr>
      </p:pic>
      <p:pic>
        <p:nvPicPr>
          <p:cNvPr id="1028" name="Picture 4" descr="D:\ФИЗИКА\8 класс\ЭЛЕКТРИЧЕСКИЕ ЯВЛЕНИЯ 27ч\15. Реостаты. Лаб.раб. №7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683000" cy="2730500"/>
          </a:xfrm>
          <a:prstGeom prst="rect">
            <a:avLst/>
          </a:prstGeom>
          <a:noFill/>
        </p:spPr>
      </p:pic>
      <p:pic>
        <p:nvPicPr>
          <p:cNvPr id="1029" name="Picture 5" descr="D:\ФИЗИКА\8 класс\ЭЛЕКТРИЧЕСКИЕ ЯВЛЕНИЯ 27ч\15. Реостаты. Лаб.раб. №7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35433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работы реостата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495425"/>
            <a:ext cx="65246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Лабораторный реостат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Алла\Рабочий стол\физическое оборудование\реостат лаб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397" y="1146521"/>
            <a:ext cx="5294466" cy="5515667"/>
          </a:xfrm>
          <a:prstGeom prst="rect">
            <a:avLst/>
          </a:prstGeom>
          <a:noFill/>
        </p:spPr>
      </p:pic>
      <p:pic>
        <p:nvPicPr>
          <p:cNvPr id="2053" name="Picture 5" descr="C:\Documents and Settings\Алла\Рабочий стол\физическое оборудование\реостат лаб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241" y="1257646"/>
            <a:ext cx="7005184" cy="5313139"/>
          </a:xfrm>
          <a:prstGeom prst="rect">
            <a:avLst/>
          </a:prstGeom>
          <a:noFill/>
        </p:spPr>
      </p:pic>
      <p:pic>
        <p:nvPicPr>
          <p:cNvPr id="2054" name="Picture 6" descr="C:\Documents and Settings\Алла\Рабочий стол\физическое оборудование\реостат лаб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5231266" cy="529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лабораторного реостата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лла\Рабочий стол\физическое оборудование\реостат ла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4122424" cy="549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Лабораторный реостат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85916" cy="52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лабораторной работы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59670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§ 43, упр. 35</a:t>
            </a:r>
            <a:endParaRPr lang="ru-RU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Реостаты. Лабораторная работа «Изменение силы тока реостатом»</vt:lpstr>
      <vt:lpstr>Повторение материала</vt:lpstr>
      <vt:lpstr>Реостат</vt:lpstr>
      <vt:lpstr>Демонстрация работы реостата</vt:lpstr>
      <vt:lpstr>Лабораторный реостат</vt:lpstr>
      <vt:lpstr>Работа лабораторного реостата</vt:lpstr>
      <vt:lpstr>Лабораторный реостат</vt:lpstr>
      <vt:lpstr>Выполнение лабораторной работы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Реостаты. Лабораторная работа №7 «Изменение силы тока реостатом»</dc:title>
  <cp:lastModifiedBy>Алла</cp:lastModifiedBy>
  <cp:revision>15</cp:revision>
  <dcterms:modified xsi:type="dcterms:W3CDTF">2024-12-16T09:27:16Z</dcterms:modified>
</cp:coreProperties>
</file>