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81" r:id="rId3"/>
    <p:sldId id="266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DFB32-5369-4D44-B8AC-66395BFB5313}" type="datetimeFigureOut">
              <a:rPr lang="ru-RU" smtClean="0"/>
              <a:pPr/>
              <a:t>19.11.2024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19255-009D-4A15-8C1D-2213DF5F5EE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30476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DFB32-5369-4D44-B8AC-66395BFB5313}" type="datetimeFigureOut">
              <a:rPr lang="ru-RU" smtClean="0"/>
              <a:pPr/>
              <a:t>19.11.2024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19255-009D-4A15-8C1D-2213DF5F5EE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38239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DFB32-5369-4D44-B8AC-66395BFB5313}" type="datetimeFigureOut">
              <a:rPr lang="ru-RU" smtClean="0"/>
              <a:pPr/>
              <a:t>19.11.2024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19255-009D-4A15-8C1D-2213DF5F5EE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5312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DFB32-5369-4D44-B8AC-66395BFB5313}" type="datetimeFigureOut">
              <a:rPr lang="ru-RU" smtClean="0"/>
              <a:pPr/>
              <a:t>19.11.2024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19255-009D-4A15-8C1D-2213DF5F5EE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25007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DFB32-5369-4D44-B8AC-66395BFB5313}" type="datetimeFigureOut">
              <a:rPr lang="ru-RU" smtClean="0"/>
              <a:pPr/>
              <a:t>19.11.2024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19255-009D-4A15-8C1D-2213DF5F5EE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2831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DFB32-5369-4D44-B8AC-66395BFB5313}" type="datetimeFigureOut">
              <a:rPr lang="ru-RU" smtClean="0"/>
              <a:pPr/>
              <a:t>19.11.2024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19255-009D-4A15-8C1D-2213DF5F5EE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54842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DFB32-5369-4D44-B8AC-66395BFB5313}" type="datetimeFigureOut">
              <a:rPr lang="ru-RU" smtClean="0"/>
              <a:pPr/>
              <a:t>19.11.2024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19255-009D-4A15-8C1D-2213DF5F5EE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57773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DFB32-5369-4D44-B8AC-66395BFB5313}" type="datetimeFigureOut">
              <a:rPr lang="ru-RU" smtClean="0"/>
              <a:pPr/>
              <a:t>19.11.2024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19255-009D-4A15-8C1D-2213DF5F5EE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30300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DFB32-5369-4D44-B8AC-66395BFB5313}" type="datetimeFigureOut">
              <a:rPr lang="ru-RU" smtClean="0"/>
              <a:pPr/>
              <a:t>19.11.2024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19255-009D-4A15-8C1D-2213DF5F5EE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8177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DFB32-5369-4D44-B8AC-66395BFB5313}" type="datetimeFigureOut">
              <a:rPr lang="ru-RU" smtClean="0"/>
              <a:pPr/>
              <a:t>19.11.2024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19255-009D-4A15-8C1D-2213DF5F5EE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87148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DFB32-5369-4D44-B8AC-66395BFB5313}" type="datetimeFigureOut">
              <a:rPr lang="ru-RU" smtClean="0"/>
              <a:pPr/>
              <a:t>19.11.2024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19255-009D-4A15-8C1D-2213DF5F5EE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68864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CDFB32-5369-4D44-B8AC-66395BFB5313}" type="datetimeFigureOut">
              <a:rPr lang="ru-RU" smtClean="0"/>
              <a:pPr/>
              <a:t>19.11.2024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319255-009D-4A15-8C1D-2213DF5F5EE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80925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03648" y="2015738"/>
            <a:ext cx="6408712" cy="230832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Великие битвы        Великой Отечественной войны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5709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62376" y="2208634"/>
            <a:ext cx="19813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Битва за Москву.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084238" y="2860182"/>
            <a:ext cx="26340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Сталинградская битва.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325503" y="3197416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Прорыв блокады Ленинграда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125282" y="2491070"/>
            <a:ext cx="17800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Курская битва.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821504" y="3733325"/>
            <a:ext cx="19101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Взятие Берлина.</a:t>
            </a:r>
            <a:endParaRPr lang="ru-RU" dirty="0"/>
          </a:p>
        </p:txBody>
      </p:sp>
      <p:pic>
        <p:nvPicPr>
          <p:cNvPr id="14" name="Picture 4" descr="Результаты поиска: Стрельба Стерлитамакский рабочий - новост…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513003" y="3934993"/>
            <a:ext cx="1386701" cy="167977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Рисунок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51177" y="4723142"/>
            <a:ext cx="1361826" cy="168069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8" name="Рисунок 1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8643" y="2894947"/>
            <a:ext cx="1891280" cy="1261320"/>
          </a:xfrm>
          <a:prstGeom prst="rect">
            <a:avLst/>
          </a:prstGeom>
        </p:spPr>
      </p:pic>
      <p:pic>
        <p:nvPicPr>
          <p:cNvPr id="19" name="Рисунок 1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0019" y="1627356"/>
            <a:ext cx="1731970" cy="1162555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4744" y="481956"/>
            <a:ext cx="1715727" cy="1142701"/>
          </a:xfrm>
          <a:prstGeom prst="rect">
            <a:avLst/>
          </a:prstGeom>
        </p:spPr>
      </p:pic>
      <p:sp>
        <p:nvSpPr>
          <p:cNvPr id="23" name="TextBox 22"/>
          <p:cNvSpPr txBox="1"/>
          <p:nvPr/>
        </p:nvSpPr>
        <p:spPr>
          <a:xfrm>
            <a:off x="998055" y="515104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25" name="TextBox 24"/>
          <p:cNvSpPr txBox="1"/>
          <p:nvPr/>
        </p:nvSpPr>
        <p:spPr>
          <a:xfrm>
            <a:off x="6067895" y="1086276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2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821504" y="3184966"/>
            <a:ext cx="3531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3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3941013" y="4240922"/>
            <a:ext cx="4527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4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2881730" y="5430104"/>
            <a:ext cx="5239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2686258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2.59259E-6 L 3.33333E-6 -0.2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7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1.48148E-6 L 5E-6 -0.125 C 5E-6 -0.18102 0.06893 -0.25 0.12501 -0.25 L 0.25001 -0.25 " pathEditMode="relative" rAng="0" ptsTypes="AAAA">
                                      <p:cBhvr>
                                        <p:cTn id="1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-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4.44444E-6 L -0.25 4.44444E-6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3.7037E-6 L 2.5E-6 0.25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125 C 0 0.181 0.069 0.25 0.125 0.25 L 0.25 0.25 E" pathEditMode="relative" ptsTypes="">
                                      <p:cBhvr>
                                        <p:cTn id="4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Победа</a:t>
            </a:r>
          </a:p>
        </p:txBody>
      </p:sp>
      <p:pic>
        <p:nvPicPr>
          <p:cNvPr id="4" name="Объект 3" descr="d0f76253613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331640" y="1417638"/>
            <a:ext cx="6768752" cy="455352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4082587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332</TotalTime>
  <Words>27</Words>
  <Application>Microsoft Office PowerPoint</Application>
  <PresentationFormat>Экран (4:3)</PresentationFormat>
  <Paragraphs>12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7" baseType="lpstr">
      <vt:lpstr>Arial</vt:lpstr>
      <vt:lpstr>Calibri</vt:lpstr>
      <vt:lpstr>Times New Roman</vt:lpstr>
      <vt:lpstr>Тема Office</vt:lpstr>
      <vt:lpstr>Презентация PowerPoint</vt:lpstr>
      <vt:lpstr>Презентация PowerPoint</vt:lpstr>
      <vt:lpstr>Победа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Unikown</dc:creator>
  <cp:lastModifiedBy>1</cp:lastModifiedBy>
  <cp:revision>35</cp:revision>
  <dcterms:created xsi:type="dcterms:W3CDTF">2016-05-15T21:17:09Z</dcterms:created>
  <dcterms:modified xsi:type="dcterms:W3CDTF">2024-11-19T20:55:47Z</dcterms:modified>
</cp:coreProperties>
</file>