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81" r:id="rId3"/>
    <p:sldId id="26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04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82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31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50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83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48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77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03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1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71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88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DFB32-5369-4D44-B8AC-66395BFB531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19255-009D-4A15-8C1D-2213DF5F5E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09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015738"/>
            <a:ext cx="6408712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Великие битвы        Великой Отечественной войны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70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2376" y="2208634"/>
            <a:ext cx="1981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Битва за Москву.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84238" y="2860182"/>
            <a:ext cx="2634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Сталинградская битва.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25503" y="319741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Прорыв блокады Ленинграда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25282" y="2491070"/>
            <a:ext cx="1780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Курская битва.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1504" y="3733325"/>
            <a:ext cx="1910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Взятие Берлина.</a:t>
            </a:r>
            <a:endParaRPr lang="ru-RU" dirty="0"/>
          </a:p>
        </p:txBody>
      </p:sp>
      <p:pic>
        <p:nvPicPr>
          <p:cNvPr id="14" name="Picture 4" descr="Результаты поиска: Стрельба Стерлитамакский рабочий - новост…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3003" y="3934993"/>
            <a:ext cx="1386701" cy="16797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1177" y="4723142"/>
            <a:ext cx="1361826" cy="16806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643" y="2894947"/>
            <a:ext cx="1891280" cy="126132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19" y="1627356"/>
            <a:ext cx="1731970" cy="116255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744" y="481956"/>
            <a:ext cx="1715727" cy="114270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998055" y="5151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067895" y="10862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21504" y="3184966"/>
            <a:ext cx="353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41013" y="4240922"/>
            <a:ext cx="452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81730" y="5430104"/>
            <a:ext cx="523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8625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3.33333E-6 -0.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5E-6 -0.125 C 5E-6 -0.18102 0.06893 -0.25 0.12501 -0.25 L 0.25001 -0.25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25 4.44444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6 L 2.5E-6 0.2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25 C 0 0.181 0.069 0.25 0.125 0.25 L 0.25 0.25 E" pathEditMode="relative" ptsTypes="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Победа</a:t>
            </a:r>
          </a:p>
        </p:txBody>
      </p:sp>
      <p:pic>
        <p:nvPicPr>
          <p:cNvPr id="4" name="Объект 3" descr="d0f76253613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417638"/>
            <a:ext cx="6768752" cy="45535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8258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27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Победа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Unikown</dc:creator>
  <cp:lastModifiedBy>1</cp:lastModifiedBy>
  <cp:revision>35</cp:revision>
  <dcterms:created xsi:type="dcterms:W3CDTF">2016-05-15T21:17:09Z</dcterms:created>
  <dcterms:modified xsi:type="dcterms:W3CDTF">2024-11-19T20:55:47Z</dcterms:modified>
</cp:coreProperties>
</file>