
<file path=[Content_Types].xml><?xml version="1.0" encoding="utf-8"?>
<Types xmlns="http://schemas.openxmlformats.org/package/2006/content-types">
  <Default Extension="png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6.png" ContentType="image/png"/>
  <Override PartName="/ppt/notesSlides/notesSlide1.xml" ContentType="application/vnd.openxmlformats-officedocument.presentationml.notesSlide+xml"/>
  <Override PartName="/ppt/media/image18.png" ContentType="image/png"/>
  <Override PartName="/ppt/notesSlides/notesSlide2.xml" ContentType="application/vnd.openxmlformats-officedocument.presentationml.notesSlide+xml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notesSlides/notesSlide3.xml" ContentType="application/vnd.openxmlformats-officedocument.presentationml.notesSlide+xml"/>
  <Override PartName="/ppt/media/image28.png" ContentType="image/png"/>
  <Override PartName="/ppt/media/image29.png" ContentType="image/png"/>
  <Override PartName="/ppt/media/image30.png" ContentType="image/png"/>
  <Override PartName="/ppt/notesSlides/notesSlide4.xml" ContentType="application/vnd.openxmlformats-officedocument.presentationml.notesSlide+xml"/>
  <Override PartName="/ppt/media/image31.pn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49" r:id="rId3"/>
    <p:sldId id="296" r:id="rId4"/>
    <p:sldId id="284" r:id="rId5"/>
    <p:sldId id="290" r:id="rId6"/>
    <p:sldId id="367" r:id="rId7"/>
    <p:sldId id="285" r:id="rId8"/>
    <p:sldId id="264" r:id="rId9"/>
    <p:sldId id="408" r:id="rId10"/>
    <p:sldId id="409" r:id="rId11"/>
    <p:sldId id="288" r:id="rId12"/>
    <p:sldId id="259" r:id="rId13"/>
    <p:sldId id="404" r:id="rId14"/>
    <p:sldId id="413" r:id="rId15"/>
    <p:sldId id="41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B72"/>
    <a:srgbClr val="243C73"/>
    <a:srgbClr val="CCECFF"/>
    <a:srgbClr val="E0DFE2"/>
    <a:srgbClr val="D1D1D0"/>
    <a:srgbClr val="05AFFB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0" autoAdjust="0"/>
    <p:restoredTop sz="85031" autoAdjust="0"/>
  </p:normalViewPr>
  <p:slideViewPr>
    <p:cSldViewPr snapToGrid="0">
      <p:cViewPr varScale="1">
        <p:scale>
          <a:sx n="97" d="100"/>
          <a:sy n="97" d="100"/>
        </p:scale>
        <p:origin x="115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2DAEA-A261-46EB-B9D7-25856CC867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FD69E-5C0B-4038-A47E-2A137BA4B4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76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FD69E-5C0B-4038-A47E-2A137BA4B44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59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FD69E-5C0B-4038-A47E-2A137BA4B44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4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FD69E-5C0B-4038-A47E-2A137BA4B4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301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FD69E-5C0B-4038-A47E-2A137BA4B4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46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89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9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48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781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83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5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14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39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770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36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060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87B83-5CC4-41BE-90AD-6E0272F837C6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57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72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 rot="2760000">
            <a:off x="7981950" y="-12700"/>
            <a:ext cx="5689600" cy="112331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</p:spPr>
      </p:sp>
      <p:sp>
        <p:nvSpPr>
          <p:cNvPr id="3" name="Прямоугольник 3"/>
          <p:cNvSpPr/>
          <p:nvPr/>
        </p:nvSpPr>
        <p:spPr>
          <a:xfrm>
            <a:off x="6565900" y="920750"/>
            <a:ext cx="4686300" cy="4679950"/>
          </a:xfrm>
          <a:prstGeom prst="rect">
            <a:avLst/>
          </a:prstGeom>
          <a:solidFill>
            <a:srgbClr val="233B72">
              <a:lumMod val="100000"/>
              <a:lumOff val="0"/>
              <a:alpha val="100000"/>
            </a:srgbClr>
          </a:solidFill>
          <a:ln w="0"/>
        </p:spPr>
      </p:sp>
      <p:sp>
        <p:nvSpPr>
          <p:cNvPr id="4" name="Прямоугольник 4"/>
          <p:cNvSpPr/>
          <p:nvPr/>
        </p:nvSpPr>
        <p:spPr>
          <a:xfrm rot="2760000">
            <a:off x="4362450" y="4692650"/>
            <a:ext cx="977900" cy="313055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B63F1A8-52D7-5514-0288-3E979F36D358}">
                <a14:useLocalDpi xmlns="" xmlns:a16="http://schemas.microsoft.com/office/drawing/2014/main" xmlns:p14="http://schemas.microsoft.com/office/powerpoint/2010/main" xmlns:a14="http://schemas.microsoft.com/office/drawing/2010/main" val="0"/>
              </a:ext>
            </a:extLst>
          </a:blip>
          <a:srcRect t="1684" r="203" b="-918"/>
          <a:stretch>
            <a:fillRect/>
          </a:stretch>
        </p:blipFill>
        <p:spPr>
          <a:xfrm>
            <a:off x="4851400" y="1250950"/>
            <a:ext cx="6216650" cy="4114800"/>
          </a:xfrm>
          <a:prstGeom prst="rect">
            <a:avLst/>
          </a:prstGeom>
          <a:effectLst>
            <a:outerShdw blurRad="635000" dist="88900" dir="2400000" sx="98000" sy="98000" algn="ctr" rotWithShape="0">
              <a:srgbClr val="000000">
                <a:alpha val="20000"/>
              </a:srgbClr>
            </a:outerShdw>
          </a:effectLst>
        </p:spPr>
      </p:pic>
      <p:sp>
        <p:nvSpPr>
          <p:cNvPr id="6" name="Прямоугольник 6"/>
          <p:cNvSpPr/>
          <p:nvPr/>
        </p:nvSpPr>
        <p:spPr>
          <a:xfrm>
            <a:off x="469900" y="1085850"/>
            <a:ext cx="5187950" cy="14605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4000" b="1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ЦЕЛЕВЫЕ ПРОЕКТЫ РАЗВИТИЯ</a:t>
            </a:r>
            <a:endParaRPr lang="ru-RU" sz="4000" b="1" dirty="0">
              <a:solidFill>
                <a:srgbClr val="FFFFFF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  <p:sp>
        <p:nvSpPr>
          <p:cNvPr id="7" name="Прямоугольник 7"/>
          <p:cNvSpPr/>
          <p:nvPr/>
        </p:nvSpPr>
        <p:spPr>
          <a:xfrm>
            <a:off x="539750" y="2794000"/>
            <a:ext cx="4267200" cy="3302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2107" b="0" dirty="0">
                <a:solidFill>
                  <a:srgbClr val="E7E6E6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КЛЮЧЕВЫЕ СОБЫТИЯ </a:t>
            </a:r>
          </a:p>
          <a:p>
            <a:pPr algn="l"/>
            <a:r>
              <a:rPr lang="ru-RU" sz="2107" b="0" dirty="0">
                <a:solidFill>
                  <a:srgbClr val="E7E6E6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2024 - 2025 УЧЕБНОГО ГОДА</a:t>
            </a:r>
            <a:endParaRPr lang="ru-RU" sz="2107" b="0" dirty="0">
              <a:solidFill>
                <a:srgbClr val="E7E6E6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36F73940-7054-7E0C-8DCE-2212791A650B}">
                <a14:useLocalDpi xmlns="" xmlns:a16="http://schemas.microsoft.com/office/drawing/2014/main" xmlns:p14="http://schemas.microsoft.com/office/powerpoint/2010/main" xmlns:a14="http://schemas.microsoft.com/office/drawing/2010/main" val="0"/>
              </a:ext>
            </a:extLst>
          </a:blip>
          <a:srcRect r="467" b="-9433"/>
          <a:stretch>
            <a:fillRect/>
          </a:stretch>
        </p:blipFill>
        <p:spPr>
          <a:xfrm>
            <a:off x="1579207" y="4629150"/>
            <a:ext cx="1352550" cy="736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E46B0A-35D2-4433-89B6-E8BE2B786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93" y="2603797"/>
            <a:ext cx="3230482" cy="249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72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4B71C987-B25D-7966-2025-51302B6572F0}">
                <a14:useLocalDpi xmlns="" xmlns:p14="http://schemas.microsoft.com/office/powerpoint/2010/main" xmlns:a14="http://schemas.microsoft.com/office/drawing/2010/main" val="0"/>
              </a:ext>
            </a:extLst>
          </a:blip>
          <a:srcRect b="-806"/>
          <a:stretch>
            <a:fillRect/>
          </a:stretch>
        </p:blipFill>
        <p:spPr>
          <a:xfrm>
            <a:off x="501650" y="285750"/>
            <a:ext cx="1581150" cy="79375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8965E6-5FDB-4BEB-86E7-784EB0711548}"/>
              </a:ext>
            </a:extLst>
          </p:cNvPr>
          <p:cNvSpPr/>
          <p:nvPr/>
        </p:nvSpPr>
        <p:spPr>
          <a:xfrm>
            <a:off x="5100682" y="1175654"/>
            <a:ext cx="6913517" cy="542834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4F3CA8-3385-4C5F-B0C2-1E6794F822F7}"/>
              </a:ext>
            </a:extLst>
          </p:cNvPr>
          <p:cNvSpPr/>
          <p:nvPr/>
        </p:nvSpPr>
        <p:spPr>
          <a:xfrm>
            <a:off x="177801" y="2231580"/>
            <a:ext cx="26967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kern="10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Rajdhani" panose="02000000000000000000" pitchFamily="2" charset="0"/>
              </a:rPr>
              <a:t>2024 – 2025</a:t>
            </a:r>
          </a:p>
          <a:p>
            <a:pPr lvl="0">
              <a:defRPr/>
            </a:pPr>
            <a:r>
              <a:rPr lang="ru-RU" sz="2400" b="1" kern="10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Rajdhani" panose="02000000000000000000" pitchFamily="2" charset="0"/>
              </a:rPr>
              <a:t>учебный год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0000" cap="none" spc="300" normalizeH="0" baseline="0" noProof="0" dirty="0">
              <a:ln>
                <a:noFill/>
              </a:ln>
              <a:solidFill>
                <a:srgbClr val="05AFFB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Rajdhani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0000" cap="none" spc="300" normalizeH="0" baseline="0" noProof="0" dirty="0">
                <a:ln>
                  <a:noFill/>
                </a:ln>
                <a:solidFill>
                  <a:srgbClr val="05AFFB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Rajdhani" panose="02000000000000000000" pitchFamily="2" charset="0"/>
              </a:rPr>
              <a:t>СЕМЕЙНЫЕ УРОКИ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5AFFB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DACA76C0-7D37-4431-B204-AB90AB031BA5}"/>
              </a:ext>
            </a:extLst>
          </p:cNvPr>
          <p:cNvSpPr/>
          <p:nvPr/>
        </p:nvSpPr>
        <p:spPr>
          <a:xfrm rot="17700000">
            <a:off x="1559099" y="3279664"/>
            <a:ext cx="1231900" cy="627380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C851EDF2-CA7C-4583-A2D0-24E00F3E1189}"/>
              </a:ext>
            </a:extLst>
          </p:cNvPr>
          <p:cNvSpPr/>
          <p:nvPr/>
        </p:nvSpPr>
        <p:spPr>
          <a:xfrm rot="17700000">
            <a:off x="733599" y="3876564"/>
            <a:ext cx="1778000" cy="66611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EDA150-5853-4EC8-BF1C-37F7E2423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14" y="1260045"/>
            <a:ext cx="7149714" cy="525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72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 rot="4020000">
            <a:off x="3581400" y="1155700"/>
            <a:ext cx="977900" cy="894080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sp>
        <p:nvSpPr>
          <p:cNvPr id="3" name="Прямоугольник 3"/>
          <p:cNvSpPr/>
          <p:nvPr/>
        </p:nvSpPr>
        <p:spPr>
          <a:xfrm rot="4080000">
            <a:off x="-1123950" y="-3168650"/>
            <a:ext cx="1778000" cy="60007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</p:spPr>
      </p:sp>
      <p:pic>
        <p:nvPicPr>
          <p:cNvPr id="4" name="сердце">
            <a:hlinkClick r:id="" action="ppaction://media"/>
            <a:extLst>
              <a:ext uri="{FF2B5EF4-FFF2-40B4-BE49-F238E27FC236}">
                <a16:creationId xmlns:a16="http://schemas.microsoft.com/office/drawing/2014/main" id="{E76D141B-EDAF-4E82-94EE-A4CFC54527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2679" y="388181"/>
            <a:ext cx="6081050" cy="6081050"/>
          </a:xfrm>
          <a:prstGeom prst="rect">
            <a:avLst/>
          </a:prstGeom>
        </p:spPr>
      </p:pic>
      <p:pic>
        <p:nvPicPr>
          <p:cNvPr id="5" name="Рисунок 9">
            <a:extLst>
              <a:ext uri="{FF2B5EF4-FFF2-40B4-BE49-F238E27FC236}">
                <a16:creationId xmlns:a16="http://schemas.microsoft.com/office/drawing/2014/main" id="{8BBB3218-7CE2-43E7-95F6-D1B059E751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36F73940-7054-7E0C-8DCE-2212791A650B}">
                <a14:useLocalDpi xmlns="" xmlns:a16="http://schemas.microsoft.com/office/drawing/2014/main" xmlns:p14="http://schemas.microsoft.com/office/powerpoint/2010/main" xmlns:a14="http://schemas.microsoft.com/office/drawing/2010/main" val="0"/>
              </a:ext>
            </a:extLst>
          </a:blip>
          <a:srcRect r="467" b="-9433"/>
          <a:stretch>
            <a:fillRect/>
          </a:stretch>
        </p:blipFill>
        <p:spPr>
          <a:xfrm>
            <a:off x="2712816" y="1989578"/>
            <a:ext cx="1352550" cy="736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7F2170-5A14-40FA-9069-BF26B89E5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1" y="1385430"/>
            <a:ext cx="4439787" cy="343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72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/>
          <p:nvPr/>
        </p:nvSpPr>
        <p:spPr>
          <a:xfrm rot="6780000">
            <a:off x="8032750" y="-3219450"/>
            <a:ext cx="1231900" cy="836295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grpSp>
        <p:nvGrpSpPr>
          <p:cNvPr id="5" name="group 5"/>
          <p:cNvGrpSpPr/>
          <p:nvPr/>
        </p:nvGrpSpPr>
        <p:grpSpPr>
          <a:xfrm>
            <a:off x="10236200" y="615950"/>
            <a:ext cx="1327150" cy="520700"/>
            <a:chOff x="10236200" y="615950"/>
            <a:chExt cx="1327150" cy="520700"/>
          </a:xfrm>
        </p:grpSpPr>
        <p:sp>
          <p:nvSpPr>
            <p:cNvPr id="6" name="mathMultiply 6"/>
            <p:cNvSpPr/>
            <p:nvPr/>
          </p:nvSpPr>
          <p:spPr>
            <a:xfrm>
              <a:off x="11004550" y="622300"/>
              <a:ext cx="539750" cy="501650"/>
            </a:xfrm>
            <a:prstGeom prst="mathMultiply">
              <a:avLst/>
            </a:prstGeom>
            <a:solidFill>
              <a:schemeClr val="accent1">
                <a:lumMod val="100000"/>
                <a:lumOff val="0"/>
                <a:alpha val="100000"/>
              </a:schemeClr>
            </a:solidFill>
            <a:ln w="12700">
              <a:solidFill>
                <a:schemeClr val="accent1">
                  <a:lumMod val="100000"/>
                  <a:alpha val="100000"/>
                </a:schemeClr>
              </a:solidFill>
              <a:miter lim="800000"/>
            </a:ln>
          </p:spPr>
        </p:sp>
        <p:sp>
          <p:nvSpPr>
            <p:cNvPr id="7" name="mathMultiply 7"/>
            <p:cNvSpPr/>
            <p:nvPr/>
          </p:nvSpPr>
          <p:spPr>
            <a:xfrm>
              <a:off x="10617200" y="622300"/>
              <a:ext cx="539750" cy="501650"/>
            </a:xfrm>
            <a:prstGeom prst="mathMultiply">
              <a:avLst/>
            </a:prstGeom>
            <a:solidFill>
              <a:schemeClr val="accent1">
                <a:lumMod val="100000"/>
                <a:lumOff val="0"/>
                <a:alpha val="100000"/>
              </a:schemeClr>
            </a:solidFill>
            <a:ln w="12700">
              <a:solidFill>
                <a:schemeClr val="accent1">
                  <a:lumMod val="100000"/>
                  <a:alpha val="100000"/>
                </a:schemeClr>
              </a:solidFill>
              <a:miter lim="800000"/>
            </a:ln>
          </p:spPr>
        </p:sp>
        <p:sp>
          <p:nvSpPr>
            <p:cNvPr id="8" name="mathMultiply 8"/>
            <p:cNvSpPr/>
            <p:nvPr/>
          </p:nvSpPr>
          <p:spPr>
            <a:xfrm>
              <a:off x="10236200" y="622300"/>
              <a:ext cx="539750" cy="501650"/>
            </a:xfrm>
            <a:prstGeom prst="mathMultiply">
              <a:avLst/>
            </a:prstGeom>
            <a:solidFill>
              <a:schemeClr val="accent1">
                <a:lumMod val="100000"/>
                <a:lumOff val="0"/>
                <a:alpha val="100000"/>
              </a:schemeClr>
            </a:solidFill>
            <a:ln w="12700">
              <a:solidFill>
                <a:schemeClr val="accent1">
                  <a:lumMod val="100000"/>
                  <a:alpha val="100000"/>
                </a:schemeClr>
              </a:solidFill>
              <a:miter lim="800000"/>
            </a:ln>
          </p:spPr>
        </p:sp>
      </p:grpSp>
      <p:sp>
        <p:nvSpPr>
          <p:cNvPr id="9" name="Прямоугольник 9"/>
          <p:cNvSpPr/>
          <p:nvPr/>
        </p:nvSpPr>
        <p:spPr>
          <a:xfrm>
            <a:off x="615950" y="615950"/>
            <a:ext cx="8540750" cy="5334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31" b="1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Образовательный центр</a:t>
            </a:r>
          </a:p>
          <a:p>
            <a:pPr algn="l"/>
            <a:r>
              <a:rPr lang="ru-RU" sz="3431" b="1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«СИРИУС»</a:t>
            </a:r>
            <a:endParaRPr lang="ru-RU" sz="3431" b="1" dirty="0">
              <a:solidFill>
                <a:srgbClr val="FFFFFF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0F2D4D-DE97-4C58-8446-57145DF6E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90"/>
          <a:stretch/>
        </p:blipFill>
        <p:spPr>
          <a:xfrm>
            <a:off x="666157" y="1396708"/>
            <a:ext cx="10388600" cy="344169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F894FA3-2AF2-4B41-A4A6-D13D5A85457F}"/>
              </a:ext>
            </a:extLst>
          </p:cNvPr>
          <p:cNvSpPr/>
          <p:nvPr/>
        </p:nvSpPr>
        <p:spPr>
          <a:xfrm>
            <a:off x="3053334" y="5013514"/>
            <a:ext cx="92716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0000" cap="none" spc="300" normalizeH="0" baseline="0" noProof="0" dirty="0">
                <a:ln>
                  <a:noFill/>
                </a:ln>
                <a:solidFill>
                  <a:srgbClr val="05AFFB"/>
                </a:solidFill>
                <a:effectLst/>
                <a:uLnTx/>
                <a:uFillTx/>
                <a:latin typeface="Georgia" panose="02040502050405020303" pitchFamily="18" charset="0"/>
              </a:rPr>
              <a:t>Образовательные программы для педагогов</a:t>
            </a:r>
          </a:p>
          <a:p>
            <a:pPr>
              <a:defRPr/>
            </a:pPr>
            <a:r>
              <a:rPr lang="ru-RU" sz="2400" b="1" kern="10000" spc="300" dirty="0">
                <a:solidFill>
                  <a:srgbClr val="05AFFB"/>
                </a:solidFill>
                <a:latin typeface="Georgia" panose="02040502050405020303" pitchFamily="18" charset="0"/>
              </a:rPr>
              <a:t>       </a:t>
            </a:r>
            <a:r>
              <a:rPr lang="ru-RU" sz="2400" b="1" kern="10000" spc="300" dirty="0">
                <a:solidFill>
                  <a:srgbClr val="05AFFB"/>
                </a:solidFill>
                <a:latin typeface="Georgia" panose="02040502050405020303" pitchFamily="18" charset="0"/>
                <a:cs typeface="Rajdhani" panose="02000000000000000000" pitchFamily="2" charset="0"/>
              </a:rPr>
              <a:t>Умные каникулы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10000" spc="300" dirty="0">
                <a:solidFill>
                  <a:srgbClr val="05AFFB"/>
                </a:solidFill>
                <a:latin typeface="Georgia" panose="02040502050405020303" pitchFamily="18" charset="0"/>
              </a:rPr>
              <a:t>            Проектные смены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0000" cap="none" spc="300" normalizeH="0" baseline="0" noProof="0" dirty="0">
                <a:ln>
                  <a:noFill/>
                </a:ln>
                <a:solidFill>
                  <a:srgbClr val="05AFFB"/>
                </a:solidFill>
                <a:effectLst/>
                <a:uLnTx/>
                <a:uFillTx/>
                <a:latin typeface="Georgia" panose="02040502050405020303" pitchFamily="18" charset="0"/>
              </a:rPr>
              <a:t>                  Стажировки, конкурсы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5AFFB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FEB50A-37F0-4FA8-B188-2850ACB88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57" y="1404316"/>
            <a:ext cx="11068118" cy="34745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83FA57-6B52-4999-A0E3-EAFA5B603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5"/>
          <a:stretch/>
        </p:blipFill>
        <p:spPr>
          <a:xfrm>
            <a:off x="666157" y="1396708"/>
            <a:ext cx="11562533" cy="3467093"/>
          </a:xfrm>
          <a:prstGeom prst="rect">
            <a:avLst/>
          </a:prstGeom>
        </p:spPr>
      </p:pic>
      <p:sp>
        <p:nvSpPr>
          <p:cNvPr id="10" name="Прямоугольник 10"/>
          <p:cNvSpPr/>
          <p:nvPr/>
        </p:nvSpPr>
        <p:spPr>
          <a:xfrm rot="6780000">
            <a:off x="9017000" y="-4038600"/>
            <a:ext cx="2273300" cy="83629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  <a:effectLst>
            <a:outerShdw blurRad="635000" dist="88900" dir="2400000" sx="98000" sy="98000" algn="ctr" rotWithShape="0">
              <a:srgbClr val="000000">
                <a:alpha val="20000"/>
              </a:srgbClr>
            </a:outerShdw>
          </a:effectLst>
        </p:spPr>
      </p:sp>
      <p:sp>
        <p:nvSpPr>
          <p:cNvPr id="3" name="Прямоугольник 3"/>
          <p:cNvSpPr/>
          <p:nvPr/>
        </p:nvSpPr>
        <p:spPr>
          <a:xfrm rot="17700000">
            <a:off x="1860550" y="2984500"/>
            <a:ext cx="1231900" cy="627380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sp>
        <p:nvSpPr>
          <p:cNvPr id="11" name="Прямоугольник 11"/>
          <p:cNvSpPr/>
          <p:nvPr/>
        </p:nvSpPr>
        <p:spPr>
          <a:xfrm rot="17700000">
            <a:off x="1035050" y="3581400"/>
            <a:ext cx="1778000" cy="66611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</p:spPr>
      </p:sp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72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 rot="2760000">
            <a:off x="7981950" y="-12700"/>
            <a:ext cx="5689600" cy="112331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</p:spPr>
      </p:sp>
      <p:sp>
        <p:nvSpPr>
          <p:cNvPr id="3" name="Прямоугольник 3"/>
          <p:cNvSpPr/>
          <p:nvPr/>
        </p:nvSpPr>
        <p:spPr>
          <a:xfrm>
            <a:off x="6565900" y="920750"/>
            <a:ext cx="4686300" cy="4679950"/>
          </a:xfrm>
          <a:prstGeom prst="rect">
            <a:avLst/>
          </a:prstGeom>
          <a:solidFill>
            <a:srgbClr val="233B72">
              <a:lumMod val="100000"/>
              <a:lumOff val="0"/>
              <a:alpha val="100000"/>
            </a:srgbClr>
          </a:solidFill>
          <a:ln w="0"/>
        </p:spPr>
      </p:sp>
      <p:sp>
        <p:nvSpPr>
          <p:cNvPr id="4" name="Прямоугольник 4"/>
          <p:cNvSpPr/>
          <p:nvPr/>
        </p:nvSpPr>
        <p:spPr>
          <a:xfrm rot="2760000">
            <a:off x="4362450" y="4692650"/>
            <a:ext cx="977900" cy="313055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B63F1A8-52D7-5514-0288-3E979F36D358}">
                <a14:useLocalDpi xmlns="" xmlns:a16="http://schemas.microsoft.com/office/drawing/2014/main" xmlns:p14="http://schemas.microsoft.com/office/powerpoint/2010/main" xmlns:a14="http://schemas.microsoft.com/office/drawing/2010/main" val="0"/>
              </a:ext>
            </a:extLst>
          </a:blip>
          <a:srcRect t="1684" r="203" b="-918"/>
          <a:stretch>
            <a:fillRect/>
          </a:stretch>
        </p:blipFill>
        <p:spPr>
          <a:xfrm>
            <a:off x="4851400" y="1250950"/>
            <a:ext cx="6216650" cy="4114800"/>
          </a:xfrm>
          <a:prstGeom prst="rect">
            <a:avLst/>
          </a:prstGeom>
          <a:effectLst>
            <a:outerShdw blurRad="635000" dist="88900" dir="2400000" sx="98000" sy="98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1C28E1-8146-4AB7-9B2F-315925543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799" y="508000"/>
            <a:ext cx="3535133" cy="4956732"/>
          </a:xfrm>
          <a:prstGeom prst="rect">
            <a:avLst/>
          </a:prstGeom>
        </p:spPr>
      </p:pic>
      <p:pic>
        <p:nvPicPr>
          <p:cNvPr id="3076" name="Picture 4" descr="https://x-lines.ru/letters/i/cyrillicoutline/1598/f9f9fb/42/0/4nepb8qo1dejzwra4nm7bggowdek8wri4nqnbwr14nqpbfqow8ekfwri.png">
            <a:extLst>
              <a:ext uri="{FF2B5EF4-FFF2-40B4-BE49-F238E27FC236}">
                <a16:creationId xmlns:a16="http://schemas.microsoft.com/office/drawing/2014/main" id="{790E8446-7021-4A96-B95D-C8235769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846" y="396875"/>
            <a:ext cx="592455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E46B0A-35D2-4433-89B6-E8BE2B78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59" y="3850160"/>
            <a:ext cx="3230482" cy="249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72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 rot="2760000">
            <a:off x="7981950" y="-12700"/>
            <a:ext cx="5689600" cy="112331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</p:spPr>
      </p:sp>
      <p:sp>
        <p:nvSpPr>
          <p:cNvPr id="3" name="Прямоугольник 3"/>
          <p:cNvSpPr/>
          <p:nvPr/>
        </p:nvSpPr>
        <p:spPr>
          <a:xfrm>
            <a:off x="6565900" y="920750"/>
            <a:ext cx="4686300" cy="4679950"/>
          </a:xfrm>
          <a:prstGeom prst="rect">
            <a:avLst/>
          </a:prstGeom>
          <a:solidFill>
            <a:srgbClr val="233B72">
              <a:lumMod val="100000"/>
              <a:lumOff val="0"/>
              <a:alpha val="100000"/>
            </a:srgbClr>
          </a:solidFill>
          <a:ln w="0"/>
        </p:spPr>
      </p:sp>
      <p:sp>
        <p:nvSpPr>
          <p:cNvPr id="4" name="Прямоугольник 4"/>
          <p:cNvSpPr/>
          <p:nvPr/>
        </p:nvSpPr>
        <p:spPr>
          <a:xfrm rot="2760000">
            <a:off x="4362450" y="4692650"/>
            <a:ext cx="977900" cy="313055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E46B0A-35D2-4433-89B6-E8BE2B786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59" y="3850160"/>
            <a:ext cx="3230482" cy="2499840"/>
          </a:xfrm>
          <a:prstGeom prst="rect">
            <a:avLst/>
          </a:prstGeom>
        </p:spPr>
      </p:pic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id="{3AD0C716-465F-4FF1-8FB6-727E1385FE46}"/>
              </a:ext>
            </a:extLst>
          </p:cNvPr>
          <p:cNvSpPr/>
          <p:nvPr/>
        </p:nvSpPr>
        <p:spPr>
          <a:xfrm>
            <a:off x="7000091" y="1209675"/>
            <a:ext cx="4267200" cy="3302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0"/>
                    <a:alpha val="100000"/>
                  </a:srgbClr>
                </a:solidFill>
                <a:effectLst/>
                <a:uLnTx/>
                <a:uFillTx/>
                <a:latin typeface="Montserrat" panose="020B0A04020102020204" pitchFamily="34" charset="0"/>
                <a:ea typeface="+mn-ea"/>
                <a:cs typeface="+mn-cs"/>
              </a:rPr>
              <a:t>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0"/>
                    <a:alpha val="100000"/>
                  </a:srgbClr>
                </a:solidFill>
                <a:effectLst/>
                <a:uLnTx/>
                <a:uFillTx/>
                <a:latin typeface="Montserrat" panose="020B0A04020102020204" pitchFamily="34" charset="0"/>
                <a:ea typeface="+mn-ea"/>
                <a:cs typeface="+mn-cs"/>
              </a:rPr>
              <a:t>5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0"/>
                    <a:alpha val="100000"/>
                  </a:srgbClr>
                </a:solidFill>
                <a:effectLst/>
                <a:uLnTx/>
                <a:uFillTx/>
                <a:latin typeface="Montserrat" panose="020B0A04020102020204" pitchFamily="34" charset="0"/>
                <a:ea typeface="+mn-ea"/>
                <a:cs typeface="+mn-cs"/>
              </a:rPr>
              <a:t> - 202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0"/>
                    <a:alpha val="100000"/>
                  </a:srgbClr>
                </a:solidFill>
                <a:effectLst/>
                <a:uLnTx/>
                <a:uFillTx/>
                <a:latin typeface="Montserrat" panose="020B0A04020102020204" pitchFamily="34" charset="0"/>
                <a:ea typeface="+mn-ea"/>
                <a:cs typeface="+mn-cs"/>
              </a:rPr>
              <a:t>6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0"/>
                    <a:alpha val="100000"/>
                  </a:srgbClr>
                </a:solidFill>
                <a:effectLst/>
                <a:uLnTx/>
                <a:uFillTx/>
                <a:latin typeface="Montserrat" panose="020B0A04020102020204" pitchFamily="34" charset="0"/>
                <a:ea typeface="+mn-ea"/>
                <a:cs typeface="+mn-cs"/>
              </a:rPr>
              <a:t> УЧЕБНЫЙ ГОД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0"/>
                </a:srgbClr>
              </a:solidFill>
              <a:effectLst/>
              <a:uLnTx/>
              <a:uFillTx/>
              <a:latin typeface="Montserrat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122" name="Picture 2" descr="https://x-lines.ru/letters/i/cyrillicoutline/1598/f3f3f7/42/0/4nx7bg6o1dej5wra4nopbe6o1zejaego1mej3wri4no7beso1w.png">
            <a:extLst>
              <a:ext uri="{FF2B5EF4-FFF2-40B4-BE49-F238E27FC236}">
                <a16:creationId xmlns:a16="http://schemas.microsoft.com/office/drawing/2014/main" id="{F483BDE8-FB18-4796-8D33-4B49FDD0E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412679"/>
            <a:ext cx="52578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x-lines.ru/letters/i/cyrillicscript/0942/fcfcfd/42/0/4nppbq6tt5eaxwfi4n3pbxsoswopdyqozxem7wf14n9nbwfu4n9pbpgosy.png">
            <a:extLst>
              <a:ext uri="{FF2B5EF4-FFF2-40B4-BE49-F238E27FC236}">
                <a16:creationId xmlns:a16="http://schemas.microsoft.com/office/drawing/2014/main" id="{4836D463-C5A4-4D73-9517-EC79451B4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" y="1720996"/>
            <a:ext cx="5747544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x-lines.ru/letters/i/cyrillicother/1265/31d6fc/42/0/4nopbrgo19ejfwra4ntpbggo1w.png">
            <a:extLst>
              <a:ext uri="{FF2B5EF4-FFF2-40B4-BE49-F238E27FC236}">
                <a16:creationId xmlns:a16="http://schemas.microsoft.com/office/drawing/2014/main" id="{C238F831-E23D-4CDC-892C-E15364A41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28" y="2758638"/>
            <a:ext cx="5747544" cy="109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72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 rot="2760000">
            <a:off x="7981950" y="-12700"/>
            <a:ext cx="5689600" cy="112331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</p:spPr>
      </p:sp>
      <p:sp>
        <p:nvSpPr>
          <p:cNvPr id="3" name="Прямоугольник 3"/>
          <p:cNvSpPr/>
          <p:nvPr/>
        </p:nvSpPr>
        <p:spPr>
          <a:xfrm>
            <a:off x="6565900" y="920750"/>
            <a:ext cx="4686300" cy="4679950"/>
          </a:xfrm>
          <a:prstGeom prst="rect">
            <a:avLst/>
          </a:prstGeom>
          <a:solidFill>
            <a:srgbClr val="233B72">
              <a:lumMod val="100000"/>
              <a:lumOff val="0"/>
              <a:alpha val="100000"/>
            </a:srgbClr>
          </a:solidFill>
          <a:ln w="0"/>
        </p:spPr>
      </p:sp>
      <p:sp>
        <p:nvSpPr>
          <p:cNvPr id="4" name="Прямоугольник 4"/>
          <p:cNvSpPr/>
          <p:nvPr/>
        </p:nvSpPr>
        <p:spPr>
          <a:xfrm rot="2760000">
            <a:off x="4362450" y="4692650"/>
            <a:ext cx="977900" cy="313055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E46B0A-35D2-4433-89B6-E8BE2B786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59" y="3850160"/>
            <a:ext cx="3230482" cy="2499840"/>
          </a:xfrm>
          <a:prstGeom prst="rect">
            <a:avLst/>
          </a:prstGeom>
        </p:spPr>
      </p:pic>
      <p:pic>
        <p:nvPicPr>
          <p:cNvPr id="2050" name="Picture 2" descr="https://x-lines.ru/letters/i/cyrillicscript/0852/f1f9fd/42/0/4nt7dyqoz9emmwce4n67bxsoswopbx6ozxembwf74nhpdygoz5emfwfo4n67bqgoswonymjy4gg7dysozaopbx6ozxembwf74nhpdygoz5emfwfo4n67bqgoswopbpgosdemzwcc4n67bpqoz8eatwfa4gn1bwcd4gy7bx6oszeamwf64n3nn.png">
            <a:extLst>
              <a:ext uri="{FF2B5EF4-FFF2-40B4-BE49-F238E27FC236}">
                <a16:creationId xmlns:a16="http://schemas.microsoft.com/office/drawing/2014/main" id="{2742771C-A210-4852-9C89-7CA13F7B6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91" b="14152"/>
          <a:stretch/>
        </p:blipFill>
        <p:spPr bwMode="auto">
          <a:xfrm>
            <a:off x="197884" y="1515123"/>
            <a:ext cx="4979656" cy="5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48CD8C-4B62-4D63-B3F4-89DD660103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43" y="1216689"/>
            <a:ext cx="6123444" cy="4082296"/>
          </a:xfrm>
          <a:prstGeom prst="rect">
            <a:avLst/>
          </a:prstGeom>
        </p:spPr>
      </p:pic>
      <p:pic>
        <p:nvPicPr>
          <p:cNvPr id="12" name="Picture 2" descr="https://x-lines.ru/letters/i/cyrillicscript/0852/f1f9fd/42/0/4nt7dyqoz9emmwce4n67bxsoswopbx6ozxembwf74nhpdygoz5emfwfo4n67bqgoswonymjy4gg7dysozaopbx6ozxembwf74nhpdygoz5emfwfo4n67bqgoswopbpgosdemzwcc4n67bpqoz8eatwfa4gn1bwcd4gy7bx6oszeamwf64n3nn.png">
            <a:extLst>
              <a:ext uri="{FF2B5EF4-FFF2-40B4-BE49-F238E27FC236}">
                <a16:creationId xmlns:a16="http://schemas.microsoft.com/office/drawing/2014/main" id="{574EABF6-3738-4683-974D-FE154FDF7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9" t="14152" r="31021" b="12758"/>
          <a:stretch/>
        </p:blipFill>
        <p:spPr bwMode="auto">
          <a:xfrm>
            <a:off x="199140" y="2420482"/>
            <a:ext cx="4716224" cy="50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x-lines.ru/letters/i/cyrillicscript/0852/f1f9fd/42/0/4nt7dyqoz9emmwce4n67bxsoswopbx6ozxembwf74nhpdygoz5emfwfo4n67bqgoswonymjy4gg7dysozaopbx6ozxembwf74nhpdygoz5emfwfo4n67bqgoswopbpgosdemzwcc4n67bpqoz8eatwfa4gn1bwcd4gy7bx6oszeamwf64n3nn.png">
            <a:extLst>
              <a:ext uri="{FF2B5EF4-FFF2-40B4-BE49-F238E27FC236}">
                <a16:creationId xmlns:a16="http://schemas.microsoft.com/office/drawing/2014/main" id="{C066E8C0-B15F-4AEC-8408-B9A5329F5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0" t="26911" b="-1"/>
          <a:stretch/>
        </p:blipFill>
        <p:spPr bwMode="auto">
          <a:xfrm>
            <a:off x="171427" y="3345616"/>
            <a:ext cx="4716224" cy="50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7">
            <a:extLst>
              <a:ext uri="{FF2B5EF4-FFF2-40B4-BE49-F238E27FC236}">
                <a16:creationId xmlns:a16="http://schemas.microsoft.com/office/drawing/2014/main" id="{DAA59E4A-B2B6-4ED4-92C2-A4C5F20FFADF}"/>
              </a:ext>
            </a:extLst>
          </p:cNvPr>
          <p:cNvSpPr/>
          <p:nvPr/>
        </p:nvSpPr>
        <p:spPr>
          <a:xfrm>
            <a:off x="7070429" y="442581"/>
            <a:ext cx="4267200" cy="3302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2800" b="1" dirty="0">
                <a:solidFill>
                  <a:srgbClr val="E7E6E6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202</a:t>
            </a:r>
            <a:r>
              <a:rPr lang="en-US" sz="2800" b="1" dirty="0">
                <a:solidFill>
                  <a:srgbClr val="E7E6E6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5</a:t>
            </a:r>
            <a:r>
              <a:rPr lang="ru-RU" sz="2800" b="1" dirty="0">
                <a:solidFill>
                  <a:srgbClr val="E7E6E6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 - 202</a:t>
            </a:r>
            <a:r>
              <a:rPr lang="en-US" sz="2800" b="1" dirty="0">
                <a:solidFill>
                  <a:srgbClr val="E7E6E6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6</a:t>
            </a:r>
            <a:r>
              <a:rPr lang="ru-RU" sz="2800" b="1" dirty="0">
                <a:solidFill>
                  <a:srgbClr val="E7E6E6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 УЧЕБНЫЙ ГОД</a:t>
            </a:r>
            <a:endParaRPr lang="ru-RU" sz="2800" b="1" dirty="0">
              <a:solidFill>
                <a:srgbClr val="E7E6E6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03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2263E0-DD2A-418D-BEFC-0645BB6813CF}"/>
              </a:ext>
            </a:extLst>
          </p:cNvPr>
          <p:cNvSpPr/>
          <p:nvPr/>
        </p:nvSpPr>
        <p:spPr>
          <a:xfrm>
            <a:off x="0" y="0"/>
            <a:ext cx="9169400" cy="6858000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5098D1-2D2D-4366-A704-31FE246C6C2F}"/>
              </a:ext>
            </a:extLst>
          </p:cNvPr>
          <p:cNvSpPr/>
          <p:nvPr/>
        </p:nvSpPr>
        <p:spPr>
          <a:xfrm>
            <a:off x="0" y="6019800"/>
            <a:ext cx="2095500" cy="54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Рисунок 6">
            <a:extLst>
              <a:ext uri="{FF2B5EF4-FFF2-40B4-BE49-F238E27FC236}">
                <a16:creationId xmlns:a16="http://schemas.microsoft.com/office/drawing/2014/main" id="{8C6C6017-3D5B-46D9-8966-F6A987FC24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4B71C987-B25D-7966-2025-51302B6572F0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-806"/>
          <a:stretch>
            <a:fillRect/>
          </a:stretch>
        </p:blipFill>
        <p:spPr>
          <a:xfrm>
            <a:off x="501650" y="285750"/>
            <a:ext cx="1581151" cy="79375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DC28A5E-2992-49EF-86DA-883F8E43B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4221" y="271183"/>
            <a:ext cx="6932071" cy="553311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083F2B-F269-4651-A777-0181165E7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7639" y="370374"/>
            <a:ext cx="6768845" cy="5344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5A8293-AFC0-4F5F-B73F-75B1801F1579}"/>
              </a:ext>
            </a:extLst>
          </p:cNvPr>
          <p:cNvSpPr txBox="1"/>
          <p:nvPr/>
        </p:nvSpPr>
        <p:spPr>
          <a:xfrm>
            <a:off x="315481" y="2768421"/>
            <a:ext cx="526972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ru-RU" sz="3600" b="1" kern="10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Rajdhani" panose="02000000000000000000" pitchFamily="2" charset="0"/>
              </a:rPr>
              <a:t>2024 – 2025</a:t>
            </a:r>
          </a:p>
          <a:p>
            <a:pPr lvl="0">
              <a:defRPr/>
            </a:pPr>
            <a:r>
              <a:rPr lang="ru-RU" sz="3600" b="1" kern="10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Rajdhani" panose="02000000000000000000" pitchFamily="2" charset="0"/>
              </a:rPr>
              <a:t>учебный год</a:t>
            </a:r>
          </a:p>
        </p:txBody>
      </p:sp>
      <p:pic>
        <p:nvPicPr>
          <p:cNvPr id="11" name="Picture 2" descr="https://x-lines.ru/letters/i/cyrillicoutline/1598/eeeef1/42/0/4n17begou5ej5wra4nppbrby4no7b8so18ekzwfn4ncpbge.png">
            <a:extLst>
              <a:ext uri="{FF2B5EF4-FFF2-40B4-BE49-F238E27FC236}">
                <a16:creationId xmlns:a16="http://schemas.microsoft.com/office/drawing/2014/main" id="{EA4E3909-64B1-4360-966E-943486581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23" y="6051850"/>
            <a:ext cx="4171797" cy="51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71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2263E0-DD2A-418D-BEFC-0645BB6813CF}"/>
              </a:ext>
            </a:extLst>
          </p:cNvPr>
          <p:cNvSpPr/>
          <p:nvPr/>
        </p:nvSpPr>
        <p:spPr>
          <a:xfrm>
            <a:off x="0" y="0"/>
            <a:ext cx="9169400" cy="6858000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5098D1-2D2D-4366-A704-31FE246C6C2F}"/>
              </a:ext>
            </a:extLst>
          </p:cNvPr>
          <p:cNvSpPr/>
          <p:nvPr/>
        </p:nvSpPr>
        <p:spPr>
          <a:xfrm>
            <a:off x="0" y="6019800"/>
            <a:ext cx="2095500" cy="54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Рисунок 6">
            <a:extLst>
              <a:ext uri="{FF2B5EF4-FFF2-40B4-BE49-F238E27FC236}">
                <a16:creationId xmlns:a16="http://schemas.microsoft.com/office/drawing/2014/main" id="{8C6C6017-3D5B-46D9-8966-F6A987FC24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4B71C987-B25D-7966-2025-51302B6572F0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-806"/>
          <a:stretch>
            <a:fillRect/>
          </a:stretch>
        </p:blipFill>
        <p:spPr>
          <a:xfrm>
            <a:off x="501650" y="285750"/>
            <a:ext cx="1581151" cy="79375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2261998-FEC3-43AD-917E-28CCC3BFFB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4941" y="1384438"/>
            <a:ext cx="8769426" cy="42590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E9CCEF-E30C-4C40-809A-47AB213AC1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/>
          <a:stretch/>
        </p:blipFill>
        <p:spPr>
          <a:xfrm>
            <a:off x="3241709" y="1460320"/>
            <a:ext cx="8655889" cy="410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AE4F8F-35AF-45D6-AE21-C385412AD7D2}"/>
              </a:ext>
            </a:extLst>
          </p:cNvPr>
          <p:cNvSpPr txBox="1"/>
          <p:nvPr/>
        </p:nvSpPr>
        <p:spPr>
          <a:xfrm>
            <a:off x="161161" y="2757171"/>
            <a:ext cx="292735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ru-RU" sz="2800" b="1" kern="10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Rajdhani" panose="02000000000000000000" pitchFamily="2" charset="0"/>
              </a:rPr>
              <a:t>СТРАТЕГИЯ</a:t>
            </a:r>
          </a:p>
          <a:p>
            <a:pPr lvl="0">
              <a:defRPr/>
            </a:pPr>
            <a:r>
              <a:rPr lang="ru-RU" sz="2800" b="1" kern="10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Rajdhani" panose="02000000000000000000" pitchFamily="2" charset="0"/>
              </a:rPr>
              <a:t>РАЗВИТИЯ</a:t>
            </a:r>
          </a:p>
        </p:txBody>
      </p:sp>
      <p:pic>
        <p:nvPicPr>
          <p:cNvPr id="10" name="Picture 2" descr="https://x-lines.ru/letters/i/cyrillicoutline/1598/eeeef1/42/0/4n17begou5ej5wra4nppbrby4no7b8so18ekzwfn4ncpbge.png">
            <a:extLst>
              <a:ext uri="{FF2B5EF4-FFF2-40B4-BE49-F238E27FC236}">
                <a16:creationId xmlns:a16="http://schemas.microsoft.com/office/drawing/2014/main" id="{392429B0-86D9-4431-A282-5F0B345C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23" y="6051850"/>
            <a:ext cx="4171797" cy="51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00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72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 rot="3960000">
            <a:off x="7994650" y="3467100"/>
            <a:ext cx="647700" cy="531495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sp>
        <p:nvSpPr>
          <p:cNvPr id="3" name="Прямоугольник 3"/>
          <p:cNvSpPr/>
          <p:nvPr/>
        </p:nvSpPr>
        <p:spPr>
          <a:xfrm rot="14820000">
            <a:off x="8775700" y="-2844800"/>
            <a:ext cx="647700" cy="688340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sp>
        <p:nvSpPr>
          <p:cNvPr id="4" name="Прямоугольник 4"/>
          <p:cNvSpPr/>
          <p:nvPr/>
        </p:nvSpPr>
        <p:spPr>
          <a:xfrm rot="4080000">
            <a:off x="-1123950" y="-3168650"/>
            <a:ext cx="1778000" cy="60007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</p:spPr>
      </p:sp>
      <p:sp>
        <p:nvSpPr>
          <p:cNvPr id="5" name="Прямоугольник 5"/>
          <p:cNvSpPr/>
          <p:nvPr/>
        </p:nvSpPr>
        <p:spPr>
          <a:xfrm rot="3960000">
            <a:off x="9759950" y="4032250"/>
            <a:ext cx="1892300" cy="53149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  <a:effectLst>
            <a:outerShdw blurRad="635000" dist="88900" dir="2400000" sx="98000" sy="98000" algn="ctr" rotWithShape="0">
              <a:srgbClr val="000000">
                <a:alpha val="20000"/>
              </a:srgbClr>
            </a:outerShdw>
          </a:effectLst>
        </p:spPr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8E75AE7-20A3-4A64-9BC0-6F444808B019}"/>
              </a:ext>
            </a:extLst>
          </p:cNvPr>
          <p:cNvSpPr/>
          <p:nvPr/>
        </p:nvSpPr>
        <p:spPr>
          <a:xfrm>
            <a:off x="826407" y="4179207"/>
            <a:ext cx="399143" cy="39914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31788F4-322D-41B6-8C0D-5BDC515814C2}"/>
              </a:ext>
            </a:extLst>
          </p:cNvPr>
          <p:cNvGrpSpPr/>
          <p:nvPr/>
        </p:nvGrpSpPr>
        <p:grpSpPr>
          <a:xfrm>
            <a:off x="1225550" y="4068785"/>
            <a:ext cx="10040914" cy="701339"/>
            <a:chOff x="1225550" y="4211859"/>
            <a:chExt cx="9906000" cy="366491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0B88EEB2-7F55-487B-817C-1A9F61EFC34D}"/>
                </a:ext>
              </a:extLst>
            </p:cNvPr>
            <p:cNvCxnSpPr>
              <a:stCxn id="7" idx="6"/>
            </p:cNvCxnSpPr>
            <p:nvPr/>
          </p:nvCxnSpPr>
          <p:spPr>
            <a:xfrm>
              <a:off x="1225550" y="4378779"/>
              <a:ext cx="9579428" cy="3628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Равнобедренный треугольник 9">
              <a:extLst>
                <a:ext uri="{FF2B5EF4-FFF2-40B4-BE49-F238E27FC236}">
                  <a16:creationId xmlns:a16="http://schemas.microsoft.com/office/drawing/2014/main" id="{248A4D81-A7F5-4DE1-8F6B-BC1719736DF4}"/>
                </a:ext>
              </a:extLst>
            </p:cNvPr>
            <p:cNvSpPr/>
            <p:nvPr/>
          </p:nvSpPr>
          <p:spPr>
            <a:xfrm rot="5400000">
              <a:off x="10785018" y="4231819"/>
              <a:ext cx="366491" cy="326572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1F4C56F-A08C-4402-87ED-DE12494CFF8F}"/>
              </a:ext>
            </a:extLst>
          </p:cNvPr>
          <p:cNvGrpSpPr/>
          <p:nvPr/>
        </p:nvGrpSpPr>
        <p:grpSpPr>
          <a:xfrm>
            <a:off x="1800678" y="4043135"/>
            <a:ext cx="671286" cy="671286"/>
            <a:chOff x="1800678" y="4043135"/>
            <a:chExt cx="671286" cy="671286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D463F018-F077-4413-BD54-077794B427CA}"/>
                </a:ext>
              </a:extLst>
            </p:cNvPr>
            <p:cNvSpPr/>
            <p:nvPr/>
          </p:nvSpPr>
          <p:spPr>
            <a:xfrm>
              <a:off x="1800678" y="4043135"/>
              <a:ext cx="671286" cy="67128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6E1DB630-2B05-42AA-8A2E-A2E62DEAC309}"/>
                </a:ext>
              </a:extLst>
            </p:cNvPr>
            <p:cNvSpPr/>
            <p:nvPr/>
          </p:nvSpPr>
          <p:spPr>
            <a:xfrm>
              <a:off x="1905121" y="4146094"/>
              <a:ext cx="462400" cy="465368"/>
            </a:xfrm>
            <a:custGeom>
              <a:avLst/>
              <a:gdLst>
                <a:gd name="connsiteX0" fmla="*/ 229716 w 462400"/>
                <a:gd name="connsiteY0" fmla="*/ 0 h 465368"/>
                <a:gd name="connsiteX1" fmla="*/ 462400 w 462400"/>
                <a:gd name="connsiteY1" fmla="*/ 232684 h 465368"/>
                <a:gd name="connsiteX2" fmla="*/ 229716 w 462400"/>
                <a:gd name="connsiteY2" fmla="*/ 465368 h 465368"/>
                <a:gd name="connsiteX3" fmla="*/ 1759 w 462400"/>
                <a:gd name="connsiteY3" fmla="*/ 279578 h 465368"/>
                <a:gd name="connsiteX4" fmla="*/ 0 w 462400"/>
                <a:gd name="connsiteY4" fmla="*/ 262123 h 465368"/>
                <a:gd name="connsiteX5" fmla="*/ 163218 w 462400"/>
                <a:gd name="connsiteY5" fmla="*/ 262123 h 465368"/>
                <a:gd name="connsiteX6" fmla="*/ 163218 w 462400"/>
                <a:gd name="connsiteY6" fmla="*/ 294917 h 465368"/>
                <a:gd name="connsiteX7" fmla="*/ 228806 w 462400"/>
                <a:gd name="connsiteY7" fmla="*/ 229329 h 465368"/>
                <a:gd name="connsiteX8" fmla="*/ 163218 w 462400"/>
                <a:gd name="connsiteY8" fmla="*/ 163740 h 465368"/>
                <a:gd name="connsiteX9" fmla="*/ 163218 w 462400"/>
                <a:gd name="connsiteY9" fmla="*/ 196534 h 465368"/>
                <a:gd name="connsiteX10" fmla="*/ 676 w 462400"/>
                <a:gd name="connsiteY10" fmla="*/ 196534 h 465368"/>
                <a:gd name="connsiteX11" fmla="*/ 1759 w 462400"/>
                <a:gd name="connsiteY11" fmla="*/ 185790 h 465368"/>
                <a:gd name="connsiteX12" fmla="*/ 229716 w 462400"/>
                <a:gd name="connsiteY12" fmla="*/ 0 h 4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2400" h="465368">
                  <a:moveTo>
                    <a:pt x="229716" y="0"/>
                  </a:moveTo>
                  <a:cubicBezTo>
                    <a:pt x="358224" y="0"/>
                    <a:pt x="462400" y="104176"/>
                    <a:pt x="462400" y="232684"/>
                  </a:cubicBezTo>
                  <a:cubicBezTo>
                    <a:pt x="462400" y="361192"/>
                    <a:pt x="358224" y="465368"/>
                    <a:pt x="229716" y="465368"/>
                  </a:cubicBezTo>
                  <a:cubicBezTo>
                    <a:pt x="117272" y="465368"/>
                    <a:pt x="23456" y="385608"/>
                    <a:pt x="1759" y="279578"/>
                  </a:cubicBezTo>
                  <a:lnTo>
                    <a:pt x="0" y="262123"/>
                  </a:lnTo>
                  <a:lnTo>
                    <a:pt x="163218" y="262123"/>
                  </a:lnTo>
                  <a:lnTo>
                    <a:pt x="163218" y="294917"/>
                  </a:lnTo>
                  <a:lnTo>
                    <a:pt x="228806" y="229329"/>
                  </a:lnTo>
                  <a:lnTo>
                    <a:pt x="163218" y="163740"/>
                  </a:lnTo>
                  <a:lnTo>
                    <a:pt x="163218" y="196534"/>
                  </a:lnTo>
                  <a:lnTo>
                    <a:pt x="676" y="196534"/>
                  </a:lnTo>
                  <a:lnTo>
                    <a:pt x="1759" y="185790"/>
                  </a:lnTo>
                  <a:cubicBezTo>
                    <a:pt x="23456" y="79760"/>
                    <a:pt x="117272" y="0"/>
                    <a:pt x="2297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4C00433-3B59-461F-8BD7-B860C69453E0}"/>
              </a:ext>
            </a:extLst>
          </p:cNvPr>
          <p:cNvSpPr txBox="1"/>
          <p:nvPr/>
        </p:nvSpPr>
        <p:spPr>
          <a:xfrm>
            <a:off x="353726" y="4791397"/>
            <a:ext cx="2363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CD8CFF-E867-4C98-B054-8B5F0F0A1C4B}"/>
              </a:ext>
            </a:extLst>
          </p:cNvPr>
          <p:cNvSpPr txBox="1"/>
          <p:nvPr/>
        </p:nvSpPr>
        <p:spPr>
          <a:xfrm>
            <a:off x="829801" y="5182248"/>
            <a:ext cx="2287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СТРАНА УНИКАЛЬНЫХ ВОЗМОЖНОСТЕЙ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831F51-FA4F-489F-ACDC-87E7EF065E3D}"/>
              </a:ext>
            </a:extLst>
          </p:cNvPr>
          <p:cNvGrpSpPr/>
          <p:nvPr/>
        </p:nvGrpSpPr>
        <p:grpSpPr>
          <a:xfrm>
            <a:off x="3688426" y="4043135"/>
            <a:ext cx="671286" cy="671286"/>
            <a:chOff x="3688426" y="4043135"/>
            <a:chExt cx="671286" cy="671286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56B3E12-88EA-4C12-9826-4BEB34067720}"/>
                </a:ext>
              </a:extLst>
            </p:cNvPr>
            <p:cNvSpPr/>
            <p:nvPr/>
          </p:nvSpPr>
          <p:spPr>
            <a:xfrm>
              <a:off x="3688426" y="4043135"/>
              <a:ext cx="671286" cy="67128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BE638B85-1848-4D2D-B695-04E15EB35C16}"/>
                </a:ext>
              </a:extLst>
            </p:cNvPr>
            <p:cNvSpPr/>
            <p:nvPr/>
          </p:nvSpPr>
          <p:spPr>
            <a:xfrm>
              <a:off x="3792869" y="4146094"/>
              <a:ext cx="462400" cy="465368"/>
            </a:xfrm>
            <a:custGeom>
              <a:avLst/>
              <a:gdLst>
                <a:gd name="connsiteX0" fmla="*/ 229716 w 462400"/>
                <a:gd name="connsiteY0" fmla="*/ 0 h 465368"/>
                <a:gd name="connsiteX1" fmla="*/ 462400 w 462400"/>
                <a:gd name="connsiteY1" fmla="*/ 232684 h 465368"/>
                <a:gd name="connsiteX2" fmla="*/ 229716 w 462400"/>
                <a:gd name="connsiteY2" fmla="*/ 465368 h 465368"/>
                <a:gd name="connsiteX3" fmla="*/ 1759 w 462400"/>
                <a:gd name="connsiteY3" fmla="*/ 279578 h 465368"/>
                <a:gd name="connsiteX4" fmla="*/ 0 w 462400"/>
                <a:gd name="connsiteY4" fmla="*/ 262123 h 465368"/>
                <a:gd name="connsiteX5" fmla="*/ 163218 w 462400"/>
                <a:gd name="connsiteY5" fmla="*/ 262123 h 465368"/>
                <a:gd name="connsiteX6" fmla="*/ 163218 w 462400"/>
                <a:gd name="connsiteY6" fmla="*/ 294917 h 465368"/>
                <a:gd name="connsiteX7" fmla="*/ 228806 w 462400"/>
                <a:gd name="connsiteY7" fmla="*/ 229329 h 465368"/>
                <a:gd name="connsiteX8" fmla="*/ 163218 w 462400"/>
                <a:gd name="connsiteY8" fmla="*/ 163740 h 465368"/>
                <a:gd name="connsiteX9" fmla="*/ 163218 w 462400"/>
                <a:gd name="connsiteY9" fmla="*/ 196534 h 465368"/>
                <a:gd name="connsiteX10" fmla="*/ 676 w 462400"/>
                <a:gd name="connsiteY10" fmla="*/ 196534 h 465368"/>
                <a:gd name="connsiteX11" fmla="*/ 1759 w 462400"/>
                <a:gd name="connsiteY11" fmla="*/ 185790 h 465368"/>
                <a:gd name="connsiteX12" fmla="*/ 229716 w 462400"/>
                <a:gd name="connsiteY12" fmla="*/ 0 h 4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2400" h="465368">
                  <a:moveTo>
                    <a:pt x="229716" y="0"/>
                  </a:moveTo>
                  <a:cubicBezTo>
                    <a:pt x="358224" y="0"/>
                    <a:pt x="462400" y="104176"/>
                    <a:pt x="462400" y="232684"/>
                  </a:cubicBezTo>
                  <a:cubicBezTo>
                    <a:pt x="462400" y="361192"/>
                    <a:pt x="358224" y="465368"/>
                    <a:pt x="229716" y="465368"/>
                  </a:cubicBezTo>
                  <a:cubicBezTo>
                    <a:pt x="117272" y="465368"/>
                    <a:pt x="23456" y="385608"/>
                    <a:pt x="1759" y="279578"/>
                  </a:cubicBezTo>
                  <a:lnTo>
                    <a:pt x="0" y="262123"/>
                  </a:lnTo>
                  <a:lnTo>
                    <a:pt x="163218" y="262123"/>
                  </a:lnTo>
                  <a:lnTo>
                    <a:pt x="163218" y="294917"/>
                  </a:lnTo>
                  <a:lnTo>
                    <a:pt x="228806" y="229329"/>
                  </a:lnTo>
                  <a:lnTo>
                    <a:pt x="163218" y="163740"/>
                  </a:lnTo>
                  <a:lnTo>
                    <a:pt x="163218" y="196534"/>
                  </a:lnTo>
                  <a:lnTo>
                    <a:pt x="676" y="196534"/>
                  </a:lnTo>
                  <a:lnTo>
                    <a:pt x="1759" y="185790"/>
                  </a:lnTo>
                  <a:cubicBezTo>
                    <a:pt x="23456" y="79760"/>
                    <a:pt x="117272" y="0"/>
                    <a:pt x="2297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2BA99A-C0DC-48E4-B06B-FCAA97B70D5E}"/>
              </a:ext>
            </a:extLst>
          </p:cNvPr>
          <p:cNvSpPr txBox="1"/>
          <p:nvPr/>
        </p:nvSpPr>
        <p:spPr>
          <a:xfrm>
            <a:off x="2675627" y="4788804"/>
            <a:ext cx="2492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СЕМЕЙНЫЕ УРОКИ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88F39-9AC0-4FC9-866C-E33BC5E06AF5}"/>
              </a:ext>
            </a:extLst>
          </p:cNvPr>
          <p:cNvSpPr txBox="1"/>
          <p:nvPr/>
        </p:nvSpPr>
        <p:spPr>
          <a:xfrm>
            <a:off x="3074846" y="5432387"/>
            <a:ext cx="2021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 - УЧИТЕЛЯ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178FA6C-E464-4AE8-83B5-06D8BE7E5D23}"/>
              </a:ext>
            </a:extLst>
          </p:cNvPr>
          <p:cNvGrpSpPr/>
          <p:nvPr/>
        </p:nvGrpSpPr>
        <p:grpSpPr>
          <a:xfrm>
            <a:off x="5514326" y="4043135"/>
            <a:ext cx="671286" cy="671286"/>
            <a:chOff x="5514326" y="4043135"/>
            <a:chExt cx="671286" cy="671286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2B7BACBC-A4D8-4FF4-8435-504DB3D6CEAF}"/>
                </a:ext>
              </a:extLst>
            </p:cNvPr>
            <p:cNvSpPr/>
            <p:nvPr/>
          </p:nvSpPr>
          <p:spPr>
            <a:xfrm>
              <a:off x="5514326" y="4043135"/>
              <a:ext cx="671286" cy="67128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82B08A0C-8D1F-4E40-ABCD-0C558EE2FBA3}"/>
                </a:ext>
              </a:extLst>
            </p:cNvPr>
            <p:cNvSpPr/>
            <p:nvPr/>
          </p:nvSpPr>
          <p:spPr>
            <a:xfrm>
              <a:off x="5618769" y="4146094"/>
              <a:ext cx="462400" cy="465368"/>
            </a:xfrm>
            <a:custGeom>
              <a:avLst/>
              <a:gdLst>
                <a:gd name="connsiteX0" fmla="*/ 229716 w 462400"/>
                <a:gd name="connsiteY0" fmla="*/ 0 h 465368"/>
                <a:gd name="connsiteX1" fmla="*/ 462400 w 462400"/>
                <a:gd name="connsiteY1" fmla="*/ 232684 h 465368"/>
                <a:gd name="connsiteX2" fmla="*/ 229716 w 462400"/>
                <a:gd name="connsiteY2" fmla="*/ 465368 h 465368"/>
                <a:gd name="connsiteX3" fmla="*/ 1759 w 462400"/>
                <a:gd name="connsiteY3" fmla="*/ 279578 h 465368"/>
                <a:gd name="connsiteX4" fmla="*/ 0 w 462400"/>
                <a:gd name="connsiteY4" fmla="*/ 262123 h 465368"/>
                <a:gd name="connsiteX5" fmla="*/ 163218 w 462400"/>
                <a:gd name="connsiteY5" fmla="*/ 262123 h 465368"/>
                <a:gd name="connsiteX6" fmla="*/ 163218 w 462400"/>
                <a:gd name="connsiteY6" fmla="*/ 294917 h 465368"/>
                <a:gd name="connsiteX7" fmla="*/ 228806 w 462400"/>
                <a:gd name="connsiteY7" fmla="*/ 229329 h 465368"/>
                <a:gd name="connsiteX8" fmla="*/ 163218 w 462400"/>
                <a:gd name="connsiteY8" fmla="*/ 163740 h 465368"/>
                <a:gd name="connsiteX9" fmla="*/ 163218 w 462400"/>
                <a:gd name="connsiteY9" fmla="*/ 196534 h 465368"/>
                <a:gd name="connsiteX10" fmla="*/ 676 w 462400"/>
                <a:gd name="connsiteY10" fmla="*/ 196534 h 465368"/>
                <a:gd name="connsiteX11" fmla="*/ 1759 w 462400"/>
                <a:gd name="connsiteY11" fmla="*/ 185790 h 465368"/>
                <a:gd name="connsiteX12" fmla="*/ 229716 w 462400"/>
                <a:gd name="connsiteY12" fmla="*/ 0 h 4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2400" h="465368">
                  <a:moveTo>
                    <a:pt x="229716" y="0"/>
                  </a:moveTo>
                  <a:cubicBezTo>
                    <a:pt x="358224" y="0"/>
                    <a:pt x="462400" y="104176"/>
                    <a:pt x="462400" y="232684"/>
                  </a:cubicBezTo>
                  <a:cubicBezTo>
                    <a:pt x="462400" y="361192"/>
                    <a:pt x="358224" y="465368"/>
                    <a:pt x="229716" y="465368"/>
                  </a:cubicBezTo>
                  <a:cubicBezTo>
                    <a:pt x="117272" y="465368"/>
                    <a:pt x="23456" y="385608"/>
                    <a:pt x="1759" y="279578"/>
                  </a:cubicBezTo>
                  <a:lnTo>
                    <a:pt x="0" y="262123"/>
                  </a:lnTo>
                  <a:lnTo>
                    <a:pt x="163218" y="262123"/>
                  </a:lnTo>
                  <a:lnTo>
                    <a:pt x="163218" y="294917"/>
                  </a:lnTo>
                  <a:lnTo>
                    <a:pt x="228806" y="229329"/>
                  </a:lnTo>
                  <a:lnTo>
                    <a:pt x="163218" y="163740"/>
                  </a:lnTo>
                  <a:lnTo>
                    <a:pt x="163218" y="196534"/>
                  </a:lnTo>
                  <a:lnTo>
                    <a:pt x="676" y="196534"/>
                  </a:lnTo>
                  <a:lnTo>
                    <a:pt x="1759" y="185790"/>
                  </a:lnTo>
                  <a:cubicBezTo>
                    <a:pt x="23456" y="79760"/>
                    <a:pt x="117272" y="0"/>
                    <a:pt x="2297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64F53B1-7C2D-4F24-A5EA-8AF6E0F73C5D}"/>
              </a:ext>
            </a:extLst>
          </p:cNvPr>
          <p:cNvSpPr txBox="1"/>
          <p:nvPr/>
        </p:nvSpPr>
        <p:spPr>
          <a:xfrm>
            <a:off x="4806654" y="4789040"/>
            <a:ext cx="192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99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УНПК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6A3FDC-F0D4-4F16-8EA5-83C8060377C8}"/>
              </a:ext>
            </a:extLst>
          </p:cNvPr>
          <p:cNvSpPr txBox="1"/>
          <p:nvPr/>
        </p:nvSpPr>
        <p:spPr>
          <a:xfrm>
            <a:off x="5121103" y="5145513"/>
            <a:ext cx="202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РАБОТАЯ НАД ПРОЕКТОМ, ПРОЕКТИРУЕМ ЖИЗНЬ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6A43B30-A188-4FA1-BDC2-CAA1DA23C067}"/>
              </a:ext>
            </a:extLst>
          </p:cNvPr>
          <p:cNvGrpSpPr/>
          <p:nvPr/>
        </p:nvGrpSpPr>
        <p:grpSpPr>
          <a:xfrm>
            <a:off x="7402074" y="4043135"/>
            <a:ext cx="671286" cy="671286"/>
            <a:chOff x="7402074" y="4043135"/>
            <a:chExt cx="671286" cy="671286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140DAF56-784E-43C9-873C-41B0DC2EB25A}"/>
                </a:ext>
              </a:extLst>
            </p:cNvPr>
            <p:cNvSpPr/>
            <p:nvPr/>
          </p:nvSpPr>
          <p:spPr>
            <a:xfrm>
              <a:off x="7402074" y="4043135"/>
              <a:ext cx="671286" cy="67128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25527EE6-2D75-46DB-84A7-45B251368E29}"/>
                </a:ext>
              </a:extLst>
            </p:cNvPr>
            <p:cNvSpPr/>
            <p:nvPr/>
          </p:nvSpPr>
          <p:spPr>
            <a:xfrm>
              <a:off x="7506517" y="4146094"/>
              <a:ext cx="462400" cy="465368"/>
            </a:xfrm>
            <a:custGeom>
              <a:avLst/>
              <a:gdLst>
                <a:gd name="connsiteX0" fmla="*/ 229716 w 462400"/>
                <a:gd name="connsiteY0" fmla="*/ 0 h 465368"/>
                <a:gd name="connsiteX1" fmla="*/ 462400 w 462400"/>
                <a:gd name="connsiteY1" fmla="*/ 232684 h 465368"/>
                <a:gd name="connsiteX2" fmla="*/ 229716 w 462400"/>
                <a:gd name="connsiteY2" fmla="*/ 465368 h 465368"/>
                <a:gd name="connsiteX3" fmla="*/ 1759 w 462400"/>
                <a:gd name="connsiteY3" fmla="*/ 279578 h 465368"/>
                <a:gd name="connsiteX4" fmla="*/ 0 w 462400"/>
                <a:gd name="connsiteY4" fmla="*/ 262123 h 465368"/>
                <a:gd name="connsiteX5" fmla="*/ 163218 w 462400"/>
                <a:gd name="connsiteY5" fmla="*/ 262123 h 465368"/>
                <a:gd name="connsiteX6" fmla="*/ 163218 w 462400"/>
                <a:gd name="connsiteY6" fmla="*/ 294917 h 465368"/>
                <a:gd name="connsiteX7" fmla="*/ 228806 w 462400"/>
                <a:gd name="connsiteY7" fmla="*/ 229329 h 465368"/>
                <a:gd name="connsiteX8" fmla="*/ 163218 w 462400"/>
                <a:gd name="connsiteY8" fmla="*/ 163740 h 465368"/>
                <a:gd name="connsiteX9" fmla="*/ 163218 w 462400"/>
                <a:gd name="connsiteY9" fmla="*/ 196534 h 465368"/>
                <a:gd name="connsiteX10" fmla="*/ 676 w 462400"/>
                <a:gd name="connsiteY10" fmla="*/ 196534 h 465368"/>
                <a:gd name="connsiteX11" fmla="*/ 1759 w 462400"/>
                <a:gd name="connsiteY11" fmla="*/ 185790 h 465368"/>
                <a:gd name="connsiteX12" fmla="*/ 229716 w 462400"/>
                <a:gd name="connsiteY12" fmla="*/ 0 h 4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2400" h="465368">
                  <a:moveTo>
                    <a:pt x="229716" y="0"/>
                  </a:moveTo>
                  <a:cubicBezTo>
                    <a:pt x="358224" y="0"/>
                    <a:pt x="462400" y="104176"/>
                    <a:pt x="462400" y="232684"/>
                  </a:cubicBezTo>
                  <a:cubicBezTo>
                    <a:pt x="462400" y="361192"/>
                    <a:pt x="358224" y="465368"/>
                    <a:pt x="229716" y="465368"/>
                  </a:cubicBezTo>
                  <a:cubicBezTo>
                    <a:pt x="117272" y="465368"/>
                    <a:pt x="23456" y="385608"/>
                    <a:pt x="1759" y="279578"/>
                  </a:cubicBezTo>
                  <a:lnTo>
                    <a:pt x="0" y="262123"/>
                  </a:lnTo>
                  <a:lnTo>
                    <a:pt x="163218" y="262123"/>
                  </a:lnTo>
                  <a:lnTo>
                    <a:pt x="163218" y="294917"/>
                  </a:lnTo>
                  <a:lnTo>
                    <a:pt x="228806" y="229329"/>
                  </a:lnTo>
                  <a:lnTo>
                    <a:pt x="163218" y="163740"/>
                  </a:lnTo>
                  <a:lnTo>
                    <a:pt x="163218" y="196534"/>
                  </a:lnTo>
                  <a:lnTo>
                    <a:pt x="676" y="196534"/>
                  </a:lnTo>
                  <a:lnTo>
                    <a:pt x="1759" y="185790"/>
                  </a:lnTo>
                  <a:cubicBezTo>
                    <a:pt x="23456" y="79760"/>
                    <a:pt x="117272" y="0"/>
                    <a:pt x="2297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7EDAD93-0AF4-4DD6-9B1A-68CFA9853F5A}"/>
              </a:ext>
            </a:extLst>
          </p:cNvPr>
          <p:cNvSpPr txBox="1"/>
          <p:nvPr/>
        </p:nvSpPr>
        <p:spPr>
          <a:xfrm>
            <a:off x="6336729" y="4770126"/>
            <a:ext cx="3053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МЕЖДУНАРОДНЫЕ ПРОЕКТЫ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C886BF-7028-486D-B6A7-50CEFBF4D65A}"/>
              </a:ext>
            </a:extLst>
          </p:cNvPr>
          <p:cNvSpPr txBox="1"/>
          <p:nvPr/>
        </p:nvSpPr>
        <p:spPr>
          <a:xfrm>
            <a:off x="6983897" y="5373126"/>
            <a:ext cx="2115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ПРОГРАММЫ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EA2FF4F-3D97-42CD-A5E8-1C0F6B3781A5}"/>
              </a:ext>
            </a:extLst>
          </p:cNvPr>
          <p:cNvGrpSpPr/>
          <p:nvPr/>
        </p:nvGrpSpPr>
        <p:grpSpPr>
          <a:xfrm>
            <a:off x="9512088" y="4043135"/>
            <a:ext cx="671286" cy="671286"/>
            <a:chOff x="9512088" y="4043135"/>
            <a:chExt cx="671286" cy="671286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F6EC9F14-A364-4BBF-8D67-010074B47DF3}"/>
                </a:ext>
              </a:extLst>
            </p:cNvPr>
            <p:cNvSpPr/>
            <p:nvPr/>
          </p:nvSpPr>
          <p:spPr>
            <a:xfrm>
              <a:off x="9512088" y="4043135"/>
              <a:ext cx="671286" cy="67128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20A89040-4397-424D-91CA-0D6E3FA60B2A}"/>
                </a:ext>
              </a:extLst>
            </p:cNvPr>
            <p:cNvSpPr/>
            <p:nvPr/>
          </p:nvSpPr>
          <p:spPr>
            <a:xfrm>
              <a:off x="9616531" y="4146094"/>
              <a:ext cx="462400" cy="465368"/>
            </a:xfrm>
            <a:custGeom>
              <a:avLst/>
              <a:gdLst>
                <a:gd name="connsiteX0" fmla="*/ 229716 w 462400"/>
                <a:gd name="connsiteY0" fmla="*/ 0 h 465368"/>
                <a:gd name="connsiteX1" fmla="*/ 462400 w 462400"/>
                <a:gd name="connsiteY1" fmla="*/ 232684 h 465368"/>
                <a:gd name="connsiteX2" fmla="*/ 229716 w 462400"/>
                <a:gd name="connsiteY2" fmla="*/ 465368 h 465368"/>
                <a:gd name="connsiteX3" fmla="*/ 1759 w 462400"/>
                <a:gd name="connsiteY3" fmla="*/ 279578 h 465368"/>
                <a:gd name="connsiteX4" fmla="*/ 0 w 462400"/>
                <a:gd name="connsiteY4" fmla="*/ 262123 h 465368"/>
                <a:gd name="connsiteX5" fmla="*/ 163218 w 462400"/>
                <a:gd name="connsiteY5" fmla="*/ 262123 h 465368"/>
                <a:gd name="connsiteX6" fmla="*/ 163218 w 462400"/>
                <a:gd name="connsiteY6" fmla="*/ 294917 h 465368"/>
                <a:gd name="connsiteX7" fmla="*/ 228806 w 462400"/>
                <a:gd name="connsiteY7" fmla="*/ 229329 h 465368"/>
                <a:gd name="connsiteX8" fmla="*/ 163218 w 462400"/>
                <a:gd name="connsiteY8" fmla="*/ 163740 h 465368"/>
                <a:gd name="connsiteX9" fmla="*/ 163218 w 462400"/>
                <a:gd name="connsiteY9" fmla="*/ 196534 h 465368"/>
                <a:gd name="connsiteX10" fmla="*/ 676 w 462400"/>
                <a:gd name="connsiteY10" fmla="*/ 196534 h 465368"/>
                <a:gd name="connsiteX11" fmla="*/ 1759 w 462400"/>
                <a:gd name="connsiteY11" fmla="*/ 185790 h 465368"/>
                <a:gd name="connsiteX12" fmla="*/ 229716 w 462400"/>
                <a:gd name="connsiteY12" fmla="*/ 0 h 4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2400" h="465368">
                  <a:moveTo>
                    <a:pt x="229716" y="0"/>
                  </a:moveTo>
                  <a:cubicBezTo>
                    <a:pt x="358224" y="0"/>
                    <a:pt x="462400" y="104176"/>
                    <a:pt x="462400" y="232684"/>
                  </a:cubicBezTo>
                  <a:cubicBezTo>
                    <a:pt x="462400" y="361192"/>
                    <a:pt x="358224" y="465368"/>
                    <a:pt x="229716" y="465368"/>
                  </a:cubicBezTo>
                  <a:cubicBezTo>
                    <a:pt x="117272" y="465368"/>
                    <a:pt x="23456" y="385608"/>
                    <a:pt x="1759" y="279578"/>
                  </a:cubicBezTo>
                  <a:lnTo>
                    <a:pt x="0" y="262123"/>
                  </a:lnTo>
                  <a:lnTo>
                    <a:pt x="163218" y="262123"/>
                  </a:lnTo>
                  <a:lnTo>
                    <a:pt x="163218" y="294917"/>
                  </a:lnTo>
                  <a:lnTo>
                    <a:pt x="228806" y="229329"/>
                  </a:lnTo>
                  <a:lnTo>
                    <a:pt x="163218" y="163740"/>
                  </a:lnTo>
                  <a:lnTo>
                    <a:pt x="163218" y="196534"/>
                  </a:lnTo>
                  <a:lnTo>
                    <a:pt x="676" y="196534"/>
                  </a:lnTo>
                  <a:lnTo>
                    <a:pt x="1759" y="185790"/>
                  </a:lnTo>
                  <a:cubicBezTo>
                    <a:pt x="23456" y="79760"/>
                    <a:pt x="117272" y="0"/>
                    <a:pt x="2297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2ED7E14-375A-463A-991B-D7A6318A2E46}"/>
              </a:ext>
            </a:extLst>
          </p:cNvPr>
          <p:cNvSpPr txBox="1"/>
          <p:nvPr/>
        </p:nvSpPr>
        <p:spPr>
          <a:xfrm>
            <a:off x="9157637" y="4793079"/>
            <a:ext cx="268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AD5EF3-7DB2-436A-9F14-6B96555B93E5}"/>
              </a:ext>
            </a:extLst>
          </p:cNvPr>
          <p:cNvSpPr txBox="1"/>
          <p:nvPr/>
        </p:nvSpPr>
        <p:spPr>
          <a:xfrm>
            <a:off x="9315045" y="5205934"/>
            <a:ext cx="259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СОМЕСТНЫЕ ПРОЕКТЫ С образовательным центром «СИРИУС»</a:t>
            </a:r>
          </a:p>
          <a:p>
            <a:endParaRPr lang="ru-RU" sz="1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549AC0F-31F6-4BBC-B0E7-2524C97294BB}"/>
              </a:ext>
            </a:extLst>
          </p:cNvPr>
          <p:cNvGrpSpPr/>
          <p:nvPr/>
        </p:nvGrpSpPr>
        <p:grpSpPr>
          <a:xfrm>
            <a:off x="1485527" y="1117602"/>
            <a:ext cx="1717593" cy="2925533"/>
            <a:chOff x="1485527" y="1117602"/>
            <a:chExt cx="1717593" cy="2925533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CD2EFFE5-38DF-4860-A7E3-5CB5107C74E0}"/>
                </a:ext>
              </a:extLst>
            </p:cNvPr>
            <p:cNvGrpSpPr/>
            <p:nvPr/>
          </p:nvGrpSpPr>
          <p:grpSpPr>
            <a:xfrm>
              <a:off x="1485527" y="1117602"/>
              <a:ext cx="1717593" cy="2925533"/>
              <a:chOff x="1485527" y="1117602"/>
              <a:chExt cx="1717593" cy="2925533"/>
            </a:xfrm>
          </p:grpSpPr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05FC1871-0321-46A9-9B92-ADEF5BA2E99D}"/>
                  </a:ext>
                </a:extLst>
              </p:cNvPr>
              <p:cNvSpPr/>
              <p:nvPr/>
            </p:nvSpPr>
            <p:spPr>
              <a:xfrm>
                <a:off x="1485527" y="1211336"/>
                <a:ext cx="1363436" cy="1363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Тень">
                <a:extLst>
                  <a:ext uri="{FF2B5EF4-FFF2-40B4-BE49-F238E27FC236}">
                    <a16:creationId xmlns:a16="http://schemas.microsoft.com/office/drawing/2014/main" id="{561AA1F2-B22C-4C1C-89DA-2AB63144AF97}"/>
                  </a:ext>
                </a:extLst>
              </p:cNvPr>
              <p:cNvSpPr/>
              <p:nvPr/>
            </p:nvSpPr>
            <p:spPr>
              <a:xfrm>
                <a:off x="1758040" y="1117602"/>
                <a:ext cx="1445080" cy="1445080"/>
              </a:xfrm>
              <a:prstGeom prst="ellipse">
                <a:avLst/>
              </a:prstGeom>
              <a:solidFill>
                <a:schemeClr val="tx1">
                  <a:alpha val="44000"/>
                </a:schemeClr>
              </a:solidFill>
              <a:ln>
                <a:noFill/>
              </a:ln>
              <a:effectLst>
                <a:softEdge rad="431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87DD2EAC-1FE5-4266-8A98-DEA4EC808FD8}"/>
                  </a:ext>
                </a:extLst>
              </p:cNvPr>
              <p:cNvGrpSpPr/>
              <p:nvPr/>
            </p:nvGrpSpPr>
            <p:grpSpPr>
              <a:xfrm>
                <a:off x="1607468" y="1361463"/>
                <a:ext cx="1096743" cy="1076780"/>
                <a:chOff x="8659086" y="2566459"/>
                <a:chExt cx="1388714" cy="1363436"/>
              </a:xfrm>
            </p:grpSpPr>
            <p:sp>
              <p:nvSpPr>
                <p:cNvPr id="43" name="Овал 42">
                  <a:extLst>
                    <a:ext uri="{FF2B5EF4-FFF2-40B4-BE49-F238E27FC236}">
                      <a16:creationId xmlns:a16="http://schemas.microsoft.com/office/drawing/2014/main" id="{8540A143-D3C2-4815-8FE6-3C7009AA0831}"/>
                    </a:ext>
                  </a:extLst>
                </p:cNvPr>
                <p:cNvSpPr/>
                <p:nvPr/>
              </p:nvSpPr>
              <p:spPr>
                <a:xfrm>
                  <a:off x="8684364" y="2566459"/>
                  <a:ext cx="1363436" cy="136343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4" name="Полилиния: фигура 43">
                  <a:extLst>
                    <a:ext uri="{FF2B5EF4-FFF2-40B4-BE49-F238E27FC236}">
                      <a16:creationId xmlns:a16="http://schemas.microsoft.com/office/drawing/2014/main" id="{EC72DA34-0163-4081-8572-382A3A7C3780}"/>
                    </a:ext>
                  </a:extLst>
                </p:cNvPr>
                <p:cNvSpPr/>
                <p:nvPr/>
              </p:nvSpPr>
              <p:spPr>
                <a:xfrm>
                  <a:off x="8659086" y="2576757"/>
                  <a:ext cx="526022" cy="1324371"/>
                </a:xfrm>
                <a:custGeom>
                  <a:avLst/>
                  <a:gdLst>
                    <a:gd name="connsiteX0" fmla="*/ 526021 w 526021"/>
                    <a:gd name="connsiteY0" fmla="*/ 0 h 1324370"/>
                    <a:gd name="connsiteX1" fmla="*/ 526021 w 526021"/>
                    <a:gd name="connsiteY1" fmla="*/ 1324370 h 1324370"/>
                    <a:gd name="connsiteX2" fmla="*/ 416363 w 526021"/>
                    <a:gd name="connsiteY2" fmla="*/ 1290330 h 1324370"/>
                    <a:gd name="connsiteX3" fmla="*/ 0 w 526021"/>
                    <a:gd name="connsiteY3" fmla="*/ 662185 h 1324370"/>
                    <a:gd name="connsiteX4" fmla="*/ 416363 w 526021"/>
                    <a:gd name="connsiteY4" fmla="*/ 34040 h 1324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6021" h="1324370">
                      <a:moveTo>
                        <a:pt x="526021" y="0"/>
                      </a:moveTo>
                      <a:lnTo>
                        <a:pt x="526021" y="1324370"/>
                      </a:lnTo>
                      <a:lnTo>
                        <a:pt x="416363" y="1290330"/>
                      </a:lnTo>
                      <a:cubicBezTo>
                        <a:pt x="171684" y="1186840"/>
                        <a:pt x="0" y="944562"/>
                        <a:pt x="0" y="662185"/>
                      </a:cubicBezTo>
                      <a:cubicBezTo>
                        <a:pt x="0" y="379809"/>
                        <a:pt x="171684" y="137531"/>
                        <a:pt x="416363" y="3404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7B5A173D-A078-4DEA-97E7-DF58F5529D5B}"/>
                  </a:ext>
                </a:extLst>
              </p:cNvPr>
              <p:cNvCxnSpPr>
                <a:cxnSpLocks/>
                <a:endCxn id="12" idx="0"/>
              </p:cNvCxnSpPr>
              <p:nvPr/>
            </p:nvCxnSpPr>
            <p:spPr>
              <a:xfrm>
                <a:off x="2136321" y="2562682"/>
                <a:ext cx="0" cy="1480453"/>
              </a:xfrm>
              <a:prstGeom prst="line">
                <a:avLst/>
              </a:prstGeom>
              <a:ln w="1270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9A86DA-EBDD-432D-A818-618A69780EF7}"/>
                </a:ext>
              </a:extLst>
            </p:cNvPr>
            <p:cNvSpPr txBox="1"/>
            <p:nvPr/>
          </p:nvSpPr>
          <p:spPr>
            <a:xfrm>
              <a:off x="1930154" y="1651853"/>
              <a:ext cx="745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A871C92-8634-4624-976F-1EB086AF42E6}"/>
              </a:ext>
            </a:extLst>
          </p:cNvPr>
          <p:cNvGrpSpPr/>
          <p:nvPr/>
        </p:nvGrpSpPr>
        <p:grpSpPr>
          <a:xfrm>
            <a:off x="3342351" y="332468"/>
            <a:ext cx="1756787" cy="3710667"/>
            <a:chOff x="3342351" y="332468"/>
            <a:chExt cx="1756787" cy="3710667"/>
          </a:xfrm>
        </p:grpSpPr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F038E1ED-8F2C-4B93-8306-D8BFA3C55960}"/>
                </a:ext>
              </a:extLst>
            </p:cNvPr>
            <p:cNvGrpSpPr/>
            <p:nvPr/>
          </p:nvGrpSpPr>
          <p:grpSpPr>
            <a:xfrm>
              <a:off x="3342351" y="332468"/>
              <a:ext cx="1756787" cy="3710667"/>
              <a:chOff x="3342351" y="332468"/>
              <a:chExt cx="1756787" cy="3710667"/>
            </a:xfrm>
          </p:grpSpPr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84E65D81-1BB9-4F2B-8118-6AA25E7C9997}"/>
                  </a:ext>
                </a:extLst>
              </p:cNvPr>
              <p:cNvSpPr/>
              <p:nvPr/>
            </p:nvSpPr>
            <p:spPr>
              <a:xfrm>
                <a:off x="3342351" y="332468"/>
                <a:ext cx="1363436" cy="1363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Тень">
                <a:extLst>
                  <a:ext uri="{FF2B5EF4-FFF2-40B4-BE49-F238E27FC236}">
                    <a16:creationId xmlns:a16="http://schemas.microsoft.com/office/drawing/2014/main" id="{2DBAF70F-65C3-4AA9-B2D9-2DD7765EDC17}"/>
                  </a:ext>
                </a:extLst>
              </p:cNvPr>
              <p:cNvSpPr/>
              <p:nvPr/>
            </p:nvSpPr>
            <p:spPr>
              <a:xfrm>
                <a:off x="3654058" y="664480"/>
                <a:ext cx="1445080" cy="1445080"/>
              </a:xfrm>
              <a:prstGeom prst="ellipse">
                <a:avLst/>
              </a:prstGeom>
              <a:solidFill>
                <a:schemeClr val="tx1">
                  <a:alpha val="44000"/>
                </a:schemeClr>
              </a:solidFill>
              <a:ln>
                <a:noFill/>
              </a:ln>
              <a:effectLst>
                <a:softEdge rad="431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50" name="Группа 49">
                <a:extLst>
                  <a:ext uri="{FF2B5EF4-FFF2-40B4-BE49-F238E27FC236}">
                    <a16:creationId xmlns:a16="http://schemas.microsoft.com/office/drawing/2014/main" id="{F18E69D2-5FFC-4E4B-9FE0-2900D8568B42}"/>
                  </a:ext>
                </a:extLst>
              </p:cNvPr>
              <p:cNvGrpSpPr/>
              <p:nvPr/>
            </p:nvGrpSpPr>
            <p:grpSpPr>
              <a:xfrm>
                <a:off x="3485679" y="469222"/>
                <a:ext cx="1076780" cy="1076780"/>
                <a:chOff x="8647008" y="2065564"/>
                <a:chExt cx="1363436" cy="1363436"/>
              </a:xfrm>
            </p:grpSpPr>
            <p:sp>
              <p:nvSpPr>
                <p:cNvPr id="52" name="Овал 51">
                  <a:extLst>
                    <a:ext uri="{FF2B5EF4-FFF2-40B4-BE49-F238E27FC236}">
                      <a16:creationId xmlns:a16="http://schemas.microsoft.com/office/drawing/2014/main" id="{79FD9A6B-BFEF-4713-8DA5-6F25D1238ADB}"/>
                    </a:ext>
                  </a:extLst>
                </p:cNvPr>
                <p:cNvSpPr/>
                <p:nvPr/>
              </p:nvSpPr>
              <p:spPr>
                <a:xfrm>
                  <a:off x="8647008" y="2065564"/>
                  <a:ext cx="1363436" cy="13634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3" name="Полилиния: фигура 52">
                  <a:extLst>
                    <a:ext uri="{FF2B5EF4-FFF2-40B4-BE49-F238E27FC236}">
                      <a16:creationId xmlns:a16="http://schemas.microsoft.com/office/drawing/2014/main" id="{650F6B02-CD62-4AD8-BD94-87B81C4AD8AB}"/>
                    </a:ext>
                  </a:extLst>
                </p:cNvPr>
                <p:cNvSpPr/>
                <p:nvPr/>
              </p:nvSpPr>
              <p:spPr>
                <a:xfrm>
                  <a:off x="8647008" y="2085097"/>
                  <a:ext cx="526021" cy="1324370"/>
                </a:xfrm>
                <a:custGeom>
                  <a:avLst/>
                  <a:gdLst>
                    <a:gd name="connsiteX0" fmla="*/ 526021 w 526021"/>
                    <a:gd name="connsiteY0" fmla="*/ 0 h 1324370"/>
                    <a:gd name="connsiteX1" fmla="*/ 526021 w 526021"/>
                    <a:gd name="connsiteY1" fmla="*/ 1324370 h 1324370"/>
                    <a:gd name="connsiteX2" fmla="*/ 416363 w 526021"/>
                    <a:gd name="connsiteY2" fmla="*/ 1290330 h 1324370"/>
                    <a:gd name="connsiteX3" fmla="*/ 0 w 526021"/>
                    <a:gd name="connsiteY3" fmla="*/ 662185 h 1324370"/>
                    <a:gd name="connsiteX4" fmla="*/ 416363 w 526021"/>
                    <a:gd name="connsiteY4" fmla="*/ 34040 h 1324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6021" h="1324370">
                      <a:moveTo>
                        <a:pt x="526021" y="0"/>
                      </a:moveTo>
                      <a:lnTo>
                        <a:pt x="526021" y="1324370"/>
                      </a:lnTo>
                      <a:lnTo>
                        <a:pt x="416363" y="1290330"/>
                      </a:lnTo>
                      <a:cubicBezTo>
                        <a:pt x="171684" y="1186840"/>
                        <a:pt x="0" y="944562"/>
                        <a:pt x="0" y="662185"/>
                      </a:cubicBezTo>
                      <a:cubicBezTo>
                        <a:pt x="0" y="379809"/>
                        <a:pt x="171684" y="137531"/>
                        <a:pt x="416363" y="34040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51" name="Прямая соединительная линия 50">
                <a:extLst>
                  <a:ext uri="{FF2B5EF4-FFF2-40B4-BE49-F238E27FC236}">
                    <a16:creationId xmlns:a16="http://schemas.microsoft.com/office/drawing/2014/main" id="{0CBA134F-60AA-4CE1-A009-B990512494E3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>
              <a:xfrm flipH="1">
                <a:off x="4024069" y="1530575"/>
                <a:ext cx="4536" cy="2512560"/>
              </a:xfrm>
              <a:prstGeom prst="line">
                <a:avLst/>
              </a:prstGeom>
              <a:ln w="1270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9A3CDDD-9FAD-4463-AE20-91A1996B769B}"/>
                </a:ext>
              </a:extLst>
            </p:cNvPr>
            <p:cNvSpPr txBox="1"/>
            <p:nvPr/>
          </p:nvSpPr>
          <p:spPr>
            <a:xfrm>
              <a:off x="3817084" y="746001"/>
              <a:ext cx="745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EFBE0E02-29CD-4F76-B0AD-02E916464BDA}"/>
              </a:ext>
            </a:extLst>
          </p:cNvPr>
          <p:cNvGrpSpPr/>
          <p:nvPr/>
        </p:nvGrpSpPr>
        <p:grpSpPr>
          <a:xfrm>
            <a:off x="5168251" y="829125"/>
            <a:ext cx="1748517" cy="3214010"/>
            <a:chOff x="5168251" y="829125"/>
            <a:chExt cx="1748517" cy="3214010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2C39E201-6C67-4093-B581-9440F5A28421}"/>
                </a:ext>
              </a:extLst>
            </p:cNvPr>
            <p:cNvGrpSpPr/>
            <p:nvPr/>
          </p:nvGrpSpPr>
          <p:grpSpPr>
            <a:xfrm>
              <a:off x="5168251" y="829125"/>
              <a:ext cx="1748517" cy="3214010"/>
              <a:chOff x="5168251" y="829125"/>
              <a:chExt cx="1748517" cy="3214010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CDCDA18A-ECAA-4350-BBCB-5FEB36A2049B}"/>
                  </a:ext>
                </a:extLst>
              </p:cNvPr>
              <p:cNvSpPr/>
              <p:nvPr/>
            </p:nvSpPr>
            <p:spPr>
              <a:xfrm>
                <a:off x="5168251" y="829125"/>
                <a:ext cx="1363436" cy="1363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Тень">
                <a:extLst>
                  <a:ext uri="{FF2B5EF4-FFF2-40B4-BE49-F238E27FC236}">
                    <a16:creationId xmlns:a16="http://schemas.microsoft.com/office/drawing/2014/main" id="{05488C5F-6BE5-4F82-B84A-49ED502F9049}"/>
                  </a:ext>
                </a:extLst>
              </p:cNvPr>
              <p:cNvSpPr/>
              <p:nvPr/>
            </p:nvSpPr>
            <p:spPr>
              <a:xfrm>
                <a:off x="5471688" y="1117602"/>
                <a:ext cx="1445080" cy="1445080"/>
              </a:xfrm>
              <a:prstGeom prst="ellipse">
                <a:avLst/>
              </a:prstGeom>
              <a:solidFill>
                <a:schemeClr val="tx1">
                  <a:alpha val="44000"/>
                </a:schemeClr>
              </a:solidFill>
              <a:ln>
                <a:noFill/>
              </a:ln>
              <a:effectLst>
                <a:softEdge rad="431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59" name="Группа 58">
                <a:extLst>
                  <a:ext uri="{FF2B5EF4-FFF2-40B4-BE49-F238E27FC236}">
                    <a16:creationId xmlns:a16="http://schemas.microsoft.com/office/drawing/2014/main" id="{BE00E188-7DC2-4119-84B8-3E2CA8899981}"/>
                  </a:ext>
                </a:extLst>
              </p:cNvPr>
              <p:cNvGrpSpPr/>
              <p:nvPr/>
            </p:nvGrpSpPr>
            <p:grpSpPr>
              <a:xfrm>
                <a:off x="5311579" y="965879"/>
                <a:ext cx="1076780" cy="1076780"/>
                <a:chOff x="8647008" y="2065564"/>
                <a:chExt cx="1363436" cy="1363436"/>
              </a:xfrm>
            </p:grpSpPr>
            <p:sp>
              <p:nvSpPr>
                <p:cNvPr id="61" name="Овал 60">
                  <a:extLst>
                    <a:ext uri="{FF2B5EF4-FFF2-40B4-BE49-F238E27FC236}">
                      <a16:creationId xmlns:a16="http://schemas.microsoft.com/office/drawing/2014/main" id="{E76B2D19-541F-4F2B-A5F3-250B390E9DFC}"/>
                    </a:ext>
                  </a:extLst>
                </p:cNvPr>
                <p:cNvSpPr/>
                <p:nvPr/>
              </p:nvSpPr>
              <p:spPr>
                <a:xfrm>
                  <a:off x="8647008" y="2065564"/>
                  <a:ext cx="1363436" cy="1363436"/>
                </a:xfrm>
                <a:prstGeom prst="ellipse">
                  <a:avLst/>
                </a:prstGeom>
                <a:solidFill>
                  <a:srgbClr val="AC2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2" name="Полилиния: фигура 61">
                  <a:extLst>
                    <a:ext uri="{FF2B5EF4-FFF2-40B4-BE49-F238E27FC236}">
                      <a16:creationId xmlns:a16="http://schemas.microsoft.com/office/drawing/2014/main" id="{B6B9C8B2-AA5D-450E-B161-88EDF66182CB}"/>
                    </a:ext>
                  </a:extLst>
                </p:cNvPr>
                <p:cNvSpPr/>
                <p:nvPr/>
              </p:nvSpPr>
              <p:spPr>
                <a:xfrm>
                  <a:off x="8647008" y="2085097"/>
                  <a:ext cx="526021" cy="1324370"/>
                </a:xfrm>
                <a:custGeom>
                  <a:avLst/>
                  <a:gdLst>
                    <a:gd name="connsiteX0" fmla="*/ 526021 w 526021"/>
                    <a:gd name="connsiteY0" fmla="*/ 0 h 1324370"/>
                    <a:gd name="connsiteX1" fmla="*/ 526021 w 526021"/>
                    <a:gd name="connsiteY1" fmla="*/ 1324370 h 1324370"/>
                    <a:gd name="connsiteX2" fmla="*/ 416363 w 526021"/>
                    <a:gd name="connsiteY2" fmla="*/ 1290330 h 1324370"/>
                    <a:gd name="connsiteX3" fmla="*/ 0 w 526021"/>
                    <a:gd name="connsiteY3" fmla="*/ 662185 h 1324370"/>
                    <a:gd name="connsiteX4" fmla="*/ 416363 w 526021"/>
                    <a:gd name="connsiteY4" fmla="*/ 34040 h 1324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6021" h="1324370">
                      <a:moveTo>
                        <a:pt x="526021" y="0"/>
                      </a:moveTo>
                      <a:lnTo>
                        <a:pt x="526021" y="1324370"/>
                      </a:lnTo>
                      <a:lnTo>
                        <a:pt x="416363" y="1290330"/>
                      </a:lnTo>
                      <a:cubicBezTo>
                        <a:pt x="171684" y="1186840"/>
                        <a:pt x="0" y="944562"/>
                        <a:pt x="0" y="662185"/>
                      </a:cubicBezTo>
                      <a:cubicBezTo>
                        <a:pt x="0" y="379809"/>
                        <a:pt x="171684" y="137531"/>
                        <a:pt x="416363" y="34040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60" name="Прямая соединительная линия 59">
                <a:extLst>
                  <a:ext uri="{FF2B5EF4-FFF2-40B4-BE49-F238E27FC236}">
                    <a16:creationId xmlns:a16="http://schemas.microsoft.com/office/drawing/2014/main" id="{A12D37E4-92C7-47C9-8D2D-4B655D2FBA0B}"/>
                  </a:ext>
                </a:extLst>
              </p:cNvPr>
              <p:cNvCxnSpPr>
                <a:cxnSpLocks/>
                <a:endCxn id="22" idx="0"/>
              </p:cNvCxnSpPr>
              <p:nvPr/>
            </p:nvCxnSpPr>
            <p:spPr>
              <a:xfrm flipH="1">
                <a:off x="5849969" y="2027232"/>
                <a:ext cx="4536" cy="2015903"/>
              </a:xfrm>
              <a:prstGeom prst="line">
                <a:avLst/>
              </a:prstGeom>
              <a:ln w="1270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60B707-21D8-436B-8818-C04FDBDC08F4}"/>
                </a:ext>
              </a:extLst>
            </p:cNvPr>
            <p:cNvSpPr txBox="1"/>
            <p:nvPr/>
          </p:nvSpPr>
          <p:spPr>
            <a:xfrm>
              <a:off x="5620268" y="1277106"/>
              <a:ext cx="745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45BE32FA-BCCC-43F2-B69C-B5C2667E994C}"/>
              </a:ext>
            </a:extLst>
          </p:cNvPr>
          <p:cNvGrpSpPr/>
          <p:nvPr/>
        </p:nvGrpSpPr>
        <p:grpSpPr>
          <a:xfrm>
            <a:off x="7055999" y="332468"/>
            <a:ext cx="1756787" cy="3710667"/>
            <a:chOff x="7055999" y="332468"/>
            <a:chExt cx="1756787" cy="3710667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457BF1C1-C66A-46C1-9667-D0ACB8BA3310}"/>
                </a:ext>
              </a:extLst>
            </p:cNvPr>
            <p:cNvGrpSpPr/>
            <p:nvPr/>
          </p:nvGrpSpPr>
          <p:grpSpPr>
            <a:xfrm>
              <a:off x="7055999" y="332468"/>
              <a:ext cx="1756787" cy="3710667"/>
              <a:chOff x="7055999" y="332468"/>
              <a:chExt cx="1756787" cy="3710667"/>
            </a:xfrm>
          </p:grpSpPr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id="{5FB5F9BD-7E27-40B8-A485-6A63AC08FF3E}"/>
                  </a:ext>
                </a:extLst>
              </p:cNvPr>
              <p:cNvSpPr/>
              <p:nvPr/>
            </p:nvSpPr>
            <p:spPr>
              <a:xfrm>
                <a:off x="7055999" y="332468"/>
                <a:ext cx="1363436" cy="1363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Тень">
                <a:extLst>
                  <a:ext uri="{FF2B5EF4-FFF2-40B4-BE49-F238E27FC236}">
                    <a16:creationId xmlns:a16="http://schemas.microsoft.com/office/drawing/2014/main" id="{A532F436-CCD0-406C-9AEB-A05D8B2964F1}"/>
                  </a:ext>
                </a:extLst>
              </p:cNvPr>
              <p:cNvSpPr/>
              <p:nvPr/>
            </p:nvSpPr>
            <p:spPr>
              <a:xfrm>
                <a:off x="7367706" y="664480"/>
                <a:ext cx="1445080" cy="1445080"/>
              </a:xfrm>
              <a:prstGeom prst="ellipse">
                <a:avLst/>
              </a:prstGeom>
              <a:solidFill>
                <a:schemeClr val="tx1">
                  <a:alpha val="44000"/>
                </a:schemeClr>
              </a:solidFill>
              <a:ln>
                <a:noFill/>
              </a:ln>
              <a:effectLst>
                <a:softEdge rad="431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68" name="Группа 67">
                <a:extLst>
                  <a:ext uri="{FF2B5EF4-FFF2-40B4-BE49-F238E27FC236}">
                    <a16:creationId xmlns:a16="http://schemas.microsoft.com/office/drawing/2014/main" id="{D3EA622F-88D7-450B-AEA1-9F5E4C9563C7}"/>
                  </a:ext>
                </a:extLst>
              </p:cNvPr>
              <p:cNvGrpSpPr/>
              <p:nvPr/>
            </p:nvGrpSpPr>
            <p:grpSpPr>
              <a:xfrm>
                <a:off x="7199327" y="469222"/>
                <a:ext cx="1076780" cy="1076780"/>
                <a:chOff x="8647008" y="2065564"/>
                <a:chExt cx="1363436" cy="1363436"/>
              </a:xfrm>
            </p:grpSpPr>
            <p:sp>
              <p:nvSpPr>
                <p:cNvPr id="70" name="Овал 69">
                  <a:extLst>
                    <a:ext uri="{FF2B5EF4-FFF2-40B4-BE49-F238E27FC236}">
                      <a16:creationId xmlns:a16="http://schemas.microsoft.com/office/drawing/2014/main" id="{15AEF12F-94DB-4791-8E3D-8B4E3384235E}"/>
                    </a:ext>
                  </a:extLst>
                </p:cNvPr>
                <p:cNvSpPr/>
                <p:nvPr/>
              </p:nvSpPr>
              <p:spPr>
                <a:xfrm>
                  <a:off x="8647008" y="2065564"/>
                  <a:ext cx="1363436" cy="1363436"/>
                </a:xfrm>
                <a:prstGeom prst="ellipse">
                  <a:avLst/>
                </a:prstGeom>
                <a:solidFill>
                  <a:srgbClr val="FA17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1" name="Полилиния: фигура 70">
                  <a:extLst>
                    <a:ext uri="{FF2B5EF4-FFF2-40B4-BE49-F238E27FC236}">
                      <a16:creationId xmlns:a16="http://schemas.microsoft.com/office/drawing/2014/main" id="{9986DA3E-F409-42E2-98F0-E1B95096F785}"/>
                    </a:ext>
                  </a:extLst>
                </p:cNvPr>
                <p:cNvSpPr/>
                <p:nvPr/>
              </p:nvSpPr>
              <p:spPr>
                <a:xfrm>
                  <a:off x="8647008" y="2085097"/>
                  <a:ext cx="526021" cy="1324370"/>
                </a:xfrm>
                <a:custGeom>
                  <a:avLst/>
                  <a:gdLst>
                    <a:gd name="connsiteX0" fmla="*/ 526021 w 526021"/>
                    <a:gd name="connsiteY0" fmla="*/ 0 h 1324370"/>
                    <a:gd name="connsiteX1" fmla="*/ 526021 w 526021"/>
                    <a:gd name="connsiteY1" fmla="*/ 1324370 h 1324370"/>
                    <a:gd name="connsiteX2" fmla="*/ 416363 w 526021"/>
                    <a:gd name="connsiteY2" fmla="*/ 1290330 h 1324370"/>
                    <a:gd name="connsiteX3" fmla="*/ 0 w 526021"/>
                    <a:gd name="connsiteY3" fmla="*/ 662185 h 1324370"/>
                    <a:gd name="connsiteX4" fmla="*/ 416363 w 526021"/>
                    <a:gd name="connsiteY4" fmla="*/ 34040 h 1324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6021" h="1324370">
                      <a:moveTo>
                        <a:pt x="526021" y="0"/>
                      </a:moveTo>
                      <a:lnTo>
                        <a:pt x="526021" y="1324370"/>
                      </a:lnTo>
                      <a:lnTo>
                        <a:pt x="416363" y="1290330"/>
                      </a:lnTo>
                      <a:cubicBezTo>
                        <a:pt x="171684" y="1186840"/>
                        <a:pt x="0" y="944562"/>
                        <a:pt x="0" y="662185"/>
                      </a:cubicBezTo>
                      <a:cubicBezTo>
                        <a:pt x="0" y="379809"/>
                        <a:pt x="171684" y="137531"/>
                        <a:pt x="416363" y="3404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69" name="Прямая соединительная линия 68">
                <a:extLst>
                  <a:ext uri="{FF2B5EF4-FFF2-40B4-BE49-F238E27FC236}">
                    <a16:creationId xmlns:a16="http://schemas.microsoft.com/office/drawing/2014/main" id="{FEDA5E18-0D9D-40E5-83D2-D04A7678E9D9}"/>
                  </a:ext>
                </a:extLst>
              </p:cNvPr>
              <p:cNvCxnSpPr>
                <a:cxnSpLocks/>
                <a:endCxn id="27" idx="0"/>
              </p:cNvCxnSpPr>
              <p:nvPr/>
            </p:nvCxnSpPr>
            <p:spPr>
              <a:xfrm flipH="1">
                <a:off x="7737717" y="1530575"/>
                <a:ext cx="4536" cy="2512560"/>
              </a:xfrm>
              <a:prstGeom prst="line">
                <a:avLst/>
              </a:prstGeom>
              <a:ln w="1270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9C6FE34-7BB0-4717-9182-6B9E9D681AC7}"/>
                </a:ext>
              </a:extLst>
            </p:cNvPr>
            <p:cNvSpPr txBox="1"/>
            <p:nvPr/>
          </p:nvSpPr>
          <p:spPr>
            <a:xfrm>
              <a:off x="7506550" y="758673"/>
              <a:ext cx="745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15EE2304-759A-4E69-AA1B-177E52E18799}"/>
              </a:ext>
            </a:extLst>
          </p:cNvPr>
          <p:cNvGrpSpPr/>
          <p:nvPr/>
        </p:nvGrpSpPr>
        <p:grpSpPr>
          <a:xfrm>
            <a:off x="9166013" y="829125"/>
            <a:ext cx="1748517" cy="3214010"/>
            <a:chOff x="9166013" y="829125"/>
            <a:chExt cx="1748517" cy="3214010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561B06E5-0218-4CA2-A8FD-54C352D9E1F0}"/>
                </a:ext>
              </a:extLst>
            </p:cNvPr>
            <p:cNvGrpSpPr/>
            <p:nvPr/>
          </p:nvGrpSpPr>
          <p:grpSpPr>
            <a:xfrm>
              <a:off x="9166013" y="829125"/>
              <a:ext cx="1748517" cy="3214010"/>
              <a:chOff x="9166013" y="829125"/>
              <a:chExt cx="1748517" cy="3214010"/>
            </a:xfrm>
          </p:grpSpPr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id="{54257679-5508-46DD-975F-C7A3CB914DC5}"/>
                  </a:ext>
                </a:extLst>
              </p:cNvPr>
              <p:cNvSpPr/>
              <p:nvPr/>
            </p:nvSpPr>
            <p:spPr>
              <a:xfrm>
                <a:off x="9166013" y="829125"/>
                <a:ext cx="1363436" cy="1363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Тень">
                <a:extLst>
                  <a:ext uri="{FF2B5EF4-FFF2-40B4-BE49-F238E27FC236}">
                    <a16:creationId xmlns:a16="http://schemas.microsoft.com/office/drawing/2014/main" id="{BA27FE92-0ECE-4C96-90D8-3D709C8F5C38}"/>
                  </a:ext>
                </a:extLst>
              </p:cNvPr>
              <p:cNvSpPr/>
              <p:nvPr/>
            </p:nvSpPr>
            <p:spPr>
              <a:xfrm>
                <a:off x="9469450" y="1117602"/>
                <a:ext cx="1445080" cy="1445080"/>
              </a:xfrm>
              <a:prstGeom prst="ellipse">
                <a:avLst/>
              </a:prstGeom>
              <a:solidFill>
                <a:schemeClr val="tx1">
                  <a:alpha val="44000"/>
                </a:schemeClr>
              </a:solidFill>
              <a:ln>
                <a:noFill/>
              </a:ln>
              <a:effectLst>
                <a:softEdge rad="431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0611380A-2D84-4F28-BDB9-3772372C9F50}"/>
                  </a:ext>
                </a:extLst>
              </p:cNvPr>
              <p:cNvGrpSpPr/>
              <p:nvPr/>
            </p:nvGrpSpPr>
            <p:grpSpPr>
              <a:xfrm>
                <a:off x="9309341" y="965879"/>
                <a:ext cx="1076780" cy="1076780"/>
                <a:chOff x="8647008" y="2065564"/>
                <a:chExt cx="1363436" cy="1363436"/>
              </a:xfrm>
            </p:grpSpPr>
            <p:sp>
              <p:nvSpPr>
                <p:cNvPr id="79" name="Овал 78">
                  <a:extLst>
                    <a:ext uri="{FF2B5EF4-FFF2-40B4-BE49-F238E27FC236}">
                      <a16:creationId xmlns:a16="http://schemas.microsoft.com/office/drawing/2014/main" id="{EDD2BEA3-49D4-4B08-8E9E-46AD29DD1EB5}"/>
                    </a:ext>
                  </a:extLst>
                </p:cNvPr>
                <p:cNvSpPr/>
                <p:nvPr/>
              </p:nvSpPr>
              <p:spPr>
                <a:xfrm>
                  <a:off x="8647008" y="2065564"/>
                  <a:ext cx="1363436" cy="1363436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80" name="Полилиния: фигура 79">
                  <a:extLst>
                    <a:ext uri="{FF2B5EF4-FFF2-40B4-BE49-F238E27FC236}">
                      <a16:creationId xmlns:a16="http://schemas.microsoft.com/office/drawing/2014/main" id="{02799E87-C357-4879-A5D8-D26528D9564D}"/>
                    </a:ext>
                  </a:extLst>
                </p:cNvPr>
                <p:cNvSpPr/>
                <p:nvPr/>
              </p:nvSpPr>
              <p:spPr>
                <a:xfrm>
                  <a:off x="8647008" y="2085097"/>
                  <a:ext cx="526021" cy="1324370"/>
                </a:xfrm>
                <a:custGeom>
                  <a:avLst/>
                  <a:gdLst>
                    <a:gd name="connsiteX0" fmla="*/ 526021 w 526021"/>
                    <a:gd name="connsiteY0" fmla="*/ 0 h 1324370"/>
                    <a:gd name="connsiteX1" fmla="*/ 526021 w 526021"/>
                    <a:gd name="connsiteY1" fmla="*/ 1324370 h 1324370"/>
                    <a:gd name="connsiteX2" fmla="*/ 416363 w 526021"/>
                    <a:gd name="connsiteY2" fmla="*/ 1290330 h 1324370"/>
                    <a:gd name="connsiteX3" fmla="*/ 0 w 526021"/>
                    <a:gd name="connsiteY3" fmla="*/ 662185 h 1324370"/>
                    <a:gd name="connsiteX4" fmla="*/ 416363 w 526021"/>
                    <a:gd name="connsiteY4" fmla="*/ 34040 h 1324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6021" h="1324370">
                      <a:moveTo>
                        <a:pt x="526021" y="0"/>
                      </a:moveTo>
                      <a:lnTo>
                        <a:pt x="526021" y="1324370"/>
                      </a:lnTo>
                      <a:lnTo>
                        <a:pt x="416363" y="1290330"/>
                      </a:lnTo>
                      <a:cubicBezTo>
                        <a:pt x="171684" y="1186840"/>
                        <a:pt x="0" y="944562"/>
                        <a:pt x="0" y="662185"/>
                      </a:cubicBezTo>
                      <a:cubicBezTo>
                        <a:pt x="0" y="379809"/>
                        <a:pt x="171684" y="137531"/>
                        <a:pt x="416363" y="34040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78" name="Прямая соединительная линия 77">
                <a:extLst>
                  <a:ext uri="{FF2B5EF4-FFF2-40B4-BE49-F238E27FC236}">
                    <a16:creationId xmlns:a16="http://schemas.microsoft.com/office/drawing/2014/main" id="{FDEF78C0-260D-48B9-A5CC-C26C31023F5E}"/>
                  </a:ext>
                </a:extLst>
              </p:cNvPr>
              <p:cNvCxnSpPr>
                <a:cxnSpLocks/>
                <a:endCxn id="32" idx="0"/>
              </p:cNvCxnSpPr>
              <p:nvPr/>
            </p:nvCxnSpPr>
            <p:spPr>
              <a:xfrm flipH="1">
                <a:off x="9847731" y="2027232"/>
                <a:ext cx="4536" cy="2015903"/>
              </a:xfrm>
              <a:prstGeom prst="line">
                <a:avLst/>
              </a:prstGeom>
              <a:ln w="1270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6D4DA12-DEC8-4019-8D5F-93364704F7D1}"/>
                </a:ext>
              </a:extLst>
            </p:cNvPr>
            <p:cNvSpPr txBox="1"/>
            <p:nvPr/>
          </p:nvSpPr>
          <p:spPr>
            <a:xfrm>
              <a:off x="9621685" y="1294544"/>
              <a:ext cx="745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A3D6ED1-C141-4DE3-94C5-2E8197559EC7}"/>
              </a:ext>
            </a:extLst>
          </p:cNvPr>
          <p:cNvSpPr txBox="1"/>
          <p:nvPr/>
        </p:nvSpPr>
        <p:spPr>
          <a:xfrm>
            <a:off x="799916" y="5902610"/>
            <a:ext cx="5660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РАЗВИТИЯ </a:t>
            </a:r>
          </a:p>
        </p:txBody>
      </p:sp>
    </p:spTree>
    <p:extLst>
      <p:ext uri="{BB962C8B-B14F-4D97-AF65-F5344CB8AC3E}">
        <p14:creationId xmlns:p14="http://schemas.microsoft.com/office/powerpoint/2010/main" val="30379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  <p:bldP spid="19" grpId="0"/>
      <p:bldP spid="20" grpId="0"/>
      <p:bldP spid="24" grpId="0"/>
      <p:bldP spid="25" grpId="0"/>
      <p:bldP spid="29" grpId="0"/>
      <p:bldP spid="30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72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/>
          <p:nvPr/>
        </p:nvSpPr>
        <p:spPr>
          <a:xfrm rot="14880000">
            <a:off x="10811172" y="-2038478"/>
            <a:ext cx="730250" cy="493395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E360CE39-9D4F-4F4B-80E4-B759BB811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4B71C987-B25D-7966-2025-51302B6572F0}">
                <a14:useLocalDpi xmlns="" xmlns:p14="http://schemas.microsoft.com/office/powerpoint/2010/main" xmlns:a14="http://schemas.microsoft.com/office/drawing/2010/main" val="0"/>
              </a:ext>
            </a:extLst>
          </a:blip>
          <a:srcRect b="-806"/>
          <a:stretch>
            <a:fillRect/>
          </a:stretch>
        </p:blipFill>
        <p:spPr>
          <a:xfrm>
            <a:off x="373830" y="428497"/>
            <a:ext cx="1581150" cy="79375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F0DED75-6E00-415E-A786-2F44388F8E95}"/>
              </a:ext>
            </a:extLst>
          </p:cNvPr>
          <p:cNvGrpSpPr/>
          <p:nvPr/>
        </p:nvGrpSpPr>
        <p:grpSpPr>
          <a:xfrm>
            <a:off x="-419901" y="1812386"/>
            <a:ext cx="12784357" cy="5851513"/>
            <a:chOff x="-419901" y="1812386"/>
            <a:chExt cx="12784357" cy="5851513"/>
          </a:xfrm>
        </p:grpSpPr>
        <p:pic>
          <p:nvPicPr>
            <p:cNvPr id="1026" name="Picture 2" descr="https://avatars.mds.yandex.net/i?id=735c3b24212253bc80d44d09b60c145c_l-5236382-images-thumbs&amp;n=13">
              <a:extLst>
                <a:ext uri="{FF2B5EF4-FFF2-40B4-BE49-F238E27FC236}">
                  <a16:creationId xmlns:a16="http://schemas.microsoft.com/office/drawing/2014/main" id="{9A693E86-C28D-4824-99F4-740BB7B56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158">
              <a:off x="-419901" y="1869862"/>
              <a:ext cx="7730170" cy="5465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avatars.mds.yandex.net/i?id=735c3b24212253bc80d44d09b60c145c_l-5236382-images-thumbs&amp;n=13">
              <a:extLst>
                <a:ext uri="{FF2B5EF4-FFF2-40B4-BE49-F238E27FC236}">
                  <a16:creationId xmlns:a16="http://schemas.microsoft.com/office/drawing/2014/main" id="{424946AA-AD9C-4A01-A10E-8CB1962EE0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31"/>
            <a:stretch/>
          </p:blipFill>
          <p:spPr bwMode="auto">
            <a:xfrm rot="212158" flipH="1">
              <a:off x="6157447" y="1812386"/>
              <a:ext cx="6207009" cy="5851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ABA7C4-326C-496E-8810-D150B5036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75" y="276097"/>
            <a:ext cx="5983178" cy="580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1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72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/>
          <p:nvPr/>
        </p:nvSpPr>
        <p:spPr>
          <a:xfrm rot="6780000">
            <a:off x="8578987" y="-4547167"/>
            <a:ext cx="1231900" cy="836295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sp>
        <p:nvSpPr>
          <p:cNvPr id="10" name="Прямоугольник 10"/>
          <p:cNvSpPr/>
          <p:nvPr/>
        </p:nvSpPr>
        <p:spPr>
          <a:xfrm rot="6780000">
            <a:off x="9344016" y="-5026474"/>
            <a:ext cx="2273300" cy="83629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  <a:effectLst>
            <a:outerShdw blurRad="635000" dist="88900" dir="2400000" sx="98000" sy="98000" algn="ctr" rotWithShape="0">
              <a:srgbClr val="000000">
                <a:alpha val="20000"/>
              </a:srgbClr>
            </a:outerShdw>
          </a:effectLst>
        </p:spPr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3BBB5D-9338-4E90-A289-65181EC9AE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72758" y="6109125"/>
            <a:ext cx="2283911" cy="599051"/>
          </a:xfrm>
          <a:prstGeom prst="rect">
            <a:avLst/>
          </a:prstGeom>
        </p:spPr>
      </p:pic>
      <p:sp>
        <p:nvSpPr>
          <p:cNvPr id="12" name="Надпись 48">
            <a:extLst>
              <a:ext uri="{FF2B5EF4-FFF2-40B4-BE49-F238E27FC236}">
                <a16:creationId xmlns:a16="http://schemas.microsoft.com/office/drawing/2014/main" id="{21B69D32-ADB3-4EB2-A494-5FA1FF9407E5}"/>
              </a:ext>
            </a:extLst>
          </p:cNvPr>
          <p:cNvSpPr txBox="1"/>
          <p:nvPr/>
        </p:nvSpPr>
        <p:spPr>
          <a:xfrm>
            <a:off x="7459084" y="2484613"/>
            <a:ext cx="4498187" cy="30695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2024 – 2025 учебном году на муниципальном этапе Всероссийской олимпиады школьников у Газпром школы - 58 побед по 18 предметным областям!</a:t>
            </a:r>
          </a:p>
        </p:txBody>
      </p:sp>
      <p:sp>
        <p:nvSpPr>
          <p:cNvPr id="3" name="Прямоугольник 3"/>
          <p:cNvSpPr/>
          <p:nvPr/>
        </p:nvSpPr>
        <p:spPr>
          <a:xfrm rot="17700000">
            <a:off x="1293137" y="3675313"/>
            <a:ext cx="1231900" cy="627380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sp>
        <p:nvSpPr>
          <p:cNvPr id="11" name="Прямоугольник 11"/>
          <p:cNvSpPr/>
          <p:nvPr/>
        </p:nvSpPr>
        <p:spPr>
          <a:xfrm rot="17700000">
            <a:off x="821963" y="4162648"/>
            <a:ext cx="1778000" cy="66611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633316-095F-4133-B9BA-5B38B8CE3FD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8326" y="253643"/>
            <a:ext cx="6356190" cy="59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68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C373CB7-EFBA-475E-B5C3-E94C57931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6253F6F-9E10-4F42-AC61-35E436FFCCFC}"/>
              </a:ext>
            </a:extLst>
          </p:cNvPr>
          <p:cNvSpPr/>
          <p:nvPr/>
        </p:nvSpPr>
        <p:spPr>
          <a:xfrm>
            <a:off x="243915" y="4369896"/>
            <a:ext cx="11698703" cy="12192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7F423AD-E4D8-4B4C-915E-54AC6055439F}"/>
              </a:ext>
            </a:extLst>
          </p:cNvPr>
          <p:cNvSpPr/>
          <p:nvPr/>
        </p:nvSpPr>
        <p:spPr>
          <a:xfrm>
            <a:off x="316803" y="4467607"/>
            <a:ext cx="11494197" cy="10014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FBDF80B-47A6-4B66-8FF1-D3F29D750873}"/>
              </a:ext>
            </a:extLst>
          </p:cNvPr>
          <p:cNvGrpSpPr/>
          <p:nvPr/>
        </p:nvGrpSpPr>
        <p:grpSpPr>
          <a:xfrm>
            <a:off x="1874958" y="4681946"/>
            <a:ext cx="2625274" cy="522516"/>
            <a:chOff x="2563584" y="1658251"/>
            <a:chExt cx="2587777" cy="522516"/>
          </a:xfrm>
          <a:solidFill>
            <a:srgbClr val="006192"/>
          </a:solidFill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9580B95-9F31-483F-A911-AFBAF2F02C7C}"/>
                </a:ext>
              </a:extLst>
            </p:cNvPr>
            <p:cNvSpPr/>
            <p:nvPr/>
          </p:nvSpPr>
          <p:spPr>
            <a:xfrm>
              <a:off x="2563584" y="1658251"/>
              <a:ext cx="2587777" cy="5225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1A53DB01-475D-4931-BDA8-A797433D3E62}"/>
                </a:ext>
              </a:extLst>
            </p:cNvPr>
            <p:cNvCxnSpPr>
              <a:cxnSpLocks/>
            </p:cNvCxnSpPr>
            <p:nvPr/>
          </p:nvCxnSpPr>
          <p:spPr>
            <a:xfrm>
              <a:off x="2679698" y="1919509"/>
              <a:ext cx="2299911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49FB32D-E1EF-482B-8191-55EAA58AEB6F}"/>
              </a:ext>
            </a:extLst>
          </p:cNvPr>
          <p:cNvGrpSpPr/>
          <p:nvPr/>
        </p:nvGrpSpPr>
        <p:grpSpPr>
          <a:xfrm>
            <a:off x="4500232" y="4681946"/>
            <a:ext cx="2522464" cy="522516"/>
            <a:chOff x="2563584" y="1658251"/>
            <a:chExt cx="2587777" cy="522516"/>
          </a:xfrm>
          <a:solidFill>
            <a:srgbClr val="006192"/>
          </a:solidFill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B1027958-AA3A-4E30-8CA7-4FE9A07D9A4C}"/>
                </a:ext>
              </a:extLst>
            </p:cNvPr>
            <p:cNvSpPr/>
            <p:nvPr/>
          </p:nvSpPr>
          <p:spPr>
            <a:xfrm>
              <a:off x="2563584" y="1658251"/>
              <a:ext cx="2587777" cy="5225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31D187C-194F-4FFE-B353-3D632F0B2A4C}"/>
                </a:ext>
              </a:extLst>
            </p:cNvPr>
            <p:cNvCxnSpPr>
              <a:cxnSpLocks/>
            </p:cNvCxnSpPr>
            <p:nvPr/>
          </p:nvCxnSpPr>
          <p:spPr>
            <a:xfrm>
              <a:off x="2679698" y="1919509"/>
              <a:ext cx="2299911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73FE38E-8435-4859-9B2A-EFA6F16B92BF}"/>
              </a:ext>
            </a:extLst>
          </p:cNvPr>
          <p:cNvGrpSpPr/>
          <p:nvPr/>
        </p:nvGrpSpPr>
        <p:grpSpPr>
          <a:xfrm>
            <a:off x="6978649" y="4681946"/>
            <a:ext cx="2449183" cy="522516"/>
            <a:chOff x="2563584" y="1658251"/>
            <a:chExt cx="2587777" cy="522516"/>
          </a:xfrm>
          <a:solidFill>
            <a:srgbClr val="006192"/>
          </a:solidFill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0C676D40-95A4-4AF6-9363-8EA9755C7B98}"/>
                </a:ext>
              </a:extLst>
            </p:cNvPr>
            <p:cNvSpPr/>
            <p:nvPr/>
          </p:nvSpPr>
          <p:spPr>
            <a:xfrm>
              <a:off x="2563584" y="1658251"/>
              <a:ext cx="2587777" cy="5225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5E9DE572-89CB-4219-AD05-E91417851D96}"/>
                </a:ext>
              </a:extLst>
            </p:cNvPr>
            <p:cNvCxnSpPr>
              <a:cxnSpLocks/>
            </p:cNvCxnSpPr>
            <p:nvPr/>
          </p:nvCxnSpPr>
          <p:spPr>
            <a:xfrm>
              <a:off x="2679698" y="1919509"/>
              <a:ext cx="2299911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1AC8D67-7127-44FC-97E5-AD09AE3D58EA}"/>
              </a:ext>
            </a:extLst>
          </p:cNvPr>
          <p:cNvSpPr txBox="1"/>
          <p:nvPr/>
        </p:nvSpPr>
        <p:spPr>
          <a:xfrm>
            <a:off x="1035402" y="3558880"/>
            <a:ext cx="1861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DF2FF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Oswald"/>
                <a:ea typeface="+mn-ea"/>
                <a:cs typeface="+mn-cs"/>
              </a:rPr>
              <a:t>сентябрь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166FE9-E3DC-451A-A79E-24700F936ABE}"/>
              </a:ext>
            </a:extLst>
          </p:cNvPr>
          <p:cNvSpPr txBox="1"/>
          <p:nvPr/>
        </p:nvSpPr>
        <p:spPr>
          <a:xfrm>
            <a:off x="3569439" y="3574979"/>
            <a:ext cx="1861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DF2FF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Oswald"/>
                <a:ea typeface="+mn-ea"/>
                <a:cs typeface="+mn-cs"/>
              </a:rPr>
              <a:t>октябрь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9F092-3EBD-4926-B074-299715476007}"/>
              </a:ext>
            </a:extLst>
          </p:cNvPr>
          <p:cNvSpPr txBox="1"/>
          <p:nvPr/>
        </p:nvSpPr>
        <p:spPr>
          <a:xfrm>
            <a:off x="8686696" y="3612144"/>
            <a:ext cx="1017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DF2FF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Oswald"/>
                <a:ea typeface="+mn-ea"/>
                <a:cs typeface="+mn-cs"/>
              </a:rPr>
              <a:t>март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754A5D-5D38-466C-AD38-E7CE402F334D}"/>
              </a:ext>
            </a:extLst>
          </p:cNvPr>
          <p:cNvSpPr txBox="1"/>
          <p:nvPr/>
        </p:nvSpPr>
        <p:spPr>
          <a:xfrm>
            <a:off x="6020371" y="3610632"/>
            <a:ext cx="191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DF2FF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Oswald"/>
                <a:ea typeface="+mn-ea"/>
                <a:cs typeface="+mn-cs"/>
              </a:rPr>
              <a:t>декабрь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41DC27-A361-45FC-AC81-F75D0A00D8D8}"/>
              </a:ext>
            </a:extLst>
          </p:cNvPr>
          <p:cNvSpPr txBox="1"/>
          <p:nvPr/>
        </p:nvSpPr>
        <p:spPr>
          <a:xfrm>
            <a:off x="-114000" y="5523266"/>
            <a:ext cx="288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День Семьи/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«Семейные уроки»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1012DD-5145-47A1-9AA6-3BC49267D906}"/>
              </a:ext>
            </a:extLst>
          </p:cNvPr>
          <p:cNvSpPr txBox="1"/>
          <p:nvPr/>
        </p:nvSpPr>
        <p:spPr>
          <a:xfrm>
            <a:off x="2099368" y="5513409"/>
            <a:ext cx="39210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Международный образовательный проект: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Газпром школа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Школа </a:t>
            </a:r>
            <a:r>
              <a:rPr kumimoji="0" lang="ru-R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ЛуХэ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746E05-B816-452C-8D12-CB688FA360FD}"/>
              </a:ext>
            </a:extLst>
          </p:cNvPr>
          <p:cNvSpPr txBox="1"/>
          <p:nvPr/>
        </p:nvSpPr>
        <p:spPr>
          <a:xfrm>
            <a:off x="5461636" y="5523266"/>
            <a:ext cx="2886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Первый слёт старшеклассников России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386FB3-D4E3-4204-8423-400E2D9EB37C}"/>
              </a:ext>
            </a:extLst>
          </p:cNvPr>
          <p:cNvSpPr txBox="1"/>
          <p:nvPr/>
        </p:nvSpPr>
        <p:spPr>
          <a:xfrm>
            <a:off x="8296601" y="5513409"/>
            <a:ext cx="3946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День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открытых дверей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родителей Газпромбанка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5F8746E-CE10-465F-A658-BBC07F5E6DAC}"/>
              </a:ext>
            </a:extLst>
          </p:cNvPr>
          <p:cNvGrpSpPr/>
          <p:nvPr/>
        </p:nvGrpSpPr>
        <p:grpSpPr>
          <a:xfrm rot="5400000">
            <a:off x="1947786" y="4180583"/>
            <a:ext cx="461666" cy="1525239"/>
            <a:chOff x="2282370" y="2714171"/>
            <a:chExt cx="384629" cy="1436914"/>
          </a:xfrm>
          <a:solidFill>
            <a:srgbClr val="C00000"/>
          </a:solidFill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267A624-517F-4A43-A511-0A6EEA08787F}"/>
                </a:ext>
              </a:extLst>
            </p:cNvPr>
            <p:cNvGrpSpPr/>
            <p:nvPr/>
          </p:nvGrpSpPr>
          <p:grpSpPr>
            <a:xfrm>
              <a:off x="2344056" y="2714171"/>
              <a:ext cx="261258" cy="1436914"/>
              <a:chOff x="2344056" y="2714171"/>
              <a:chExt cx="261258" cy="1436914"/>
            </a:xfrm>
            <a:grpFill/>
          </p:grpSpPr>
          <p:sp>
            <p:nvSpPr>
              <p:cNvPr id="6" name="Равнобедренный треугольник 5">
                <a:extLst>
                  <a:ext uri="{FF2B5EF4-FFF2-40B4-BE49-F238E27FC236}">
                    <a16:creationId xmlns:a16="http://schemas.microsoft.com/office/drawing/2014/main" id="{A87A47A6-4C07-47A8-B217-AB1CC0AA7CAF}"/>
                  </a:ext>
                </a:extLst>
              </p:cNvPr>
              <p:cNvSpPr/>
              <p:nvPr/>
            </p:nvSpPr>
            <p:spPr>
              <a:xfrm>
                <a:off x="2344057" y="2714171"/>
                <a:ext cx="261257" cy="71482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Равнобедренный треугольник 6">
                <a:extLst>
                  <a:ext uri="{FF2B5EF4-FFF2-40B4-BE49-F238E27FC236}">
                    <a16:creationId xmlns:a16="http://schemas.microsoft.com/office/drawing/2014/main" id="{99632584-4581-458A-902E-ECFF60AB2BB5}"/>
                  </a:ext>
                </a:extLst>
              </p:cNvPr>
              <p:cNvSpPr/>
              <p:nvPr/>
            </p:nvSpPr>
            <p:spPr>
              <a:xfrm flipV="1">
                <a:off x="2344056" y="3436256"/>
                <a:ext cx="261257" cy="71482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B10B0B6D-D490-4CF9-BD0E-100596BB95EC}"/>
                </a:ext>
              </a:extLst>
            </p:cNvPr>
            <p:cNvSpPr/>
            <p:nvPr/>
          </p:nvSpPr>
          <p:spPr>
            <a:xfrm>
              <a:off x="2282370" y="3243942"/>
              <a:ext cx="384629" cy="384629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Овал 12">
            <a:extLst>
              <a:ext uri="{FF2B5EF4-FFF2-40B4-BE49-F238E27FC236}">
                <a16:creationId xmlns:a16="http://schemas.microsoft.com/office/drawing/2014/main" id="{E15EE372-E98E-4322-9ACA-45B30E44AB7C}"/>
              </a:ext>
            </a:extLst>
          </p:cNvPr>
          <p:cNvSpPr/>
          <p:nvPr/>
        </p:nvSpPr>
        <p:spPr>
          <a:xfrm>
            <a:off x="2065404" y="4838111"/>
            <a:ext cx="232229" cy="23222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804EB05-9215-4F40-9953-EA693489DB70}"/>
              </a:ext>
            </a:extLst>
          </p:cNvPr>
          <p:cNvSpPr/>
          <p:nvPr/>
        </p:nvSpPr>
        <p:spPr>
          <a:xfrm>
            <a:off x="4498328" y="4852005"/>
            <a:ext cx="232229" cy="23222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FAD25BC-3CB2-4165-859D-297F9B2692CC}"/>
              </a:ext>
            </a:extLst>
          </p:cNvPr>
          <p:cNvSpPr/>
          <p:nvPr/>
        </p:nvSpPr>
        <p:spPr>
          <a:xfrm>
            <a:off x="6968061" y="4863381"/>
            <a:ext cx="232229" cy="23222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24489F7-A776-4F8D-85F3-3221F642A19C}"/>
              </a:ext>
            </a:extLst>
          </p:cNvPr>
          <p:cNvSpPr/>
          <p:nvPr/>
        </p:nvSpPr>
        <p:spPr>
          <a:xfrm>
            <a:off x="9295861" y="4852235"/>
            <a:ext cx="232229" cy="23222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F511BF-D192-4D05-85E6-2F2EDBEB994F}"/>
              </a:ext>
            </a:extLst>
          </p:cNvPr>
          <p:cNvSpPr txBox="1"/>
          <p:nvPr/>
        </p:nvSpPr>
        <p:spPr>
          <a:xfrm>
            <a:off x="5286000" y="1086752"/>
            <a:ext cx="5485138" cy="64698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ЗНАЧИМЫЕ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СОБЫТИЯ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6D5B25-AF32-42DD-B53E-6D1226F299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640" y="4629496"/>
            <a:ext cx="1791965" cy="67770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2081B1C-5E32-478C-9692-60EB07903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566" y="3702382"/>
            <a:ext cx="2078286" cy="110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10000" fill="hold" nodeType="click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25000">
                                          <p:cBhvr>
                                            <p:cTn id="6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3" presetClass="path" presetSubtype="0" accel="50000" fill="hold" nodeType="click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7 L 0.19922 0.00185 " pathEditMode="relative" rAng="0" ptsTypes="AA" p14:bounceEnd="67000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961" y="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3" presetClass="path" presetSubtype="0" accel="50000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9922 0.00186 L 0.39688 -0.00046 " pathEditMode="relative" rAng="0" ptsTypes="AA" p14:bounceEnd="76000">
                                          <p:cBhvr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83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3" presetClass="path" presetSubtype="0" accel="50000" fill="hold" nodeType="click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9688 -0.00046 L 0.59271 0.00186 " pathEditMode="relative" rAng="0" ptsTypes="AA" p14:bounceEnd="67000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92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29" grpId="0"/>
          <p:bldP spid="30" grpId="0"/>
          <p:bldP spid="31" grpId="0"/>
          <p:bldP spid="37" grpId="0"/>
          <p:bldP spid="38" grpId="0"/>
          <p:bldP spid="39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1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" dur="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7 L 0.19922 0.00185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961" y="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9922 0.00186 L 0.39688 -0.00046 " pathEditMode="relative" rAng="0" ptsTypes="AA">
                                          <p:cBhvr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83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3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9688 -0.00046 L 0.59271 0.00186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92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29" grpId="0"/>
          <p:bldP spid="30" grpId="0"/>
          <p:bldP spid="31" grpId="0"/>
          <p:bldP spid="37" grpId="0"/>
          <p:bldP spid="38" grpId="0"/>
          <p:bldP spid="39" grpId="0"/>
          <p:bldP spid="4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72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8"/>
          <p:cNvSpPr/>
          <p:nvPr/>
        </p:nvSpPr>
        <p:spPr>
          <a:xfrm>
            <a:off x="260245" y="659158"/>
            <a:ext cx="8540750" cy="10668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31" b="1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РОССИЯ - страна 
уникальных возможностей</a:t>
            </a:r>
            <a:endParaRPr lang="ru-RU" sz="3431" b="1" dirty="0">
              <a:solidFill>
                <a:srgbClr val="FFFFFF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  <p:sp>
        <p:nvSpPr>
          <p:cNvPr id="9" name="teardrop 9"/>
          <p:cNvSpPr/>
          <p:nvPr/>
        </p:nvSpPr>
        <p:spPr>
          <a:xfrm rot="8160000">
            <a:off x="5232400" y="5067300"/>
            <a:ext cx="311150" cy="292100"/>
          </a:xfrm>
          <a:prstGeom prst="teardrop">
            <a:avLst/>
          </a:prstGeom>
          <a:ln w="0"/>
        </p:spPr>
      </p:sp>
      <p:sp>
        <p:nvSpPr>
          <p:cNvPr id="11" name="teardrop 11"/>
          <p:cNvSpPr/>
          <p:nvPr/>
        </p:nvSpPr>
        <p:spPr>
          <a:xfrm rot="8160000">
            <a:off x="4489450" y="4343400"/>
            <a:ext cx="311150" cy="292100"/>
          </a:xfrm>
          <a:prstGeom prst="teardrop">
            <a:avLst/>
          </a:prstGeom>
          <a:ln w="0"/>
        </p:spPr>
      </p:sp>
      <p:sp>
        <p:nvSpPr>
          <p:cNvPr id="13" name="teardrop 13"/>
          <p:cNvSpPr/>
          <p:nvPr/>
        </p:nvSpPr>
        <p:spPr>
          <a:xfrm rot="8160000">
            <a:off x="5327650" y="3429000"/>
            <a:ext cx="311150" cy="292100"/>
          </a:xfrm>
          <a:prstGeom prst="teardrop">
            <a:avLst/>
          </a:prstGeom>
          <a:ln w="0"/>
        </p:spPr>
      </p:sp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E189C7BC-D833-E545-5F22-105A1E8AD5CD}">
                <a14:useLocalDpi xmlns="" xmlns:p14="http://schemas.microsoft.com/office/powerpoint/2010/main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742" y="-15875"/>
            <a:ext cx="10986187" cy="7506595"/>
          </a:xfrm>
          <a:prstGeom prst="rect">
            <a:avLst/>
          </a:prstGeom>
        </p:spPr>
      </p:pic>
      <p:sp>
        <p:nvSpPr>
          <p:cNvPr id="16" name="Прямоугольник 16"/>
          <p:cNvSpPr/>
          <p:nvPr/>
        </p:nvSpPr>
        <p:spPr>
          <a:xfrm>
            <a:off x="4719279" y="3426619"/>
            <a:ext cx="1410802" cy="299027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A04020102020204" pitchFamily="34" charset="0"/>
              </a:rPr>
              <a:t>Салехард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14EF6A9-6890-4404-AAC9-2FE5751918EA}"/>
              </a:ext>
            </a:extLst>
          </p:cNvPr>
          <p:cNvSpPr/>
          <p:nvPr/>
        </p:nvSpPr>
        <p:spPr>
          <a:xfrm>
            <a:off x="7457099" y="5084845"/>
            <a:ext cx="1204178" cy="322049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A04020102020204" pitchFamily="34" charset="0"/>
              </a:rPr>
              <a:t>Иркутск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9D44505-E91C-4ABA-B115-F842B984302B}"/>
              </a:ext>
            </a:extLst>
          </p:cNvPr>
          <p:cNvGrpSpPr/>
          <p:nvPr/>
        </p:nvGrpSpPr>
        <p:grpSpPr>
          <a:xfrm>
            <a:off x="1432667" y="4024880"/>
            <a:ext cx="3750965" cy="1715538"/>
            <a:chOff x="1432667" y="4024880"/>
            <a:chExt cx="3750965" cy="1715538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1CBAAD1F-AE5C-40F4-832A-F515126161E4}"/>
                </a:ext>
              </a:extLst>
            </p:cNvPr>
            <p:cNvSpPr/>
            <p:nvPr/>
          </p:nvSpPr>
          <p:spPr>
            <a:xfrm>
              <a:off x="1432667" y="4024880"/>
              <a:ext cx="525634" cy="119472"/>
            </a:xfrm>
            <a:prstGeom prst="roundRect">
              <a:avLst/>
            </a:prstGeom>
            <a:solidFill>
              <a:srgbClr val="E0D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7D4CBAFE-0EB4-4D7B-A0D8-373BB1A99724}"/>
                </a:ext>
              </a:extLst>
            </p:cNvPr>
            <p:cNvSpPr/>
            <p:nvPr/>
          </p:nvSpPr>
          <p:spPr>
            <a:xfrm>
              <a:off x="3545450" y="5433827"/>
              <a:ext cx="1638182" cy="306591"/>
            </a:xfrm>
            <a:prstGeom prst="roundRect">
              <a:avLst/>
            </a:prstGeom>
            <a:solidFill>
              <a:srgbClr val="C6C6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493726B5-D60A-47C5-8AF7-53569E450A9F}"/>
                </a:ext>
              </a:extLst>
            </p:cNvPr>
            <p:cNvSpPr/>
            <p:nvPr/>
          </p:nvSpPr>
          <p:spPr>
            <a:xfrm>
              <a:off x="1432667" y="4278328"/>
              <a:ext cx="712028" cy="200704"/>
            </a:xfrm>
            <a:prstGeom prst="roundRect">
              <a:avLst/>
            </a:prstGeom>
            <a:solidFill>
              <a:srgbClr val="E0D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5"/>
          <p:cNvSpPr/>
          <p:nvPr/>
        </p:nvSpPr>
        <p:spPr>
          <a:xfrm rot="18780000">
            <a:off x="-677438" y="3021717"/>
            <a:ext cx="2927350" cy="673100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  <a:effectLst>
            <a:outerShdw blurRad="635000" dist="88900" dir="2400000" sx="98000" sy="98000" algn="ctr" rotWithShape="0">
              <a:srgbClr val="000000">
                <a:alpha val="20000"/>
              </a:srgbClr>
            </a:outerShdw>
          </a:effectLst>
        </p:spPr>
      </p:sp>
      <p:sp>
        <p:nvSpPr>
          <p:cNvPr id="3" name="Прямоугольник 3"/>
          <p:cNvSpPr/>
          <p:nvPr/>
        </p:nvSpPr>
        <p:spPr>
          <a:xfrm rot="7860000">
            <a:off x="9575800" y="-2686050"/>
            <a:ext cx="2286000" cy="611505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sp>
        <p:nvSpPr>
          <p:cNvPr id="6" name="Прямоугольник 6"/>
          <p:cNvSpPr/>
          <p:nvPr/>
        </p:nvSpPr>
        <p:spPr>
          <a:xfrm rot="7860000">
            <a:off x="10420350" y="-3073400"/>
            <a:ext cx="2286000" cy="61150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  <a:effectLst>
            <a:outerShdw blurRad="635000" dist="88900" dir="2400000" sx="98000" sy="98000" algn="ctr" rotWithShape="0">
              <a:srgbClr val="000000">
                <a:alpha val="20000"/>
              </a:srgbClr>
            </a:outerShdw>
          </a:effectLst>
        </p:spPr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A99303E3-172F-4D47-8A00-7A70D92A2BDE}"/>
              </a:ext>
            </a:extLst>
          </p:cNvPr>
          <p:cNvSpPr/>
          <p:nvPr/>
        </p:nvSpPr>
        <p:spPr>
          <a:xfrm>
            <a:off x="4267914" y="4413937"/>
            <a:ext cx="1355510" cy="249395"/>
          </a:xfrm>
          <a:prstGeom prst="roundRect">
            <a:avLst/>
          </a:prstGeom>
          <a:solidFill>
            <a:srgbClr val="D1D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DBA55257-B1D3-4DD9-8A3F-A17E0C600278}"/>
              </a:ext>
            </a:extLst>
          </p:cNvPr>
          <p:cNvSpPr/>
          <p:nvPr/>
        </p:nvSpPr>
        <p:spPr>
          <a:xfrm>
            <a:off x="4882329" y="4702582"/>
            <a:ext cx="911908" cy="380257"/>
          </a:xfrm>
          <a:prstGeom prst="roundRect">
            <a:avLst/>
          </a:prstGeom>
          <a:solidFill>
            <a:srgbClr val="D1D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37BE8F6-0F3B-4647-AFA4-CB2F17336C90}"/>
              </a:ext>
            </a:extLst>
          </p:cNvPr>
          <p:cNvSpPr/>
          <p:nvPr/>
        </p:nvSpPr>
        <p:spPr>
          <a:xfrm>
            <a:off x="4327733" y="4293353"/>
            <a:ext cx="1937335" cy="309608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A04020102020204" pitchFamily="34" charset="0"/>
              </a:rPr>
              <a:t>Екатеринбург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509B33-BA3C-477B-A663-7FDF18F5D17F}"/>
              </a:ext>
            </a:extLst>
          </p:cNvPr>
          <p:cNvSpPr/>
          <p:nvPr/>
        </p:nvSpPr>
        <p:spPr>
          <a:xfrm>
            <a:off x="5029289" y="4704403"/>
            <a:ext cx="790781" cy="309607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A04020102020204" pitchFamily="34" charset="0"/>
              </a:rPr>
              <a:t>Омск</a:t>
            </a:r>
          </a:p>
        </p:txBody>
      </p:sp>
      <p:sp>
        <p:nvSpPr>
          <p:cNvPr id="31" name="Хорда 30">
            <a:extLst>
              <a:ext uri="{FF2B5EF4-FFF2-40B4-BE49-F238E27FC236}">
                <a16:creationId xmlns:a16="http://schemas.microsoft.com/office/drawing/2014/main" id="{B055E41A-9519-4E5A-A395-8C735BFFE333}"/>
              </a:ext>
            </a:extLst>
          </p:cNvPr>
          <p:cNvSpPr/>
          <p:nvPr/>
        </p:nvSpPr>
        <p:spPr>
          <a:xfrm rot="13691941">
            <a:off x="10341061" y="5039343"/>
            <a:ext cx="1245010" cy="1060659"/>
          </a:xfrm>
          <a:prstGeom prst="chord">
            <a:avLst/>
          </a:prstGeom>
          <a:solidFill>
            <a:srgbClr val="233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E16CB045-0D66-47C3-9D1B-069E2B8B9091}"/>
              </a:ext>
            </a:extLst>
          </p:cNvPr>
          <p:cNvSpPr/>
          <p:nvPr/>
        </p:nvSpPr>
        <p:spPr>
          <a:xfrm flipH="1">
            <a:off x="10407314" y="5455403"/>
            <a:ext cx="219095" cy="294743"/>
          </a:xfrm>
          <a:prstGeom prst="ellipse">
            <a:avLst/>
          </a:prstGeom>
          <a:solidFill>
            <a:srgbClr val="D1D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9F010AA-C6BD-4B80-A7A0-9E0744228176}"/>
              </a:ext>
            </a:extLst>
          </p:cNvPr>
          <p:cNvSpPr/>
          <p:nvPr/>
        </p:nvSpPr>
        <p:spPr>
          <a:xfrm>
            <a:off x="10366418" y="5444811"/>
            <a:ext cx="1937335" cy="249721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A04020102020204" pitchFamily="34" charset="0"/>
              </a:rPr>
              <a:t>Владивосток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D093467-1774-4512-B462-DD6DA5B4571A}"/>
              </a:ext>
            </a:extLst>
          </p:cNvPr>
          <p:cNvSpPr/>
          <p:nvPr/>
        </p:nvSpPr>
        <p:spPr>
          <a:xfrm>
            <a:off x="1101725" y="3648075"/>
            <a:ext cx="525634" cy="165100"/>
          </a:xfrm>
          <a:prstGeom prst="rect">
            <a:avLst/>
          </a:prstGeom>
          <a:solidFill>
            <a:srgbClr val="E0D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4E90BDF-C24B-45DB-B9AE-D3254952F9F3}"/>
              </a:ext>
            </a:extLst>
          </p:cNvPr>
          <p:cNvSpPr/>
          <p:nvPr/>
        </p:nvSpPr>
        <p:spPr>
          <a:xfrm>
            <a:off x="1364542" y="3800475"/>
            <a:ext cx="525634" cy="165100"/>
          </a:xfrm>
          <a:prstGeom prst="rect">
            <a:avLst/>
          </a:prstGeom>
          <a:solidFill>
            <a:srgbClr val="E0D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BF6E4BA-17D0-4BB8-A342-A8C6B2B0E55C}"/>
              </a:ext>
            </a:extLst>
          </p:cNvPr>
          <p:cNvSpPr/>
          <p:nvPr/>
        </p:nvSpPr>
        <p:spPr>
          <a:xfrm>
            <a:off x="1432667" y="4108056"/>
            <a:ext cx="525634" cy="165100"/>
          </a:xfrm>
          <a:prstGeom prst="rect">
            <a:avLst/>
          </a:prstGeom>
          <a:solidFill>
            <a:srgbClr val="E0D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C98DFE7-550E-4868-B9A3-DAEF918B87B6}"/>
              </a:ext>
            </a:extLst>
          </p:cNvPr>
          <p:cNvSpPr/>
          <p:nvPr/>
        </p:nvSpPr>
        <p:spPr>
          <a:xfrm>
            <a:off x="1368628" y="3947151"/>
            <a:ext cx="525634" cy="165100"/>
          </a:xfrm>
          <a:prstGeom prst="rect">
            <a:avLst/>
          </a:prstGeom>
          <a:solidFill>
            <a:srgbClr val="E0D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0" grpId="0"/>
      <p:bldP spid="1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B72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575EF394-B6E3-4FA4-832E-EFE959E2CD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77" y="2338399"/>
            <a:ext cx="4874222" cy="26154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8" name="Прямоугольник 8"/>
          <p:cNvSpPr/>
          <p:nvPr/>
        </p:nvSpPr>
        <p:spPr>
          <a:xfrm>
            <a:off x="260245" y="659158"/>
            <a:ext cx="8540750" cy="10668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31" b="1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РОССИЯ - страна 
уникальных возможностей</a:t>
            </a:r>
            <a:endParaRPr lang="ru-RU" sz="3431" b="1" dirty="0">
              <a:solidFill>
                <a:srgbClr val="FFFFFF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  <p:sp>
        <p:nvSpPr>
          <p:cNvPr id="13" name="teardrop 13"/>
          <p:cNvSpPr/>
          <p:nvPr/>
        </p:nvSpPr>
        <p:spPr>
          <a:xfrm rot="8160000">
            <a:off x="5327650" y="3429000"/>
            <a:ext cx="311150" cy="292100"/>
          </a:xfrm>
          <a:prstGeom prst="teardrop">
            <a:avLst/>
          </a:prstGeom>
          <a:ln w="0"/>
        </p:spPr>
      </p:sp>
      <p:sp>
        <p:nvSpPr>
          <p:cNvPr id="31" name="Хорда 30">
            <a:extLst>
              <a:ext uri="{FF2B5EF4-FFF2-40B4-BE49-F238E27FC236}">
                <a16:creationId xmlns:a16="http://schemas.microsoft.com/office/drawing/2014/main" id="{B055E41A-9519-4E5A-A395-8C735BFFE333}"/>
              </a:ext>
            </a:extLst>
          </p:cNvPr>
          <p:cNvSpPr/>
          <p:nvPr/>
        </p:nvSpPr>
        <p:spPr>
          <a:xfrm rot="13691941">
            <a:off x="10341061" y="5039343"/>
            <a:ext cx="1245010" cy="1060659"/>
          </a:xfrm>
          <a:prstGeom prst="chord">
            <a:avLst/>
          </a:prstGeom>
          <a:solidFill>
            <a:srgbClr val="233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5"/>
          <p:cNvSpPr/>
          <p:nvPr/>
        </p:nvSpPr>
        <p:spPr>
          <a:xfrm rot="18780000">
            <a:off x="-1045511" y="3575280"/>
            <a:ext cx="2927350" cy="673100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  <a:effectLst>
            <a:outerShdw blurRad="635000" dist="88900" dir="2400000" sx="98000" sy="98000" algn="ctr" rotWithShape="0">
              <a:srgbClr val="000000">
                <a:alpha val="20000"/>
              </a:srgbClr>
            </a:outerShdw>
          </a:effectLst>
        </p:spPr>
      </p:sp>
      <p:sp>
        <p:nvSpPr>
          <p:cNvPr id="3" name="Прямоугольник 3"/>
          <p:cNvSpPr/>
          <p:nvPr/>
        </p:nvSpPr>
        <p:spPr>
          <a:xfrm rot="7860000">
            <a:off x="9575800" y="-2686050"/>
            <a:ext cx="2286000" cy="6115050"/>
          </a:xfrm>
          <a:prstGeom prst="rect">
            <a:avLst/>
          </a:prstGeom>
          <a:gradFill flip="none" rotWithShape="1">
            <a:gsLst>
              <a:gs pos="1000">
                <a:schemeClr val="accent1">
                  <a:alpha val="100000"/>
                  <a:lumMod val="100000"/>
                </a:schemeClr>
              </a:gs>
              <a:gs pos="100000">
                <a:srgbClr val="233B72">
                  <a:alpha val="100000"/>
                </a:srgbClr>
              </a:gs>
            </a:gsLst>
            <a:lin ang="16320000" scaled="0"/>
            <a:tileRect/>
          </a:gradFill>
          <a:ln w="0"/>
        </p:spPr>
      </p:sp>
      <p:sp>
        <p:nvSpPr>
          <p:cNvPr id="6" name="Прямоугольник 6"/>
          <p:cNvSpPr/>
          <p:nvPr/>
        </p:nvSpPr>
        <p:spPr>
          <a:xfrm rot="7860000">
            <a:off x="10420350" y="-3073400"/>
            <a:ext cx="2286000" cy="6115050"/>
          </a:xfrm>
          <a:prstGeom prst="rect">
            <a:avLst/>
          </a:prstGeom>
          <a:solidFill>
            <a:schemeClr val="accent1">
              <a:lumMod val="100000"/>
              <a:lumOff val="0"/>
              <a:alpha val="100000"/>
            </a:schemeClr>
          </a:solidFill>
          <a:ln w="0"/>
          <a:effectLst>
            <a:outerShdw blurRad="635000" dist="88900" dir="2400000" sx="98000" sy="98000" algn="ctr" rotWithShape="0">
              <a:srgbClr val="000000">
                <a:alpha val="20000"/>
              </a:srgbClr>
            </a:outerShdw>
          </a:effectLst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95" y="1821563"/>
            <a:ext cx="6711949" cy="4472884"/>
          </a:xfrm>
          <a:prstGeom prst="rect">
            <a:avLst/>
          </a:prstGeom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17485" r="10157" b="20012"/>
          <a:stretch/>
        </p:blipFill>
        <p:spPr bwMode="auto">
          <a:xfrm>
            <a:off x="365324" y="2338399"/>
            <a:ext cx="4837374" cy="25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7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8FF"/>
      </a:accent1>
      <a:accent2>
        <a:srgbClr val="ACCBF9"/>
      </a:accent2>
      <a:accent3>
        <a:srgbClr val="4A8EF2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170</Words>
  <Application>Microsoft Office PowerPoint</Application>
  <PresentationFormat>Широкоэкранный</PresentationFormat>
  <Paragraphs>60</Paragraphs>
  <Slides>15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Georgia</vt:lpstr>
      <vt:lpstr>Montserrat</vt:lpstr>
      <vt:lpstr>Oswald</vt:lpstr>
      <vt:lpstr>Rajdhani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Белкин</dc:creator>
  <cp:lastModifiedBy>Радюн Елена Михайловна</cp:lastModifiedBy>
  <cp:revision>193</cp:revision>
  <dcterms:created xsi:type="dcterms:W3CDTF">2023-08-03T11:07:17Z</dcterms:created>
  <dcterms:modified xsi:type="dcterms:W3CDTF">2025-04-24T05:23:05Z</dcterms:modified>
</cp:coreProperties>
</file>