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sldIdLst>
    <p:sldId id="256" r:id="rId2"/>
    <p:sldId id="263" r:id="rId3"/>
    <p:sldId id="284" r:id="rId4"/>
    <p:sldId id="267" r:id="rId5"/>
    <p:sldId id="286" r:id="rId6"/>
    <p:sldId id="264" r:id="rId7"/>
    <p:sldId id="265" r:id="rId8"/>
    <p:sldId id="266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57" r:id="rId21"/>
    <p:sldId id="258" r:id="rId22"/>
    <p:sldId id="259" r:id="rId23"/>
    <p:sldId id="260" r:id="rId24"/>
    <p:sldId id="261" r:id="rId25"/>
    <p:sldId id="262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90" autoAdjust="0"/>
  </p:normalViewPr>
  <p:slideViewPr>
    <p:cSldViewPr snapToGrid="0">
      <p:cViewPr varScale="1">
        <p:scale>
          <a:sx n="87" d="100"/>
          <a:sy n="87" d="100"/>
        </p:scale>
        <p:origin x="-78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93C3E-4492-4DA6-A992-FBDDEDD61E6D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9DC56-0E29-46B5-A022-AB0941758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2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9DC56-0E29-46B5-A022-AB09417580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8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D4C0D-53E3-40C6-8DEB-5CAF3B2BE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73D30E6-943E-422C-94C9-F54D8C6B2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DAC2A2-4484-48A8-A5B0-E83633BA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3FAFF6-E365-4E76-A6D2-4CF30F2EB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FF8F7E-3F48-4FC5-95B8-F16050C8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1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E6081-CB5C-4F05-B055-CDA68021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581EE3-8433-4236-BB53-55F1B9CC1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E28F00-37DF-42E7-8294-D329B5E5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DAA4C5-216E-4D51-B3DB-EDB830FE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429721-C321-4291-B368-27FBAAD9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61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5B3F398-0460-4A8C-ADEA-1EEF1B18B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F05614A-A408-4D05-AAD1-EA1B8940C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9FD3FA-352D-4F94-8F52-2D2B5D49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15B1DE-169B-4E3F-9BCE-23E2901A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DA3499-9DA8-46ED-B278-0482DECE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9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E68A41-410B-40CB-8232-69424D19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3A642D-1AC7-4F2A-A4F6-937E6523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9B8092-FB74-4023-A375-6063A743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CADB6B-9598-4222-8AB9-9FF3DD01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2B8CB5-7518-4739-96D2-452911AB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0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813991-5ACC-4BE8-8D35-61A15E1D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6FE30BE-4462-43D2-8D7E-0424B36A6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33438E-9654-4AA5-BBC1-E40925E6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6F552D-F4D7-469B-8CCA-904DCD37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E4C525-AA80-4061-A44B-91EC2706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7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A9550-F6B4-4763-9285-78C38235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8A2BCE-7F6F-4CA2-81F0-216228145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57042F-5CB5-4EC3-825B-7F5EFFEE2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780995-EF93-4AF5-A06A-CFB4A08F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671AE9-30FA-462F-BDE7-0DB8E6D1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EA00E5-4C14-4ECF-9CF7-918DFA79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8EE04B-D120-4C02-B19E-D002C526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CF3916-ACBB-4316-B1C6-E9E16653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C9DCD5A-095A-4A5D-8473-F0F3752E4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F80AD-F457-4AF8-9456-FA2329D8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127950C-BD28-40C8-85A5-91BE52254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91A9A0B-15BC-42DA-BAF4-F4E3D950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52A5B52-A768-4DE5-8CA0-E787A52E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BEE009C-904C-4E25-9558-2547259F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27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22541-E948-41BD-8F84-CA05056E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CBA077D-750C-4602-8C0F-29FC124D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C5EEE96-1C92-4950-8F61-D55D2309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4D7EB2D-F23B-4A0D-BC9C-179F6C06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1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0C8C76B-1312-4CF9-BD75-04F04C5D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FD51402-9CF6-4934-9BC8-9685D7F4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29D85D8-9C3A-46C6-A9F6-DFB442D6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8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F1BBC-9D58-4182-8E4E-12071B03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F6BFB2-BD62-47D0-A038-DA214987F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6AD9EB1-665E-45F9-8EE3-3CA8C576D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E4C77C-5740-49D0-A403-7C573A25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25C3AB-5834-49EA-837C-BB060AEC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A5099A-25E0-41C9-9E03-C04E8C01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1172AC-79E2-47C8-916A-F370DD36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9716006-DE14-4A92-A430-C14274150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12CFE5A-A5FA-48B6-9140-27CEA756D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4362C6-AC22-4033-8B90-EEC4AB58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3A07D3-6C98-4F60-BE05-71064BE9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DD04AA-5207-4B87-AF2D-E00B1FFF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6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129370-1FA1-4C6A-92DD-5479855B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104123-B617-43E5-8AEC-1E4E92298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0E42C8-B712-430C-B936-121BAFBB3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24D2-FC36-483D-A2C5-05B6D9B9F484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8319A1-E5FF-4519-9458-641D90CC4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1A455-78D2-411B-99F6-E68CB5C51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35ED6-E364-4D36-85B6-48C858D7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2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F9E17-7C52-427B-9DD9-4E913DE6D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Помнить подвиг каждого солдата.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8315656-BFAE-4440-86AF-784202B87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Внеклассное мероприятие для учащихся 1 курса техникума посвященное Дню Победы. </a:t>
            </a:r>
          </a:p>
        </p:txBody>
      </p:sp>
    </p:spTree>
    <p:extLst>
      <p:ext uri="{BB962C8B-B14F-4D97-AF65-F5344CB8AC3E}">
        <p14:creationId xmlns:p14="http://schemas.microsoft.com/office/powerpoint/2010/main" val="2835841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C6FBEC-4D7E-4566-A967-19A7FED8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5 вопрос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34986E7-0F1A-496F-8C6D-6DA7FE06D7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36" y="1394710"/>
            <a:ext cx="3823623" cy="5098165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3FA5D8-91BB-443C-B1F9-3C78798B6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7835" y="1565648"/>
            <a:ext cx="6485965" cy="4611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чего в заводских цехах использовали в войну такие ящики?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хранения инструмента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подставки у станков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чистки обуви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тары для продукции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8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3CBB66-F24F-4524-AC9E-E95F2E67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6 вопрос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918696F-36B1-48AB-9CC5-673C08B160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65" y="1592542"/>
            <a:ext cx="3626400" cy="4835201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B7B46C-476B-4205-9F90-DA9F69AE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3341" y="1825625"/>
            <a:ext cx="636045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Этот предмет солдат, как правило, носил в кармане. Что это?</a:t>
            </a:r>
          </a:p>
          <a:p>
            <a:pPr marL="514350" indent="-514350">
              <a:buAutoNum type="arabicPeriod"/>
            </a:pPr>
            <a:r>
              <a:rPr lang="ru-RU" dirty="0"/>
              <a:t>Кисет</a:t>
            </a:r>
          </a:p>
          <a:p>
            <a:pPr marL="514350" indent="-514350">
              <a:buAutoNum type="arabicPeriod"/>
            </a:pPr>
            <a:r>
              <a:rPr lang="ru-RU" dirty="0"/>
              <a:t>Солонка</a:t>
            </a:r>
          </a:p>
          <a:p>
            <a:pPr marL="514350" indent="-514350">
              <a:buAutoNum type="arabicPeriod"/>
            </a:pPr>
            <a:r>
              <a:rPr lang="ru-RU" dirty="0"/>
              <a:t>Сахарница</a:t>
            </a:r>
          </a:p>
          <a:p>
            <a:pPr marL="514350" indent="-514350">
              <a:buAutoNum type="arabicPeriod"/>
            </a:pPr>
            <a:r>
              <a:rPr lang="ru-RU" dirty="0"/>
              <a:t>Пороховница</a:t>
            </a:r>
          </a:p>
        </p:txBody>
      </p:sp>
    </p:spTree>
    <p:extLst>
      <p:ext uri="{BB962C8B-B14F-4D97-AF65-F5344CB8AC3E}">
        <p14:creationId xmlns:p14="http://schemas.microsoft.com/office/powerpoint/2010/main" val="261574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F6DA0F-3380-4FF5-B304-CF53AC57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/>
          <a:lstStyle/>
          <a:p>
            <a:r>
              <a:rPr lang="ru-RU" dirty="0"/>
              <a:t>Викторина. 7 вопрос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E34B1E3-07AA-4254-ABB9-456C08B85B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30572"/>
            <a:ext cx="3796727" cy="5062303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4C1796-4EFE-4366-973E-2CF33C3FF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5059" y="1264024"/>
            <a:ext cx="6288741" cy="4912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Ботинки для рабочих завода в годы войны производил собственный цех ширпотреба. Верх у них был из ткани или брезента. </a:t>
            </a:r>
          </a:p>
          <a:p>
            <a:pPr marL="0" indent="0">
              <a:buNone/>
            </a:pPr>
            <a:r>
              <a:rPr lang="ru-RU" sz="2400" dirty="0"/>
              <a:t>Из чего делали подошву?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1. Из резины</a:t>
            </a:r>
          </a:p>
          <a:p>
            <a:pPr marL="0" indent="0">
              <a:buNone/>
            </a:pPr>
            <a:r>
              <a:rPr lang="ru-RU" sz="2400" dirty="0"/>
              <a:t>2. Из кожи</a:t>
            </a:r>
          </a:p>
          <a:p>
            <a:pPr marL="0" indent="0">
              <a:buNone/>
            </a:pPr>
            <a:r>
              <a:rPr lang="ru-RU" sz="2400" dirty="0"/>
              <a:t>3. Из дерева</a:t>
            </a:r>
          </a:p>
          <a:p>
            <a:pPr marL="0" indent="0">
              <a:buNone/>
            </a:pPr>
            <a:r>
              <a:rPr lang="ru-RU" sz="2400" dirty="0"/>
              <a:t>4. Из лыка</a:t>
            </a:r>
          </a:p>
        </p:txBody>
      </p:sp>
    </p:spTree>
    <p:extLst>
      <p:ext uri="{BB962C8B-B14F-4D97-AF65-F5344CB8AC3E}">
        <p14:creationId xmlns:p14="http://schemas.microsoft.com/office/powerpoint/2010/main" val="3845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3016A8-71AA-42FD-815A-35E71FE0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ru-RU" dirty="0"/>
              <a:t>Викторина. 8 вопрос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4F2C150-8CFC-442B-92BF-7585DB266B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53" y="1204007"/>
            <a:ext cx="5181600" cy="26749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BA259EF-CDB0-48CF-BB0C-E396AB9CA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53" y="4034118"/>
            <a:ext cx="5181600" cy="260325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C82E7C-7C29-49D7-8EB0-9417AA91FDD5}"/>
              </a:ext>
            </a:extLst>
          </p:cNvPr>
          <p:cNvSpPr txBox="1"/>
          <p:nvPr/>
        </p:nvSpPr>
        <p:spPr>
          <a:xfrm>
            <a:off x="6414249" y="2133600"/>
            <a:ext cx="5329515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Что это?</a:t>
            </a:r>
          </a:p>
          <a:p>
            <a:endParaRPr lang="ru-RU" sz="2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 1.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Бидон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Банка от тушенки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Ящик для патронных лент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633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EF094-0350-437D-B457-15F84D66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4451"/>
          </a:xfrm>
        </p:spPr>
        <p:txBody>
          <a:bodyPr>
            <a:normAutofit fontScale="90000"/>
          </a:bodyPr>
          <a:lstStyle/>
          <a:p>
            <a:r>
              <a:rPr lang="ru-RU" dirty="0"/>
              <a:t>Ответы на викторину: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8D2082E-4776-48E9-B4F4-902C77D044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1348094"/>
            <a:ext cx="2294964" cy="306259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F8FE560-DD9D-4070-804A-1B0EEFE68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498848"/>
            <a:ext cx="58577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Вопрос 1. Тарелка (вариант 2)</a:t>
            </a:r>
          </a:p>
          <a:p>
            <a:pPr marL="0" indent="0">
              <a:buNone/>
            </a:pPr>
            <a:r>
              <a:rPr lang="ru-RU" sz="2000" dirty="0"/>
              <a:t>Вопрос 2. Зажигалка (вариант 3)</a:t>
            </a:r>
          </a:p>
          <a:p>
            <a:pPr marL="0" indent="0">
              <a:buNone/>
            </a:pPr>
            <a:r>
              <a:rPr lang="ru-RU" sz="2000" dirty="0"/>
              <a:t>Зажигалка самодельная изготовлена в цехе завода в войну. Принадлежала стахановцу кузнецу Константину Андреевичу Поликарпову (с его же портретом)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AC86D1-3DFB-4B5E-BED2-8EA3BD7FC7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708" y="2534583"/>
            <a:ext cx="2699053" cy="3392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5AA272-0205-490F-A291-46A60B36D8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385" y="2534583"/>
            <a:ext cx="4320988" cy="41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F820A0-BD30-4223-B634-7363C69A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993"/>
          </a:xfrm>
        </p:spPr>
        <p:txBody>
          <a:bodyPr>
            <a:normAutofit fontScale="90000"/>
          </a:bodyPr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Ответы на викторину: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2A68EB3-E2D9-432E-8EB9-E26D8470F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72" y="1825625"/>
            <a:ext cx="3260456" cy="4351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E466C15-55E1-4887-B131-DBD0D6BFF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1706" y="945777"/>
            <a:ext cx="7744481" cy="1851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Вопрос 3  О ранениях (вариант 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Нашивки на гимнастерке «говорят» о ранениях.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Красная полоска – легкое ранение.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Белая полоска - тяжелое ранение.</a:t>
            </a:r>
          </a:p>
          <a:p>
            <a:pPr marL="0" indent="0">
              <a:buNone/>
            </a:pPr>
            <a:r>
              <a:rPr lang="ru-RU" sz="1800" dirty="0"/>
              <a:t>Гимнастерка принадлежала танкисту Александру Александровичу </a:t>
            </a:r>
            <a:r>
              <a:rPr lang="ru-RU" sz="1800" dirty="0" err="1"/>
              <a:t>Червову</a:t>
            </a:r>
            <a:r>
              <a:rPr lang="ru-RU" sz="18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68F593-95E9-48B6-B3FB-69DD76C08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459" y="2965426"/>
            <a:ext cx="3293588" cy="35274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E2F3BF-9831-485C-B75C-BBBEF89EC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65" y="986118"/>
            <a:ext cx="3384151" cy="469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9BE9FC-E1B7-4387-B26B-01698E5E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Ответы на викторину: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C001DC6-78EA-479B-8CB6-9888A5EEA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18" y="1581158"/>
            <a:ext cx="4298576" cy="269163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E00EF96-80A9-4A53-9FFF-E803E75E4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2233" y="1108449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Вопрос 4.  Наносники (вариант3)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Наносники (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полупьексы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приспособления для ходьбы на лыжах. Разработанные для Красной армии в 1940 году по образцу 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пьексов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финских меховых сапог с загнутым носком. Они надеваются на носок кожаной обуви или валенок, фиксируются ремнем за пятку и быстро крепятся к лыже с помощью  мягкого и полужесткого крепление.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A59C81-5D70-42B9-BBAB-E13EE45F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32" y="4570134"/>
            <a:ext cx="4558553" cy="19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F6D6B4-2B0E-478E-A69E-C7C60074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ru-RU" dirty="0"/>
              <a:t>Ответы на викторину: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84A2A88-7F24-447F-904E-092C742D1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9" y="968188"/>
            <a:ext cx="2434092" cy="324545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07D0C3-1103-452A-989E-27B839F3C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4054" y="365125"/>
            <a:ext cx="5672033" cy="6287971"/>
          </a:xfrm>
        </p:spPr>
        <p:txBody>
          <a:bodyPr>
            <a:normAutofit/>
          </a:bodyPr>
          <a:lstStyle/>
          <a:p>
            <a:r>
              <a:rPr lang="ru-RU" sz="2400" dirty="0"/>
              <a:t>Вопрос 5. Ящик в качестве подставки у станка (вариант 2). </a:t>
            </a:r>
          </a:p>
          <a:p>
            <a:pPr marL="0" indent="0">
              <a:buNone/>
            </a:pPr>
            <a:r>
              <a:rPr lang="ru-RU" sz="1800" dirty="0"/>
              <a:t>За станками часто работали дети, которым не хватало роста, чтобы дотянутся до ручек управления. </a:t>
            </a:r>
          </a:p>
          <a:p>
            <a:r>
              <a:rPr lang="ru-RU" sz="2400" dirty="0"/>
              <a:t>Вопрос 6. Кисет (вариант 1)</a:t>
            </a:r>
          </a:p>
          <a:p>
            <a:pPr marL="0" indent="0">
              <a:buNone/>
            </a:pPr>
            <a:r>
              <a:rPr lang="ru-RU" sz="1800" dirty="0"/>
              <a:t>Деревянная коробочка для табака. Передал в музей Участник Великой Отечественной Войны </a:t>
            </a:r>
            <a:r>
              <a:rPr lang="ru-RU" sz="1800" b="1" dirty="0"/>
              <a:t>Сергей Дмитриевич Пономарев.</a:t>
            </a:r>
            <a:r>
              <a:rPr lang="ru-RU" sz="1800" dirty="0"/>
              <a:t> Обычно кисеты - это тряпичные или кожаные мешочки затягивающиеся шнурком.  Такой вид кисета был, вероятно, редкостью. Сам владелец называл его именно кисетом.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844BC8-77CA-4524-BE5D-0B3A412BB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082" y="4453928"/>
            <a:ext cx="1800780" cy="24040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3AA711-1123-4FD9-BC40-BEF1739652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809" y="2898525"/>
            <a:ext cx="2960139" cy="37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7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E6E672-3BF5-45DA-A516-60F99266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887"/>
          </a:xfrm>
        </p:spPr>
        <p:txBody>
          <a:bodyPr>
            <a:normAutofit fontScale="90000"/>
          </a:bodyPr>
          <a:lstStyle/>
          <a:p>
            <a:r>
              <a:rPr lang="ru-RU" dirty="0"/>
              <a:t>Ответы на викторину: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BAB6CE-27C7-401E-B27F-9549F83F8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8" y="971944"/>
            <a:ext cx="2072912" cy="2766105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15EB85E-248A-4B6B-9BEE-769387C3C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4872" y="627529"/>
            <a:ext cx="4457645" cy="2801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Вопрос 7.  Из дерева (вариант 3)</a:t>
            </a:r>
          </a:p>
          <a:p>
            <a:pPr marL="0" indent="0" algn="just">
              <a:buNone/>
            </a:pPr>
            <a:r>
              <a:rPr lang="ru-RU" sz="1800" dirty="0"/>
              <a:t>Ботинки на деревянном ходу передал в музей труженик тыла </a:t>
            </a:r>
          </a:p>
          <a:p>
            <a:pPr marL="0" indent="0" algn="just">
              <a:buNone/>
            </a:pPr>
            <a:r>
              <a:rPr lang="ru-RU" sz="1800" b="1" dirty="0"/>
              <a:t>Евгений Алексеевич </a:t>
            </a:r>
            <a:r>
              <a:rPr lang="ru-RU" sz="1800" b="1" dirty="0" err="1"/>
              <a:t>Темпалов</a:t>
            </a:r>
            <a:r>
              <a:rPr lang="ru-RU" sz="1800" dirty="0"/>
              <a:t>. </a:t>
            </a:r>
          </a:p>
          <a:p>
            <a:pPr marL="0" indent="0" algn="just">
              <a:buNone/>
            </a:pPr>
            <a:r>
              <a:rPr lang="ru-RU" sz="1800" dirty="0"/>
              <a:t>Ботинки сохранились благодаря тому, что их использовали для исполнения  чечетки в заводском клубе после войны.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B7ED4C-96C4-4E10-B934-E104DACDFD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65" y="1457815"/>
            <a:ext cx="2074579" cy="2766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C14483-A302-46E6-BD4E-350C29F9B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28" y="4419600"/>
            <a:ext cx="3147590" cy="2297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8A7DD2-46EE-42A2-B1E2-A6F5CBD24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861" y="943217"/>
            <a:ext cx="2483225" cy="3251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A89F8-BE22-4D6D-BC2B-CA0DDE2F3C50}"/>
              </a:ext>
            </a:extLst>
          </p:cNvPr>
          <p:cNvSpPr txBox="1"/>
          <p:nvPr/>
        </p:nvSpPr>
        <p:spPr>
          <a:xfrm>
            <a:off x="3567953" y="4419600"/>
            <a:ext cx="83192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Вопрос 8. Банка от  тушенки. (Вариант 3)</a:t>
            </a:r>
          </a:p>
          <a:p>
            <a:r>
              <a:rPr lang="ru-RU" sz="1600" dirty="0"/>
              <a:t>Банка от американской тушенки. Которая поставлялась в СССР в годы войны в качестве  гуманитарной помощи. Кстати, формально содержимое банки не было тушенкой. Это была консервированная ветчина из мелко перемолотого свиного и говяжьего фарша. Но советские люди любое мясо в консервах называли привычным словом "тушенка". Бытовало и другое шуточное название американского продукта - «второй фронт». Пустую  банку «оборудовали» ручкой и крышкой, она стала удобной емкостью для использования в быту и прослужила еще много лет. В заводской музей её передал Михаил Иванович Мирошниченко в 2005 году. </a:t>
            </a:r>
          </a:p>
        </p:txBody>
      </p:sp>
    </p:spTree>
    <p:extLst>
      <p:ext uri="{BB962C8B-B14F-4D97-AF65-F5344CB8AC3E}">
        <p14:creationId xmlns:p14="http://schemas.microsoft.com/office/powerpoint/2010/main" val="348811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C6A66-DC4D-43D8-B88E-95A6CC97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рядов бессмертного полка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7D4FE6A0-8092-4B34-806E-0FE97063A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Рассказы учащихся о предках участниках войны и тружениках тыла.</a:t>
            </a:r>
          </a:p>
        </p:txBody>
      </p:sp>
    </p:spTree>
    <p:extLst>
      <p:ext uri="{BB962C8B-B14F-4D97-AF65-F5344CB8AC3E}">
        <p14:creationId xmlns:p14="http://schemas.microsoft.com/office/powerpoint/2010/main" val="156770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00C32-8316-4492-85D6-D87810C7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D05F98-B05B-4514-97D5-CADBC529E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Услышь меня из глубины времён,</a:t>
            </a:r>
          </a:p>
          <a:p>
            <a:pPr marL="0" indent="0">
              <a:buNone/>
            </a:pPr>
            <a:r>
              <a:rPr lang="ru-RU" dirty="0"/>
              <a:t>Ты мой родной, мой легендарный прадед</a:t>
            </a:r>
          </a:p>
          <a:p>
            <a:pPr marL="0" indent="0">
              <a:buNone/>
            </a:pPr>
            <a:r>
              <a:rPr lang="ru-RU" dirty="0"/>
              <a:t>И с высоты, на мир спасенный глядя,</a:t>
            </a:r>
          </a:p>
          <a:p>
            <a:pPr marL="0" indent="0">
              <a:buNone/>
            </a:pPr>
            <a:r>
              <a:rPr lang="ru-RU" dirty="0"/>
              <a:t>Найди себя среди других имён.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Я с гордостью встаю в Бессмертный полк,</a:t>
            </a:r>
          </a:p>
          <a:p>
            <a:pPr marL="0" indent="0">
              <a:buNone/>
            </a:pPr>
            <a:r>
              <a:rPr lang="ru-RU" dirty="0"/>
              <a:t>Ведь память о тебе для сердца свята,</a:t>
            </a:r>
          </a:p>
          <a:p>
            <a:pPr marL="0" indent="0">
              <a:buNone/>
            </a:pPr>
            <a:r>
              <a:rPr lang="ru-RU" dirty="0"/>
              <a:t>И помнить подвиг каждого солдата</a:t>
            </a:r>
          </a:p>
          <a:p>
            <a:pPr marL="0" indent="0">
              <a:buNone/>
            </a:pPr>
            <a:r>
              <a:rPr lang="ru-RU" dirty="0"/>
              <a:t>Для правнуков Победы высший долг…</a:t>
            </a:r>
          </a:p>
          <a:p>
            <a:pPr marL="0" indent="0">
              <a:buNone/>
            </a:pPr>
            <a:r>
              <a:rPr lang="ru-RU" dirty="0"/>
              <a:t>М. </a:t>
            </a:r>
            <a:r>
              <a:rPr lang="ru-RU" dirty="0" err="1"/>
              <a:t>Левашко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042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0223AD-4258-49D0-9777-36FDCF70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5" y="448961"/>
            <a:ext cx="5175156" cy="6262557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/>
              <a:t>Николай Степанович Кочнев . </a:t>
            </a:r>
            <a:r>
              <a:rPr lang="ru-RU" sz="1400" dirty="0"/>
              <a:t>Мой прадед родился  уральской деревеньке Ерзовка 19 декабря 1919 года. Он работал комбайнером когда началась война, поэтому получил «бронь». Но в 1942 году он обучил и оставил работать вместо себя жену и ушёл на фронт связистом. Как-то раз отряд, в котором воевал мой прадедушка, попал в окружение, солдаты голодали несколько дней, самые слабые стали умирать, и вот поступило сообщение, что на поле наши самолёты сбросят мешки с сухарями. Когда мешки сбрасывали, они разрывались и сухари разлетались во все стороны, нашим солдатам приходилось на животах ползать и собирать их. Прадедушка собирал сухари и жадно ел их. Когда он добрался до отряда, у него так сильно заболел живот, что он чуть не умер.  Второй случай. Отряд выбирался из окружения, не спали несколько дней, и вот добрались до какой-то деревни. Николай остановился в ближайшей избе, и вместо того чтобы налаживать связь  - уснул. За это командир приговорил его к расстрелу отвёл на окраину деревни, вынул пистолет и когда Николай уже попрощался с жизнью,  выстрелили ему прямо над головой. Это был серьезный урок за сон на боевом посту.  Ещё одна история. Был конец войны, прадедушка тянул связь по лесу и услышал немецкую речь. Он понял, что где-то рядом немцы. Нужно спрятаться. Дед залез на дерево, а свой велосипед оставил рядом. Немцы прошли мимо и не заметили велосипед. Только когда спустился, Николай понял свою ошибку, и чем бы она ему обошлась! Ведь немцы могли заметить велосипед, а за- тем и его самого, и тогда беды было бы не миновать! За мужество мой прадед получил много медалей и наград: медаль «За от- вагу!», «За победу над фашистской Германией» и другие. К сожалению, такие награды, как медаль «За взятие Кёнигсберга» и орден Отечественной войны II степени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Егор Беленко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D61E01-056E-48C9-B2A8-3F866494B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767" y="448961"/>
            <a:ext cx="5513033" cy="61766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E27652-0DB6-4253-9DD9-1932D8A7DC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01" y="564995"/>
            <a:ext cx="3796002" cy="5032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0B3BE2-F2B2-44E5-A022-88C9E34985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394" y="2316181"/>
            <a:ext cx="2918492" cy="42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2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64A66-15F2-4710-BEF9-880BAA1F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619" y="206649"/>
            <a:ext cx="5078028" cy="636282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своём прадеде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Виталии Никифоровиче Новожилове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знаю то, что рассказал мне его сын – мой дедушка Серёжа. Прадедушка Виталий родился и жил в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Висиме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только окончил школу, когда началась война. В декабре 1941 года на фронт забрали его отца. Когда Виталию исполнилось 18 лет, ему тоже пришла повестка. На призывном пункте узнали, что он – меткий стрелок и не раз побеждал на школьных соревнованиях. И поэтому его направили в специальную школу для снайперов в Москву.  Как одного из лучших учеников школы снайперов, прадедушку Виталия после экзаменов оставили инструктором.  Он всё время просил, чтобы его тоже отправили на фронт, но попал туда он уже в 1945 году. Когда стало понятно, что наша армия побеждает, школы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снайперов закрыли. Прадедушка сразу попал под Берлин. Немцы не хотели сдаваться и сражались яростно. Среди них было много снайперов. Один из них ранил моего прадеда разрывной пулей. Он метил в сердце, но пуля наткнулась на ветку и взорвалась, но всё же ранила прадеда под правую лопатку. Он упал и потерял сознание. Целый день пролежал на поле. Уже ночью прадедушка Виталий пришёл в себя от того, что его кто-то лижет. Думал, волк, оказалось – санитарная собака. На ошейник таким собакам прицепляли санитарную сумку. Прадед достал, что смог. Поставил укол, перевязал кое-как себя, собака зубами помогла ему пере- катиться на волокуши – это санки такие были. На них она прадеда и вытащила с поля. Потом его увезли в медсанбат, а оттуда отправили в госпиталь, где сделали несколько операций – доставали осколки от пули и рёбер, которые она повредила. Но все достать не смогли,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мелкие остались с ним на всю жизнь.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закончилась, а родные не знали, где Виталий Никифорович. Думали, пропал без вести под Берлином. Только летом пришла весточка из госпиталя. Домой мой прадед вернулся осенью. Всю жизнь прадедушка лечился – давали знать о себе те самые осколки, а врачи удивлялись, как он при таком ранении выжил. Мой прадедушка награждён орденом Красной Звезды. Но награда эта на- шла его только в 1965 году.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Вера Новожилова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A2DAA4F-4DE0-42F6-B050-0BD773C02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1" y="206649"/>
            <a:ext cx="5838549" cy="64447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3DE42E-9DD1-4E3D-BB19-0DA9B5F24E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755" y="365125"/>
            <a:ext cx="3676643" cy="5662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0CEB3C-F464-4507-8C58-1073EF6CDC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1" y="2352583"/>
            <a:ext cx="2651008" cy="42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7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C5BAC-2149-4322-8913-9B8A7EE9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858" y="0"/>
            <a:ext cx="5777119" cy="643631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Семёнович 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Турушкин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Первоуральским городским военкоматом 3 февраля 1942 года и направлен на учёбу в город Ялуторовск Тюменской области. Последнее письмо своей жене, моей прабабушке, он написал 2 апреля 1942 года из Ярославля, где сообщал, что едет на фронт, и больше никаких известий от него не было. Я сама держала в руках это письмо-треугольник. После ухода прадедушки на фронт моя прабабушка Агния Николаевна заменила его и стала работать лесником, также она трудилась и в колхозе «Красный Урал». Была награждена медалью «За доблестный труд в Великой Отечественной войне 1941-1945 годов».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После окончания войны, в 1946 году, моя прабабушка получила извещение о том, что рядовой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Турушкин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находясь на фронте, пропал без вести в январе 1942 года, что явно не соответствовало действительности! Моя бабушка Нина Петровна всю жизнь ведёт поиски своего отца. В 60-х годах она обратилась в Подольский архив Министерства обороны, ответ был получен в той же редакции: пропал без вести в январе 1942 года. Но ведь фактически он был призван только 3 февраля 1942 года! Даже сейчас на сайте Обобщённого банка данных «Мемориал» выложены копии документов, где указано, что рядовой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Турушкин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П.С. пропал без вести в январе 1942 года.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2009 году моя бабушка получила письмо от военного комиссариата Ялуторовска с информацией, что в городе с 1941 по 1944 годы были сформированы и отправлены на фронт следующие воинские части: 1276-й стрелковый полк, 820-й отдельный разведывательный артиллерийский дивизион, 13-й миномётный учебный полк, 23, 24, 104-й учебные стрелковые полки. Но списки военного состава этих частей не сохранились до наших дней. В 2011 году пришло письмо с информацией от Военно-медицинского музея Министерства обороны города Санкт-Петербурга, что среди раненых, лечившихся и умерших в госпиталях в годы войны, Петра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Турушкина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нет... В 2012 году пришёл ответ от организации «Красный крест», которая осуществляет поиск информации в архивах международной службы розыска, в том числе и в Германии, что сведений о данном рядовом не имеется... В декабре 2013 года пришёл ответ от екатеринбургского поискового отряда «Возвращение», в котором говорится, что дальнейшие поиски рядового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Турушкина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П.С. не представляются возможными...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я верю, что обязательно найдётся медальон моего прадеда, я обещаю, что не прекращу поиски близкого человека, обязательно найду информацию 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нём, ведь это моя семья, моя история.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Алёна Суслова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BCF307A-543E-4C10-8EFA-D9FAED8C3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23" y="127521"/>
            <a:ext cx="5859977" cy="67304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7DA971-7B09-4D65-B5A1-FFDB26C81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308" y="160040"/>
            <a:ext cx="4149572" cy="2936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E19323-B6D2-47A5-B3C8-4B77BFB0DF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45" y="1628286"/>
            <a:ext cx="3594071" cy="52921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996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8ADD38-92CE-4781-97EC-19CFAB33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10" y="71020"/>
            <a:ext cx="6156690" cy="678697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300" b="1" dirty="0"/>
              <a:t>Мой прадед Иван Афанасьевич Зобнин </a:t>
            </a:r>
            <a:r>
              <a:rPr lang="ru-RU" sz="1300" dirty="0"/>
              <a:t>родился в 1921 году  в городе Нижняя Салда. В сентябре 1939 года Ивана Афанасьевича призвали на срочную службу в Дальневосточный военный округ, в Уссурийск, артиллеристом. В январе 1942 года мой прадед попал в 18-ю стрелковую часть 356-й стрелковой дивизии, которая находилась в Орловской области, и до мая в её составе воевал пулемётчиком. Боевые вылазки, разведка, оборона восточного берега реки Оки – вот что выпало на долю солдат в то время. А ещё холодная зима и задержка продовольствия. С мая 1942 года по февраль 1943-го дед служил в 466-м особом лыжном батальоне. Иван Афанасьевич был автоматчиком, связистом в разведке, пулемётчиком. Накануне Дня Красной армии 21 февраля 1943 года состоялся самый памятный бой с фашистами в Орловской области в деревне </a:t>
            </a:r>
            <a:r>
              <a:rPr lang="ru-RU" sz="1300" dirty="0" err="1"/>
              <a:t>Кукуевка</a:t>
            </a:r>
            <a:r>
              <a:rPr lang="ru-RU" sz="1300" dirty="0"/>
              <a:t>. Два усиленных пехотных отделения принимали огонь на себя, заманивая фашистов в атаку. А главная ударная сила скрытно обошла фашистов и ударила им в тыл. Из восемнадцати солдат, после атаки, в живых осталось только двое. В этом бою Иван Афанасьевич был дважды ранен: в спину, разрывной пулей, и пулей снайперской винтовки, которая прошла навылет через локоть правой руки. Теряя сознание, через несколько часов он выполз на  дорогу, по которой ехала повозка. Так он попал в госпиталь, и ночью с 22 на 23 февраля ему сделали сложную операцию. Однако никто из части этого не знал, и поэтому на родину выслали похоронку. Её получила моя прапрабабушка. Восстановление в госпитале в городе Горьком шло два месяца, а после прадеду дали отпуск на две недели. Каково же было его удивление, когда родная мать, увидев его на пороге, стала креститься и приговаривать: «Изыди, чёрт!». Когда пришла в себя, конечно, радости не было предела, сын вернулся! За этот короткий отпуск он влюбился в свою будущую жену, мою прабабушку Анну Ильиничну Евсееву, которая стала ждать его с фронта. В мае 1943 года Иван Афанасьевич возвратился в свою часть связистом. За свой фронтовой путь сержант Зобнин участвовал в боях за города Севск, Осиповичи, Щеглы, Орёл, Курск, Чернигов, Бобруйск, Барановичи; Данциг (Польша), где он был награждён медалью «За боевые заслуги», Гданьск. В ходе Люблин-Брестской операции Ивану  Афанасьевичу довелось освобождать узников концлагеря Майданек. Закончился боевой путь деда в немецком городе Росток. Его отправили в Кёнигсберг, где он руководил сапожной мастерской. Послевоенный год в Пруссии протекал спокойно. В мастерской в его подчинении были немецкие рабочие, которые шили одежду и обувь высшим чинам. Прадедушка получал хорошее жалованье. Время от времени он отправлял посылки с подарками на родину. Так в семье появилась немецкая швейная машинка «Зингер» и добротные инструменты: иглы, крючки, шила. Иван Афанасьевич был демобилизован в мае 1946 года и, вернувшись в родные места, вновь устроился на завод кузнецом. А дома подшивал валенки и шил обувь. Несколько раз Иван Афанасьевич встречал 9 мая в Орловской области, в деревне </a:t>
            </a:r>
            <a:r>
              <a:rPr lang="ru-RU" sz="1300" dirty="0" err="1"/>
              <a:t>Кукуевка</a:t>
            </a:r>
            <a:r>
              <a:rPr lang="ru-RU" sz="1300" dirty="0"/>
              <a:t>, где находится братская могила, в которой похоронены его товарищи. А на надгробье высечена и его фамилия. Для меня мой прадедушка – герой, который внёс большой вклад в судьбу нашей страны, в судьбу моей семьи.                                                                                                                        Екатерина Усачева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6E17ACA-C0D2-4873-A340-B35A01A7E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44" y="503395"/>
            <a:ext cx="5332746" cy="5851209"/>
          </a:xfrm>
        </p:spPr>
      </p:pic>
    </p:spTree>
    <p:extLst>
      <p:ext uri="{BB962C8B-B14F-4D97-AF65-F5344CB8AC3E}">
        <p14:creationId xmlns:p14="http://schemas.microsoft.com/office/powerpoint/2010/main" val="2883896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26AA18-0BF9-47A7-A145-22F4B591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4" y="365125"/>
            <a:ext cx="5024762" cy="5316584"/>
          </a:xfrm>
        </p:spPr>
        <p:txBody>
          <a:bodyPr>
            <a:normAutofit/>
          </a:bodyPr>
          <a:lstStyle/>
          <a:p>
            <a:pPr algn="just"/>
            <a:r>
              <a:rPr lang="ru-RU" sz="1200" b="1" dirty="0"/>
              <a:t>Алексей Трофимович Говоров</a:t>
            </a:r>
            <a:r>
              <a:rPr lang="ru-RU" sz="1200" dirty="0"/>
              <a:t>, отец моего дедушки, родился в 1915 году в Курской области. В 1941 году он ушёл на фронт, а уже в августе был тяжело ранен в бою под Старой Руссой. Прадед воевал командиром взвода 287-й стрелковой дивизии 11-й армии Брянского фронта. Интернет помог мне найти информацию об этом подразделении. Дивизия начала формироваться 19 июля 1941 года в Ельце Орловской области из военнообязанных разных возрастов. Война только начиналась. С июля по  август проводилось формирование частей и обучение солдат.  Воевал Алексей Трофимович и в составе Северо-Западного фронта. Алексей  Трофимович Говоров награждён орденом Отечественной</a:t>
            </a:r>
            <a:br>
              <a:rPr lang="ru-RU" sz="1200" dirty="0"/>
            </a:br>
            <a:r>
              <a:rPr lang="ru-RU" sz="1200" dirty="0"/>
              <a:t>войны 1 степени, медалями «За отвагу!», «За Победу над Германией в Великой. Отечественной войне 1941-1945 годов».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Пётр Григорьевич </a:t>
            </a:r>
            <a:r>
              <a:rPr lang="ru-RU" sz="1200" b="1" dirty="0" err="1"/>
              <a:t>Усцов</a:t>
            </a:r>
            <a:r>
              <a:rPr lang="ru-RU" sz="1200" dirty="0"/>
              <a:t>, отец моей бабушки, родился в 1919 году в деревне Верхние Озерца Кировской области. Он был призван в армию осенью 1937 года. Через четыре года началась война, и он встал на защиту рубежей нашей Родины от японских захватчиков – на Дальнем Востоке. Стрелок 254-го стрелкового полка 39-й стрелковой дивизии, он мужественно сражался в составе второго Дальневосточного фронта Маньчжурского направления. За подвиги он награждён орденом Отечественной войны 1 степени, медалями «За Победу над Германией в Великой Отечественной войне 1941-1945 годов», «За победу над Японией» и благодарностью от Сталина.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Даниил Салтыков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3ED11ED-5748-4DF8-8EDB-BC48F1CDB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3" r="11198"/>
          <a:stretch/>
        </p:blipFill>
        <p:spPr>
          <a:xfrm>
            <a:off x="5557967" y="365125"/>
            <a:ext cx="5929737" cy="6127750"/>
          </a:xfrm>
        </p:spPr>
      </p:pic>
    </p:spTree>
    <p:extLst>
      <p:ext uri="{BB962C8B-B14F-4D97-AF65-F5344CB8AC3E}">
        <p14:creationId xmlns:p14="http://schemas.microsoft.com/office/powerpoint/2010/main" val="85588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C5F3A-C492-4369-85D3-CC79BF63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14" y="1012055"/>
            <a:ext cx="4983332" cy="526445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b="1" dirty="0"/>
              <a:t>Сергей Михайлович Бабкин </a:t>
            </a:r>
            <a:r>
              <a:rPr lang="ru-RU" sz="1400" dirty="0"/>
              <a:t>мой прадед родился в 1915 году в Нижней Салде  Срочную службу он проходил на Дальнем Востоке  портным у самого маршала Василия Блюхера. Великая Отечественная война застала его в родительском доме. Уже в сентябре 1941 года эшелон вёз Сергея в сторону фронта. С осени 1941-го по март 1942-го он служил в 926-м артиллерийском полку 363-й стрелковой дивизии. Весной 1942-го Сергея Михайловича перевели в 22-ю гвардейскую дивизию, в составе которой он оказался под Сталинградом. Как он остался в живых в том кровавом месиве, прадед так и не понял... </a:t>
            </a:r>
            <a:br>
              <a:rPr lang="ru-RU" sz="1400" dirty="0"/>
            </a:br>
            <a:r>
              <a:rPr lang="ru-RU" sz="1400" dirty="0"/>
              <a:t>  Как-то рассказал, что перед форсированием Днепра встретился с земляком Василием </a:t>
            </a:r>
            <a:r>
              <a:rPr lang="ru-RU" sz="1400" dirty="0" err="1"/>
              <a:t>Шаромовым</a:t>
            </a:r>
            <a:r>
              <a:rPr lang="ru-RU" sz="1400" dirty="0"/>
              <a:t>, который очень боялся предстоящей атаки. Чувствуя, что погибнет, тот обратился к Сергею со странной просьбой: «Погибну, ты не сбривай свои усы в память обо мне!». Василий в этот день погиб, а прадедушка действительно всю жизнь носил</a:t>
            </a:r>
            <a:r>
              <a:rPr lang="en-US" sz="1400" dirty="0"/>
              <a:t> </a:t>
            </a:r>
            <a:r>
              <a:rPr lang="ru-RU" sz="1400" dirty="0"/>
              <a:t> усы. </a:t>
            </a:r>
            <a:br>
              <a:rPr lang="ru-RU" sz="1400" dirty="0"/>
            </a:br>
            <a:r>
              <a:rPr lang="ru-RU" sz="1400" dirty="0"/>
              <a:t>	С сентября 1944 года прадед служил в 5-й гвардейской механизированной бригаде, участвовавшей в Будапештской операции, в сражениях за Вену, Брно и Прагу. В 1945 году второй гвардейский механизированный корпус, куда входила пятая гвардия, был переформирован во 2-ю гвардейскую механизированную дивизию. В нашем семейном архиве хранятся награды Сергея Михайловича за освобождение многих городов Европы. После возвращения в Салду в 1946 году прадед возглавил швейную артель. 12 июня 1995 года его не</a:t>
            </a:r>
            <a:r>
              <a:rPr lang="en-US" sz="1400" dirty="0"/>
              <a:t> </a:t>
            </a:r>
            <a:r>
              <a:rPr lang="ru-RU" sz="1400" dirty="0"/>
              <a:t>стало.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Екатерина </a:t>
            </a:r>
            <a:r>
              <a:rPr lang="ru-RU" sz="1400" dirty="0" err="1"/>
              <a:t>Зорихина</a:t>
            </a:r>
            <a:endParaRPr lang="ru-RU" sz="1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04B11F6-36C9-4D33-A4D9-21536572C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3" r="21756"/>
          <a:stretch/>
        </p:blipFill>
        <p:spPr>
          <a:xfrm>
            <a:off x="6096000" y="365125"/>
            <a:ext cx="5548543" cy="6195473"/>
          </a:xfrm>
        </p:spPr>
      </p:pic>
    </p:spTree>
    <p:extLst>
      <p:ext uri="{BB962C8B-B14F-4D97-AF65-F5344CB8AC3E}">
        <p14:creationId xmlns:p14="http://schemas.microsoft.com/office/powerpoint/2010/main" val="2613710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268A97-3A21-47AF-B70D-260E1989E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187DD1-423C-4EB0-A0FA-D2A962A1E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ЧПОУ Социально-технологический техникум</a:t>
            </a:r>
          </a:p>
          <a:p>
            <a:pPr marL="0" indent="0" algn="ctr">
              <a:buNone/>
            </a:pPr>
            <a:r>
              <a:rPr lang="ru-RU" sz="1600" dirty="0"/>
              <a:t>624760, Свердловская область, ГО Верхнесалдинский, г. Верхняя Салда, улица Ленина, д. 56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Преподаватель: Дрозд Ольга Витальевна.</a:t>
            </a:r>
          </a:p>
        </p:txBody>
      </p:sp>
    </p:spTree>
    <p:extLst>
      <p:ext uri="{BB962C8B-B14F-4D97-AF65-F5344CB8AC3E}">
        <p14:creationId xmlns:p14="http://schemas.microsoft.com/office/powerpoint/2010/main" val="365644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11FD675-C623-495A-99B1-74ACA6B5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53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7B43B2-02BA-4304-BFA2-7531F4D15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8" y="844062"/>
            <a:ext cx="11310424" cy="6528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Цель:</a:t>
            </a:r>
            <a:r>
              <a:rPr lang="ru-RU" dirty="0"/>
              <a:t> Расширить знания по истории Великой Отечественной Войны посредством музейных предметов, архивных документов и краеведческой литературы. Формировать чувство причастности к крупным историческим событиям через историю своего края, своей семьи. </a:t>
            </a:r>
          </a:p>
          <a:p>
            <a:pPr marL="0" indent="0">
              <a:buNone/>
            </a:pPr>
            <a:r>
              <a:rPr lang="ru-RU" b="1" dirty="0"/>
              <a:t>Задачи: </a:t>
            </a:r>
          </a:p>
          <a:p>
            <a:r>
              <a:rPr lang="ru-RU" dirty="0"/>
              <a:t>Познакомится с материалами музея, краеведческой литературой, опубликованными воспоминаниями земляков участников Великой Отечественной Войны.</a:t>
            </a:r>
          </a:p>
          <a:p>
            <a:r>
              <a:rPr lang="ru-RU" dirty="0"/>
              <a:t>Изучить документы семейного архива. </a:t>
            </a:r>
          </a:p>
          <a:p>
            <a:r>
              <a:rPr lang="ru-RU" dirty="0"/>
              <a:t>Собрать воспоминания старших членов семьи. </a:t>
            </a:r>
          </a:p>
          <a:p>
            <a:r>
              <a:rPr lang="ru-RU" dirty="0"/>
              <a:t>Составит рассказ и подготовить выступления о своих предках участниках Великой отечественной войны или тружениках тыла.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2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1C5204-D423-4329-99D9-CFED82A0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Выставка книг. Краткий обзор.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D97D9C7-BCE9-44E0-B6E0-F8EB8A5DD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8" y="1444717"/>
            <a:ext cx="6591043" cy="49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C6F7E-592E-437A-8D09-8A38C5FC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4E2A69-9BAA-446E-B606-07C023A3D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ВИКТОРИНА </a:t>
            </a:r>
          </a:p>
          <a:p>
            <a:pPr marL="0" indent="0" algn="ctr">
              <a:buNone/>
            </a:pPr>
            <a:r>
              <a:rPr lang="ru-RU" sz="4000" dirty="0"/>
              <a:t>Артефакты военных лет</a:t>
            </a:r>
          </a:p>
        </p:txBody>
      </p:sp>
    </p:spTree>
    <p:extLst>
      <p:ext uri="{BB962C8B-B14F-4D97-AF65-F5344CB8AC3E}">
        <p14:creationId xmlns:p14="http://schemas.microsoft.com/office/powerpoint/2010/main" val="221963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1813D7-AA72-47CD-86D8-20FEC375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1 вопрос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047AF0F-44AE-4F97-87EA-EC4C5B57C9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88" y="1690688"/>
            <a:ext cx="3536751" cy="471566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2CCDB8A8-51CD-467A-B814-FB97FF657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90688"/>
            <a:ext cx="5257800" cy="403775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Репродуктор или громкоговоритель для прослушивания радио. Как его называли в просторечье?</a:t>
            </a:r>
          </a:p>
          <a:p>
            <a:pPr marL="0" indent="0">
              <a:buNone/>
            </a:pPr>
            <a:r>
              <a:rPr lang="ru-RU" dirty="0"/>
              <a:t>1. Диск</a:t>
            </a:r>
          </a:p>
          <a:p>
            <a:pPr marL="0" indent="0">
              <a:buNone/>
            </a:pPr>
            <a:r>
              <a:rPr lang="ru-RU" dirty="0"/>
              <a:t>2. Тарелка</a:t>
            </a:r>
          </a:p>
          <a:p>
            <a:pPr marL="0" indent="0">
              <a:buNone/>
            </a:pPr>
            <a:r>
              <a:rPr lang="ru-RU" dirty="0"/>
              <a:t>3. Глобус</a:t>
            </a:r>
          </a:p>
          <a:p>
            <a:pPr marL="0" indent="0">
              <a:buNone/>
            </a:pPr>
            <a:r>
              <a:rPr lang="ru-RU" dirty="0"/>
              <a:t>4. Лампа</a:t>
            </a:r>
          </a:p>
        </p:txBody>
      </p:sp>
    </p:spTree>
    <p:extLst>
      <p:ext uri="{BB962C8B-B14F-4D97-AF65-F5344CB8AC3E}">
        <p14:creationId xmlns:p14="http://schemas.microsoft.com/office/powerpoint/2010/main" val="78344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A2772B-84F6-448E-8FBE-0D988F0E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 2 вопрос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FAB13BA-3288-4CB9-8349-1EB7F44BF2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93100"/>
            <a:ext cx="3680534" cy="4622892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1A57CAF7-31D9-4738-972D-E70EAAA35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Что это? </a:t>
            </a:r>
          </a:p>
          <a:p>
            <a:pPr marL="0" indent="0">
              <a:buNone/>
            </a:pPr>
            <a:r>
              <a:rPr lang="ru-RU" dirty="0"/>
              <a:t>1. Фляжка</a:t>
            </a:r>
          </a:p>
          <a:p>
            <a:pPr marL="0" indent="0">
              <a:buNone/>
            </a:pPr>
            <a:r>
              <a:rPr lang="ru-RU" dirty="0"/>
              <a:t>2. Медальон</a:t>
            </a:r>
          </a:p>
          <a:p>
            <a:pPr marL="0" indent="0">
              <a:buNone/>
            </a:pPr>
            <a:r>
              <a:rPr lang="ru-RU" dirty="0"/>
              <a:t>3. Зажигалка</a:t>
            </a:r>
          </a:p>
          <a:p>
            <a:pPr marL="0" indent="0">
              <a:buNone/>
            </a:pPr>
            <a:r>
              <a:rPr lang="ru-RU" dirty="0"/>
              <a:t>4.Шкатулка</a:t>
            </a:r>
          </a:p>
        </p:txBody>
      </p:sp>
    </p:spTree>
    <p:extLst>
      <p:ext uri="{BB962C8B-B14F-4D97-AF65-F5344CB8AC3E}">
        <p14:creationId xmlns:p14="http://schemas.microsoft.com/office/powerpoint/2010/main" val="216474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D80F480-3B46-4A6E-A77D-8B03C3C1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3 вопрос 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9E1E52B0-3A9E-420F-BFDA-311F5FB734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68" y="1825625"/>
            <a:ext cx="3263063" cy="4351338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849CD74-68BD-431B-8FE8-82D651D35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 чем «сообщали»  эти нашивки на военной форме ? </a:t>
            </a:r>
          </a:p>
          <a:p>
            <a:pPr marL="514350" indent="-514350">
              <a:buAutoNum type="arabicPeriod"/>
            </a:pPr>
            <a:r>
              <a:rPr lang="ru-RU" dirty="0"/>
              <a:t>О наградах</a:t>
            </a:r>
          </a:p>
          <a:p>
            <a:pPr marL="514350" indent="-514350">
              <a:buAutoNum type="arabicPeriod"/>
            </a:pPr>
            <a:r>
              <a:rPr lang="ru-RU" dirty="0"/>
              <a:t>О ранениях</a:t>
            </a:r>
          </a:p>
          <a:p>
            <a:pPr marL="514350" indent="-514350">
              <a:buAutoNum type="arabicPeriod"/>
            </a:pPr>
            <a:r>
              <a:rPr lang="ru-RU" dirty="0"/>
              <a:t>О званиях</a:t>
            </a:r>
          </a:p>
          <a:p>
            <a:pPr marL="514350" indent="-514350">
              <a:buAutoNum type="arabicPeriod"/>
            </a:pPr>
            <a:r>
              <a:rPr lang="ru-RU" dirty="0"/>
              <a:t>О семейном положении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75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E31E4F-920C-43D4-A369-139B0EC9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Викторина. 4 вопрос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A5A91D3-332A-4381-BE39-19A771A198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235511"/>
            <a:ext cx="5219273" cy="326881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C325DA-A056-460C-824A-07AFC54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6282" y="1467037"/>
            <a:ext cx="4567518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это?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Подсумки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Подгранатники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Наносники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Наушники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438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</TotalTime>
  <Words>2016</Words>
  <Application>Microsoft Office PowerPoint</Application>
  <PresentationFormat>Произвольный</PresentationFormat>
  <Paragraphs>110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Помнить подвиг каждого солдата. </vt:lpstr>
      <vt:lpstr>Презентация PowerPoint</vt:lpstr>
      <vt:lpstr>Презентация PowerPoint</vt:lpstr>
      <vt:lpstr>Выставка книг. Краткий обзор.</vt:lpstr>
      <vt:lpstr>Презентация PowerPoint</vt:lpstr>
      <vt:lpstr>Викторина. 1 вопрос </vt:lpstr>
      <vt:lpstr>Викторина.  2 вопрос </vt:lpstr>
      <vt:lpstr>Викторина. 3 вопрос </vt:lpstr>
      <vt:lpstr>Викторина. 4 вопрос</vt:lpstr>
      <vt:lpstr>Викторина. 5 вопрос</vt:lpstr>
      <vt:lpstr>Викторина. 6 вопрос</vt:lpstr>
      <vt:lpstr>Викторина. 7 вопрос</vt:lpstr>
      <vt:lpstr>Викторина. 8 вопрос</vt:lpstr>
      <vt:lpstr>Ответы на викторину: </vt:lpstr>
      <vt:lpstr>Ответы на викторину: </vt:lpstr>
      <vt:lpstr>Ответы на викторину: </vt:lpstr>
      <vt:lpstr>Ответы на викторину: </vt:lpstr>
      <vt:lpstr>Ответы на викторину: </vt:lpstr>
      <vt:lpstr>Из рядов бессмертного полка</vt:lpstr>
      <vt:lpstr>Николай Степанович Кочнев . Мой прадед родился  уральской деревеньке Ерзовка 19 декабря 1919 года. Он работал комбайнером когда началась война, поэтому получил «бронь». Но в 1942 году он обучил и оставил работать вместо себя жену и ушёл на фронт связистом. Как-то раз отряд, в котором воевал мой прадедушка, попал в окружение, солдаты голодали несколько дней, самые слабые стали умирать, и вот поступило сообщение, что на поле наши самолёты сбросят мешки с сухарями. Когда мешки сбрасывали, они разрывались и сухари разлетались во все стороны, нашим солдатам приходилось на животах ползать и собирать их. Прадедушка собирал сухари и жадно ел их. Когда он добрался до отряда, у него так сильно заболел живот, что он чуть не умер.  Второй случай. Отряд выбирался из окружения, не спали несколько дней, и вот добрались до какой-то деревни. Николай остановился в ближайшей избе, и вместо того чтобы налаживать связь  - уснул. За это командир приговорил его к расстрелу отвёл на окраину деревни, вынул пистолет и когда Николай уже попрощался с жизнью,  выстрелили ему прямо над головой. Это был серьезный урок за сон на боевом посту.  Ещё одна история. Был конец войны, прадедушка тянул связь по лесу и услышал немецкую речь. Он понял, что где-то рядом немцы. Нужно спрятаться. Дед залез на дерево, а свой велосипед оставил рядом. Немцы прошли мимо и не заметили велосипед. Только когда спустился, Николай понял свою ошибку, и чем бы она ему обошлась! Ведь немцы могли заметить велосипед, а за- тем и его самого, и тогда беды было бы не миновать! За мужество мой прадед получил много медалей и наград: медаль «За от- вагу!», «За победу над фашистской Германией» и другие. К сожалению, такие награды, как медаль «За взятие Кёнигсберга» и орден Отечественной войны II степени  Егор Беленко</vt:lpstr>
      <vt:lpstr> О своём прадеде Виталии Никифоровиче Новожилове я знаю то, что рассказал мне его сын – мой дедушка Серёжа. Прадедушка Виталий родился и жил в Висиме. Он только окончил школу, когда началась война. В декабре 1941 года на фронт забрали его отца. Когда Виталию исполнилось 18 лет, ему тоже пришла повестка. На призывном пункте узнали, что он – меткий стрелок и не раз побеждал на школьных соревнованиях. И поэтому его направили в специальную школу для снайперов в Москву.  Как одного из лучших учеников школы снайперов, прадедушку Виталия после экзаменов оставили инструктором.  Он всё время просил, чтобы его тоже отправили на фронт, но попал туда он уже в 1945 году. Когда стало понятно, что наша армия побеждает, школы снайперов закрыли. Прадедушка сразу попал под Берлин. Немцы не хотели сдаваться и сражались яростно. Среди них было много снайперов. Один из них ранил моего прадеда разрывной пулей. Он метил в сердце, но пуля наткнулась на ветку и взорвалась, но всё же ранила прадеда под правую лопатку. Он упал и потерял сознание. Целый день пролежал на поле. Уже ночью прадедушка Виталий пришёл в себя от того, что его кто-то лижет. Думал, волк, оказалось – санитарная собака. На ошейник таким собакам прицепляли санитарную сумку. Прадед достал, что смог. Поставил укол, перевязал кое-как себя, собака зубами помогла ему пере- катиться на волокуши – это санки такие были. На них она прадеда и вытащила с поля. Потом его увезли в медсанбат, а оттуда отправили в госпиталь, где сделали несколько операций – доставали осколки от пули и рёбер, которые она повредила. Но все достать не смогли, самые мелкие остались с ним на всю жизнь. Война закончилась, а родные не знали, где Виталий Никифорович. Думали, пропал без вести под Берлином. Только летом пришла весточка из госпиталя. Домой мой прадед вернулся осенью. Всю жизнь прадедушка лечился – давали знать о себе те самые осколки, а врачи удивлялись, как он при таком ранении выжил. Мой прадедушка награждён орденом Красной Звезды. Но награда эта на- шла его только в 1965 году.                                                                                             Вера Новожилова </vt:lpstr>
      <vt:lpstr>Мой прадед Пётр Семёнович Турушкин был призван Первоуральским городским военкоматом 3 февраля 1942 года и направлен на учёбу в город Ялуторовск Тюменской области. Последнее письмо своей жене, моей прабабушке, он написал 2 апреля 1942 года из Ярославля, где сообщал, что едет на фронт, и больше никаких известий от него не было. Я сама держала в руках это письмо-треугольник. После ухода прадедушки на фронт моя прабабушка Агния Николаевна заменила его и стала работать лесником, также она трудилась и в колхозе «Красный Урал». Была награждена медалью «За доблестный труд в Великой Отечественной войне 1941-1945 годов».  После окончания войны, в 1946 году, моя прабабушка получила извещение о том, что рядовой Турушкин, находясь на фронте, пропал без вести в январе 1942 года, что явно не соответствовало действительности! Моя бабушка Нина Петровна всю жизнь ведёт поиски своего отца. В 60-х годах она обратилась в Подольский архив Министерства обороны, ответ был получен в той же редакции: пропал без вести в январе 1942 года. Но ведь фактически он был призван только 3 февраля 1942 года! Даже сейчас на сайте Обобщённого банка данных «Мемориал» выложены копии документов, где указано, что рядовой Турушкин П.С. пропал без вести в январе 1942 года.  В 2009 году моя бабушка получила письмо от военного комиссариата Ялуторовска с информацией, что в городе с 1941 по 1944 годы были сформированы и отправлены на фронт следующие воинские части: 1276-й стрелковый полк, 820-й отдельный разведывательный артиллерийский дивизион, 13-й миномётный учебный полк, 23, 24, 104-й учебные стрелковые полки. Но списки военного состава этих частей не сохранились до наших дней. В 2011 году пришло письмо с информацией от Военно-медицинского музея Министерства обороны города Санкт-Петербурга, что среди раненых, лечившихся и умерших в госпиталях в годы войны, Петра Турушкина нет... В 2012 году пришёл ответ от организации «Красный крест», которая осуществляет поиск информации в архивах международной службы розыска, в том числе и в Германии, что сведений о данном рядовом не имеется... В декабре 2013 года пришёл ответ от екатеринбургского поискового отряда «Возвращение», в котором говорится, что дальнейшие поиски рядового Турушкина П.С. не представляются возможными... Однако я верю, что обязательно найдётся медальон моего прадеда, я обещаю, что не прекращу поиски близкого человека, обязательно найду информацию о нём, ведь это моя семья, моя история.  Алёна Суслова </vt:lpstr>
      <vt:lpstr>Мой прадед Иван Афанасьевич Зобнин родился в 1921 году  в городе Нижняя Салда. В сентябре 1939 года Ивана Афанасьевича призвали на срочную службу в Дальневосточный военный округ, в Уссурийск, артиллеристом. В январе 1942 года мой прадед попал в 18-ю стрелковую часть 356-й стрелковой дивизии, которая находилась в Орловской области, и до мая в её составе воевал пулемётчиком. Боевые вылазки, разведка, оборона восточного берега реки Оки – вот что выпало на долю солдат в то время. А ещё холодная зима и задержка продовольствия. С мая 1942 года по февраль 1943-го дед служил в 466-м особом лыжном батальоне. Иван Афанасьевич был автоматчиком, связистом в разведке, пулемётчиком. Накануне Дня Красной армии 21 февраля 1943 года состоялся самый памятный бой с фашистами в Орловской области в деревне Кукуевка. Два усиленных пехотных отделения принимали огонь на себя, заманивая фашистов в атаку. А главная ударная сила скрытно обошла фашистов и ударила им в тыл. Из восемнадцати солдат, после атаки, в живых осталось только двое. В этом бою Иван Афанасьевич был дважды ранен: в спину, разрывной пулей, и пулей снайперской винтовки, которая прошла навылет через локоть правой руки. Теряя сознание, через несколько часов он выполз на  дорогу, по которой ехала повозка. Так он попал в госпиталь, и ночью с 22 на 23 февраля ему сделали сложную операцию. Однако никто из части этого не знал, и поэтому на родину выслали похоронку. Её получила моя прапрабабушка. Восстановление в госпитале в городе Горьком шло два месяца, а после прадеду дали отпуск на две недели. Каково же было его удивление, когда родная мать, увидев его на пороге, стала креститься и приговаривать: «Изыди, чёрт!». Когда пришла в себя, конечно, радости не было предела, сын вернулся! За этот короткий отпуск он влюбился в свою будущую жену, мою прабабушку Анну Ильиничну Евсееву, которая стала ждать его с фронта. В мае 1943 года Иван Афанасьевич возвратился в свою часть связистом. За свой фронтовой путь сержант Зобнин участвовал в боях за города Севск, Осиповичи, Щеглы, Орёл, Курск, Чернигов, Бобруйск, Барановичи; Данциг (Польша), где он был награждён медалью «За боевые заслуги», Гданьск. В ходе Люблин-Брестской операции Ивану  Афанасьевичу довелось освобождать узников концлагеря Майданек. Закончился боевой путь деда в немецком городе Росток. Его отправили в Кёнигсберг, где он руководил сапожной мастерской. Послевоенный год в Пруссии протекал спокойно. В мастерской в его подчинении были немецкие рабочие, которые шили одежду и обувь высшим чинам. Прадедушка получал хорошее жалованье. Время от времени он отправлял посылки с подарками на родину. Так в семье появилась немецкая швейная машинка «Зингер» и добротные инструменты: иглы, крючки, шила. Иван Афанасьевич был демобилизован в мае 1946 года и, вернувшись в родные места, вновь устроился на завод кузнецом. А дома подшивал валенки и шил обувь. Несколько раз Иван Афанасьевич встречал 9 мая в Орловской области, в деревне Кукуевка, где находится братская могила, в которой похоронены его товарищи. А на надгробье высечена и его фамилия. Для меня мой прадедушка – герой, который внёс большой вклад в судьбу нашей страны, в судьбу моей семьи.                                                                                                                        Екатерина Усачева </vt:lpstr>
      <vt:lpstr>Алексей Трофимович Говоров, отец моего дедушки, родился в 1915 году в Курской области. В 1941 году он ушёл на фронт, а уже в августе был тяжело ранен в бою под Старой Руссой. Прадед воевал командиром взвода 287-й стрелковой дивизии 11-й армии Брянского фронта. Интернет помог мне найти информацию об этом подразделении. Дивизия начала формироваться 19 июля 1941 года в Ельце Орловской области из военнообязанных разных возрастов. Война только начиналась. С июля по  август проводилось формирование частей и обучение солдат.  Воевал Алексей Трофимович и в составе Северо-Западного фронта. Алексей  Трофимович Говоров награждён орденом Отечественной войны 1 степени, медалями «За отвагу!», «За Победу над Германией в Великой. Отечественной войне 1941-1945 годов».   Пётр Григорьевич Усцов, отец моей бабушки, родился в 1919 году в деревне Верхние Озерца Кировской области. Он был призван в армию осенью 1937 года. Через четыре года началась война, и он встал на защиту рубежей нашей Родины от японских захватчиков – на Дальнем Востоке. Стрелок 254-го стрелкового полка 39-й стрелковой дивизии, он мужественно сражался в составе второго Дальневосточного фронта Маньчжурского направления. За подвиги он награждён орденом Отечественной войны 1 степени, медалями «За Победу над Германией в Великой Отечественной войне 1941-1945 годов», «За победу над Японией» и благодарностью от Сталина.   Даниил Салтыков </vt:lpstr>
      <vt:lpstr>Сергей Михайлович Бабкин мой прадед родился в 1915 году в Нижней Салде  Срочную службу он проходил на Дальнем Востоке  портным у самого маршала Василия Блюхера. Великая Отечественная война застала его в родительском доме. Уже в сентябре 1941 года эшелон вёз Сергея в сторону фронта. С осени 1941-го по март 1942-го он служил в 926-м артиллерийском полку 363-й стрелковой дивизии. Весной 1942-го Сергея Михайловича перевели в 22-ю гвардейскую дивизию, в составе которой он оказался под Сталинградом. Как он остался в живых в том кровавом месиве, прадед так и не понял...    Как-то рассказал, что перед форсированием Днепра встретился с земляком Василием Шаромовым, который очень боялся предстоящей атаки. Чувствуя, что погибнет, тот обратился к Сергею со странной просьбой: «Погибну, ты не сбривай свои усы в память обо мне!». Василий в этот день погиб, а прадедушка действительно всю жизнь носил  усы.   С сентября 1944 года прадед служил в 5-й гвардейской механизированной бригаде, участвовавшей в Будапештской операции, в сражениях за Вену, Брно и Прагу. В 1945 году второй гвардейский механизированный корпус, куда входила пятая гвардия, был переформирован во 2-ю гвардейскую механизированную дивизию. В нашем семейном архиве хранятся награды Сергея Михайловича за освобождение многих городов Европы. После возвращения в Салду в 1946 году прадед возглавил швейную артель. 12 июня 1995 года его не стало.  Екатерина Зорихина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Дрозд О.В.</dc:creator>
  <cp:lastModifiedBy>Надежда Пронская</cp:lastModifiedBy>
  <cp:revision>46</cp:revision>
  <dcterms:created xsi:type="dcterms:W3CDTF">2024-11-05T11:12:23Z</dcterms:created>
  <dcterms:modified xsi:type="dcterms:W3CDTF">2024-12-19T08:32:12Z</dcterms:modified>
</cp:coreProperties>
</file>