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8" r:id="rId3"/>
    <p:sldId id="270" r:id="rId4"/>
    <p:sldId id="273" r:id="rId5"/>
    <p:sldId id="274" r:id="rId6"/>
    <p:sldId id="275" r:id="rId7"/>
    <p:sldId id="276" r:id="rId8"/>
    <p:sldId id="277" r:id="rId9"/>
    <p:sldId id="265" r:id="rId10"/>
    <p:sldId id="267" r:id="rId11"/>
    <p:sldId id="262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C2AAB-AD66-4FB5-B35D-7994C0700705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6D36F-5AFA-4F4B-A24A-5C70C382A9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25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D36F-5AFA-4F4B-A24A-5C70C382A94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025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0CED68D-B6D4-4910-9C84-60E5C5F1AAA8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74E5264-450D-4D07-B6B2-90A53ADC607C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25657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D68D-B6D4-4910-9C84-60E5C5F1AAA8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264-450D-4D07-B6B2-90A53ADC6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78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D68D-B6D4-4910-9C84-60E5C5F1AAA8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264-450D-4D07-B6B2-90A53ADC6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39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D68D-B6D4-4910-9C84-60E5C5F1AAA8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264-450D-4D07-B6B2-90A53ADC6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4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CED68D-B6D4-4910-9C84-60E5C5F1AAA8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4E5264-450D-4D07-B6B2-90A53ADC607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60938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D68D-B6D4-4910-9C84-60E5C5F1AAA8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264-450D-4D07-B6B2-90A53ADC6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796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D68D-B6D4-4910-9C84-60E5C5F1AAA8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264-450D-4D07-B6B2-90A53ADC6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48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D68D-B6D4-4910-9C84-60E5C5F1AAA8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264-450D-4D07-B6B2-90A53ADC6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90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D68D-B6D4-4910-9C84-60E5C5F1AAA8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264-450D-4D07-B6B2-90A53ADC6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85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CED68D-B6D4-4910-9C84-60E5C5F1AAA8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4E5264-450D-4D07-B6B2-90A53ADC607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958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CED68D-B6D4-4910-9C84-60E5C5F1AAA8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4E5264-450D-4D07-B6B2-90A53ADC607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970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0CED68D-B6D4-4910-9C84-60E5C5F1AAA8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74E5264-450D-4D07-B6B2-90A53ADC607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160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12" Type="http://schemas.openxmlformats.org/officeDocument/2006/relationships/image" Target="../media/image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11" Type="http://schemas.openxmlformats.org/officeDocument/2006/relationships/image" Target="../media/image7.jpeg"/><Relationship Id="rId5" Type="http://schemas.openxmlformats.org/officeDocument/2006/relationships/image" Target="../media/image1.jpeg"/><Relationship Id="rId10" Type="http://schemas.openxmlformats.org/officeDocument/2006/relationships/image" Target="../media/image6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e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9" y="37987"/>
            <a:ext cx="4073540" cy="271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694" y="5691"/>
            <a:ext cx="4034644" cy="268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999" y="-1717"/>
            <a:ext cx="4034644" cy="270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Picture background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08"/>
          <a:stretch/>
        </p:blipFill>
        <p:spPr bwMode="auto">
          <a:xfrm>
            <a:off x="1093329" y="1966833"/>
            <a:ext cx="4085108" cy="277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Picture background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3" t="13373" b="10128"/>
          <a:stretch/>
        </p:blipFill>
        <p:spPr bwMode="auto">
          <a:xfrm>
            <a:off x="5497290" y="1966833"/>
            <a:ext cx="4091066" cy="289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Picture background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 t="33432" r="7196"/>
          <a:stretch/>
        </p:blipFill>
        <p:spPr bwMode="auto">
          <a:xfrm>
            <a:off x="221906" y="4283535"/>
            <a:ext cx="4818991" cy="255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Picture backgroun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787" y="4286147"/>
            <a:ext cx="3429869" cy="247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Picture background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7" r="21731" b="9185"/>
          <a:stretch/>
        </p:blipFill>
        <p:spPr bwMode="auto">
          <a:xfrm>
            <a:off x="9140819" y="4264771"/>
            <a:ext cx="2724493" cy="249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Picture backgroun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283" y="98263"/>
            <a:ext cx="4609856" cy="682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aulina_Andreeva_-_Ottepel_53298852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74004" y="32117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6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17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824182"/>
            <a:ext cx="9601200" cy="35814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Bookman Old Style" panose="02050604050505020204" pitchFamily="18" charset="0"/>
              </a:rPr>
              <a:t>Составить исторический портрет Н.С. Хрущева</a:t>
            </a:r>
            <a:endParaRPr lang="ru-RU" sz="2800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071" y="2475346"/>
            <a:ext cx="3766379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4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5843" y="62735"/>
            <a:ext cx="5008337" cy="34494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98" y="208106"/>
            <a:ext cx="4623144" cy="6341413"/>
          </a:xfrm>
          <a:prstGeom prst="rect">
            <a:avLst/>
          </a:prstGeom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965" y="3544874"/>
            <a:ext cx="5302887" cy="331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27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292" y="143885"/>
            <a:ext cx="5220854" cy="658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94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091" y="1086428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dirty="0">
                <a:latin typeface="Bookman Old Style" panose="02050604050505020204" pitchFamily="18" charset="0"/>
              </a:rPr>
              <a:t>В 1959 г. </a:t>
            </a:r>
            <a:r>
              <a:rPr lang="ru-RU" sz="8000" dirty="0" smtClean="0">
                <a:latin typeface="Bookman Old Style" panose="02050604050505020204" pitchFamily="18" charset="0"/>
              </a:rPr>
              <a:t/>
            </a:r>
            <a:br>
              <a:rPr lang="ru-RU" sz="8000" dirty="0" smtClean="0">
                <a:latin typeface="Bookman Old Style" panose="02050604050505020204" pitchFamily="18" charset="0"/>
              </a:rPr>
            </a:br>
            <a:r>
              <a:rPr lang="ru-RU" sz="8000" dirty="0" smtClean="0">
                <a:latin typeface="Bookman Old Style" panose="02050604050505020204" pitchFamily="18" charset="0"/>
              </a:rPr>
              <a:t>Н.С</a:t>
            </a:r>
            <a:r>
              <a:rPr lang="ru-RU" sz="8000" dirty="0">
                <a:latin typeface="Bookman Old Style" panose="02050604050505020204" pitchFamily="18" charset="0"/>
              </a:rPr>
              <a:t>. Хрущев стал рекламным лицом </a:t>
            </a:r>
            <a:r>
              <a:rPr lang="en-US" sz="8000" dirty="0" smtClean="0">
                <a:latin typeface="Bookman Old Style" panose="02050604050505020204" pitchFamily="18" charset="0"/>
              </a:rPr>
              <a:t>Pepsi</a:t>
            </a:r>
            <a:r>
              <a:rPr lang="ru-RU" dirty="0">
                <a:latin typeface="Bookman Old Style" panose="02050604050505020204" pitchFamily="18" charset="0"/>
              </a:rPr>
              <a:t/>
            </a:r>
            <a:br>
              <a:rPr lang="ru-RU" dirty="0">
                <a:latin typeface="Bookman Old Style" panose="020506040505050202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3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ВЕРНО!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8939" y="1507837"/>
            <a:ext cx="4929830" cy="49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25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700" dirty="0">
                <a:latin typeface="Bookman Old Style" panose="02050604050505020204" pitchFamily="18" charset="0"/>
              </a:rPr>
              <a:t>Поздравительная телеграмма, которую Н.С. Хрущев отправил 12 апреля 1961 </a:t>
            </a:r>
            <a:r>
              <a:rPr lang="ru-RU" sz="6700" smtClean="0">
                <a:latin typeface="Bookman Old Style" panose="02050604050505020204" pitchFamily="18" charset="0"/>
              </a:rPr>
              <a:t>года, стала </a:t>
            </a:r>
            <a:r>
              <a:rPr lang="ru-RU" sz="6700" dirty="0">
                <a:latin typeface="Bookman Old Style" panose="02050604050505020204" pitchFamily="18" charset="0"/>
              </a:rPr>
              <a:t>самой дорогой в </a:t>
            </a:r>
            <a:r>
              <a:rPr lang="ru-RU" sz="6700" dirty="0" smtClean="0">
                <a:latin typeface="Bookman Old Style" panose="02050604050505020204" pitchFamily="18" charset="0"/>
              </a:rPr>
              <a:t>истории</a:t>
            </a:r>
            <a:r>
              <a:rPr lang="ru-RU" dirty="0">
                <a:latin typeface="Bookman Old Style" panose="02050604050505020204" pitchFamily="18" charset="0"/>
              </a:rPr>
              <a:t/>
            </a:r>
            <a:br>
              <a:rPr lang="ru-RU" dirty="0">
                <a:latin typeface="Bookman Old Style" panose="020506040505050202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243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ВЕРНО!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2477" y="2241549"/>
            <a:ext cx="7545069" cy="342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4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0146" y="776432"/>
            <a:ext cx="9601200" cy="14859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Bookman Old Style" panose="02050604050505020204" pitchFamily="18" charset="0"/>
              </a:rPr>
              <a:t>Н.С. Хрущев выступал против строительства эскалаторов в советском метро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266394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НЕВЕРНО!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23008" r="34444"/>
          <a:stretch/>
        </p:blipFill>
        <p:spPr>
          <a:xfrm>
            <a:off x="3570145" y="1904711"/>
            <a:ext cx="5404720" cy="434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45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dirty="0" smtClean="0">
                <a:latin typeface="Bookman Old Style" panose="02050604050505020204" pitchFamily="18" charset="0"/>
              </a:rPr>
              <a:t>Конец «оттепели».</a:t>
            </a:r>
            <a:br>
              <a:rPr lang="ru-RU" sz="6600" dirty="0" smtClean="0">
                <a:latin typeface="Bookman Old Style" panose="02050604050505020204" pitchFamily="18" charset="0"/>
              </a:rPr>
            </a:br>
            <a:r>
              <a:rPr lang="ru-RU" sz="6600" dirty="0" smtClean="0">
                <a:latin typeface="Bookman Old Style" panose="02050604050505020204" pitchFamily="18" charset="0"/>
              </a:rPr>
              <a:t>Оценка Хрущева и его реформ современниками и историками.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103588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Проверьте себя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1594543"/>
            <a:ext cx="9601200" cy="260003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021912"/>
              </p:ext>
            </p:extLst>
          </p:nvPr>
        </p:nvGraphicFramePr>
        <p:xfrm>
          <a:off x="1371596" y="1640838"/>
          <a:ext cx="9859824" cy="20352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4956">
                  <a:extLst>
                    <a:ext uri="{9D8B030D-6E8A-4147-A177-3AD203B41FA5}">
                      <a16:colId xmlns:a16="http://schemas.microsoft.com/office/drawing/2014/main" val="2749879510"/>
                    </a:ext>
                  </a:extLst>
                </a:gridCol>
                <a:gridCol w="2464956">
                  <a:extLst>
                    <a:ext uri="{9D8B030D-6E8A-4147-A177-3AD203B41FA5}">
                      <a16:colId xmlns:a16="http://schemas.microsoft.com/office/drawing/2014/main" val="3950713825"/>
                    </a:ext>
                  </a:extLst>
                </a:gridCol>
                <a:gridCol w="2464956">
                  <a:extLst>
                    <a:ext uri="{9D8B030D-6E8A-4147-A177-3AD203B41FA5}">
                      <a16:colId xmlns:a16="http://schemas.microsoft.com/office/drawing/2014/main" val="3110300965"/>
                    </a:ext>
                  </a:extLst>
                </a:gridCol>
                <a:gridCol w="2464956">
                  <a:extLst>
                    <a:ext uri="{9D8B030D-6E8A-4147-A177-3AD203B41FA5}">
                      <a16:colId xmlns:a16="http://schemas.microsoft.com/office/drawing/2014/main" val="3580313809"/>
                    </a:ext>
                  </a:extLst>
                </a:gridCol>
              </a:tblGrid>
              <a:tr h="1017617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Bookman Old Style" panose="02050604050505020204" pitchFamily="18" charset="0"/>
                        </a:rPr>
                        <a:t>А</a:t>
                      </a:r>
                      <a:endParaRPr lang="ru-RU" sz="3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Bookman Old Style" panose="02050604050505020204" pitchFamily="18" charset="0"/>
                        </a:rPr>
                        <a:t>Б</a:t>
                      </a:r>
                      <a:endParaRPr lang="ru-RU" sz="3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Bookman Old Style" panose="02050604050505020204" pitchFamily="18" charset="0"/>
                        </a:rPr>
                        <a:t>В</a:t>
                      </a:r>
                      <a:endParaRPr lang="ru-RU" sz="3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Bookman Old Style" panose="02050604050505020204" pitchFamily="18" charset="0"/>
                        </a:rPr>
                        <a:t>Г</a:t>
                      </a:r>
                      <a:endParaRPr lang="ru-RU" sz="3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356654"/>
                  </a:ext>
                </a:extLst>
              </a:tr>
              <a:tr h="1017617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Bookman Old Style" panose="02050604050505020204" pitchFamily="18" charset="0"/>
                        </a:rPr>
                        <a:t>14</a:t>
                      </a:r>
                      <a:endParaRPr lang="ru-RU" sz="3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Bookman Old Style" panose="02050604050505020204" pitchFamily="18" charset="0"/>
                        </a:rPr>
                        <a:t>36</a:t>
                      </a:r>
                      <a:endParaRPr lang="ru-RU" sz="3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Bookman Old Style" panose="02050604050505020204" pitchFamily="18" charset="0"/>
                        </a:rPr>
                        <a:t>57</a:t>
                      </a:r>
                      <a:endParaRPr lang="ru-RU" sz="3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Bookman Old Style" panose="02050604050505020204" pitchFamily="18" charset="0"/>
                        </a:rPr>
                        <a:t>28</a:t>
                      </a:r>
                      <a:endParaRPr lang="ru-RU" sz="3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301031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8201890" y="4194579"/>
            <a:ext cx="2770909" cy="22708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7-8 – «5»</a:t>
            </a:r>
          </a:p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5-6 – «4»</a:t>
            </a:r>
          </a:p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4-5 – «3»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9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847</TotalTime>
  <Words>76</Words>
  <Application>Microsoft Office PowerPoint</Application>
  <PresentationFormat>Широкоэкранный</PresentationFormat>
  <Paragraphs>22</Paragraphs>
  <Slides>12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Bookman Old Style</vt:lpstr>
      <vt:lpstr>Calibri</vt:lpstr>
      <vt:lpstr>Franklin Gothic Book</vt:lpstr>
      <vt:lpstr>Crop</vt:lpstr>
      <vt:lpstr>Презентация PowerPoint</vt:lpstr>
      <vt:lpstr>В 1959 г.  Н.С. Хрущев стал рекламным лицом Pepsi </vt:lpstr>
      <vt:lpstr>ВЕРНО!</vt:lpstr>
      <vt:lpstr>Поздравительная телеграмма, которую Н.С. Хрущев отправил 12 апреля 1961 года, стала самой дорогой в истории </vt:lpstr>
      <vt:lpstr>ВЕРНО!</vt:lpstr>
      <vt:lpstr>Н.С. Хрущев выступал против строительства эскалаторов в советском метро</vt:lpstr>
      <vt:lpstr>НЕВЕРНО!</vt:lpstr>
      <vt:lpstr>Конец «оттепели». Оценка Хрущева и его реформ современниками и историками.</vt:lpstr>
      <vt:lpstr>Проверьте себя</vt:lpstr>
      <vt:lpstr>Домашнее задание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 Денисенко</dc:creator>
  <cp:lastModifiedBy>Алёна Денисенко</cp:lastModifiedBy>
  <cp:revision>29</cp:revision>
  <dcterms:created xsi:type="dcterms:W3CDTF">2024-10-31T06:59:25Z</dcterms:created>
  <dcterms:modified xsi:type="dcterms:W3CDTF">2024-11-25T05:54:47Z</dcterms:modified>
</cp:coreProperties>
</file>