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5" r:id="rId7"/>
    <p:sldId id="260" r:id="rId8"/>
    <p:sldId id="266" r:id="rId9"/>
    <p:sldId id="261" r:id="rId10"/>
    <p:sldId id="267" r:id="rId11"/>
    <p:sldId id="263" r:id="rId12"/>
    <p:sldId id="27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68E8-374B-4458-8130-8A222B7F99E4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94823-7205-49D1-B1D9-36DE2DD89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107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68E8-374B-4458-8130-8A222B7F99E4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94823-7205-49D1-B1D9-36DE2DD89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508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68E8-374B-4458-8130-8A222B7F99E4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94823-7205-49D1-B1D9-36DE2DD89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281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68E8-374B-4458-8130-8A222B7F99E4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94823-7205-49D1-B1D9-36DE2DD89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752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68E8-374B-4458-8130-8A222B7F99E4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94823-7205-49D1-B1D9-36DE2DD89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296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68E8-374B-4458-8130-8A222B7F99E4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94823-7205-49D1-B1D9-36DE2DD89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01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68E8-374B-4458-8130-8A222B7F99E4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94823-7205-49D1-B1D9-36DE2DD89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280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68E8-374B-4458-8130-8A222B7F99E4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94823-7205-49D1-B1D9-36DE2DD89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38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68E8-374B-4458-8130-8A222B7F99E4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94823-7205-49D1-B1D9-36DE2DD89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2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68E8-374B-4458-8130-8A222B7F99E4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94823-7205-49D1-B1D9-36DE2DD89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281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68E8-374B-4458-8130-8A222B7F99E4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94823-7205-49D1-B1D9-36DE2DD89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253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468E8-374B-4458-8130-8A222B7F99E4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94823-7205-49D1-B1D9-36DE2DD89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83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026"/>
            <a:ext cx="12192000" cy="69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0" y="788562"/>
            <a:ext cx="8943833" cy="30469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Мастер-класс по формированию читательской грамотности: </a:t>
            </a:r>
          </a:p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«Скоро Новый год!»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08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758"/>
            <a:ext cx="12192000" cy="715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67538" y="902845"/>
            <a:ext cx="3741490" cy="3970318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Верные утверждения:</a:t>
            </a:r>
          </a:p>
          <a:p>
            <a:pPr marL="457200" indent="-457200">
              <a:buFontTx/>
              <a:buChar char="-"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можно посетить в течении 17 дней</a:t>
            </a:r>
          </a:p>
          <a:p>
            <a:pPr marL="457200" indent="-457200">
              <a:buFontTx/>
              <a:buChar char="-"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проходит в спорткомплексе «Олимпийский»</a:t>
            </a:r>
          </a:p>
          <a:p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126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758"/>
            <a:ext cx="12192000" cy="715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424" y="2247426"/>
            <a:ext cx="6090143" cy="4351338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57735" y="339575"/>
            <a:ext cx="10676530" cy="164861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u="sng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3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деятельности: 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рассуждение 2  (в ситуации неопределенности)</a:t>
            </a:r>
            <a:b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Формируемое умение: 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выдвигать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гипотезы и предлагать способы их проверки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149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5144927"/>
              </p:ext>
            </p:extLst>
          </p:nvPr>
        </p:nvGraphicFramePr>
        <p:xfrm>
          <a:off x="838200" y="1825625"/>
          <a:ext cx="10515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759"/>
            <a:ext cx="12192000" cy="715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726421" y="62741"/>
            <a:ext cx="6040073" cy="69227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Типы заданий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8501173"/>
              </p:ext>
            </p:extLst>
          </p:nvPr>
        </p:nvGraphicFramePr>
        <p:xfrm>
          <a:off x="1081482" y="989902"/>
          <a:ext cx="10515600" cy="54864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1" u="sng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Задание на знание</a:t>
                      </a:r>
                      <a:endParaRPr lang="ru-RU" sz="1600" b="1" u="sng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Задания,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выполнения которых требуется использовать знания в стандартных ситуациях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Находить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Выбирать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Узнавать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Называть 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u="sng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Задание на применение</a:t>
                      </a:r>
                      <a:endParaRPr lang="ru-RU" sz="1600" b="1" u="sng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Задание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применение знаний в определенных жизненных каждодневных ситуациях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Приводить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примеры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Сравнивать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Соотносить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u="sng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Задание на</a:t>
                      </a:r>
                      <a:r>
                        <a:rPr lang="ru-RU" sz="1600" b="1" u="sng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рассуждение с обоснованием (в ситуации определенности)</a:t>
                      </a:r>
                      <a:endParaRPr lang="ru-RU" sz="1600" b="1" u="sng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Задание на применение знаний в незнакомых ситуациях, для решения многошаговых задач, обоснование решения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Приводить аргументы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Анализировать, интерпретировать данные, делать выводы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Доказывать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обосновывать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Соотносить разные виды информации (графическую и текстовую)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Обобщать основные идеи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u="sng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Задание на рассуждение (в ситуации</a:t>
                      </a:r>
                      <a:r>
                        <a:rPr lang="ru-RU" sz="1600" b="1" u="sng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неопределенности, с прогнозированием и (или) выдвижением гипотез)</a:t>
                      </a:r>
                      <a:endParaRPr lang="ru-RU" sz="1600" b="1" u="sng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применение знаний в неопределенных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ситуациях, когда условий не хватает для ответа на поставленный вопрос, содержащих в качестве контекста каждодневные жизненные ситуации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Прогнозировать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Выдвигать гипотезы и предлагать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способы их проверки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Создавать текст в продолжении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9010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Компоненты функциональной грамотности: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765" y="1794296"/>
            <a:ext cx="7268681" cy="478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18" y="2117743"/>
            <a:ext cx="951771" cy="92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446" y="2117743"/>
            <a:ext cx="951771" cy="92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0229" y="5372584"/>
            <a:ext cx="951771" cy="92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9" y="5541763"/>
            <a:ext cx="951771" cy="92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06669" y="3439817"/>
            <a:ext cx="5031715" cy="149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271561" y="3439818"/>
            <a:ext cx="5031715" cy="149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47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87" y="180820"/>
            <a:ext cx="11694254" cy="646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13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0587997"/>
              </p:ext>
            </p:extLst>
          </p:nvPr>
        </p:nvGraphicFramePr>
        <p:xfrm>
          <a:off x="838200" y="1825625"/>
          <a:ext cx="10515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759"/>
            <a:ext cx="12192000" cy="715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726421" y="62741"/>
            <a:ext cx="6040073" cy="69227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Типы заданий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4966457"/>
              </p:ext>
            </p:extLst>
          </p:nvPr>
        </p:nvGraphicFramePr>
        <p:xfrm>
          <a:off x="527808" y="931179"/>
          <a:ext cx="10515600" cy="54864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1" u="sng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Задание на знание</a:t>
                      </a:r>
                      <a:endParaRPr lang="ru-RU" sz="1600" b="1" u="sng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Задания,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выполнения которых требуется использовать знания в стандартных ситуациях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Находить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Выбирать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Узнавать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Называть 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u="sng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Задание на применение</a:t>
                      </a:r>
                      <a:endParaRPr lang="ru-RU" sz="1600" b="1" u="sng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Задание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применение знаний в определенных жизненных каждодневных ситуациях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Приводить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примеры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Сравнивать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Соотносить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u="sng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Задание на</a:t>
                      </a:r>
                      <a:r>
                        <a:rPr lang="ru-RU" sz="1600" b="1" u="sng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рассуждение с обоснованием (в ситуации определенности)</a:t>
                      </a:r>
                      <a:endParaRPr lang="ru-RU" sz="1600" b="1" u="sng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Задание на применение знаний в незнакомых ситуациях, для решения многошаговых задач, обоснование решения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Приводить аргументы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Анализировать, интерпретировать данные, делать выводы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Доказывать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обосновывать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Соотносить разные виды информации (графическую и текстовую)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Обобщать основные идеи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u="sng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Задание на рассуждение (в ситуации</a:t>
                      </a:r>
                      <a:r>
                        <a:rPr lang="ru-RU" sz="1600" b="1" u="sng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неопределенности, с прогнозированием и (или) выдвижением гипотез)</a:t>
                      </a:r>
                      <a:endParaRPr lang="ru-RU" sz="1600" b="1" u="sng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применение знаний в неопределенных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ситуациях, когда условий не хватает для ответа на поставленный вопрос, содержащих в качестве контекста каждодневные жизненные ситуации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Прогнозировать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Выдвигать гипотезы и предлагать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способы их проверки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Создавать текст в продолжении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0108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758"/>
            <a:ext cx="12192000" cy="715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57735" y="339575"/>
            <a:ext cx="10676530" cy="144016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деятельности: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знание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Формируемое умение: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находить информацию, изложенную в явном виде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https://sun9-47.userapi.com/impg/ZvHENFZTf49HZE4BpvtJ0jNmYL0SnjeB5Kzv3Q/MFtyFZWswU0.jpg?size=1626x2160&amp;quality=95&amp;sign=c8399c983539851bc7d87aa100e9ad8b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943" b="9477"/>
          <a:stretch/>
        </p:blipFill>
        <p:spPr bwMode="auto">
          <a:xfrm>
            <a:off x="975848" y="1930737"/>
            <a:ext cx="4250493" cy="46063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714059" y="2653478"/>
            <a:ext cx="3898084" cy="156966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работать с текстом;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правильно отвечать на вопросы, используя текстовую </a:t>
            </a:r>
            <a:r>
              <a:rPr lang="ru-RU" sz="2400" dirty="0" smtClean="0"/>
              <a:t>информацию.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82107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758"/>
            <a:ext cx="12192000" cy="715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92331" y="1355850"/>
            <a:ext cx="2080469" cy="3108543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А)Нет</a:t>
            </a:r>
          </a:p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Б)Нет</a:t>
            </a:r>
          </a:p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В)Да</a:t>
            </a:r>
          </a:p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Г)Нет</a:t>
            </a:r>
          </a:p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Д)Да</a:t>
            </a:r>
          </a:p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Е)Да</a:t>
            </a:r>
          </a:p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Ж)Нет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1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758"/>
            <a:ext cx="12192000" cy="715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57735" y="339575"/>
            <a:ext cx="10676530" cy="144016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деятельности: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Формируемое умение: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сравнивать,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классифицировать,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обобщать информацию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https://sun9-77.userapi.com/impg/tjrWbXHxXd0g_cfQ9Rtw_GYRqhmJZ7gcKtTRAg/PKmls7Y4Eas.jpg?size=1626x2160&amp;quality=95&amp;sign=8353f4f7c89f3e752d4fc15afb28b10e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2" t="6513" r="3858" b="38687"/>
          <a:stretch/>
        </p:blipFill>
        <p:spPr bwMode="auto">
          <a:xfrm>
            <a:off x="757735" y="1971413"/>
            <a:ext cx="5419288" cy="43035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197754" y="2156770"/>
            <a:ext cx="4144161" cy="3046988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работать с табличными данными;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находить </a:t>
            </a:r>
            <a:r>
              <a:rPr lang="ru-RU" sz="2400" dirty="0"/>
              <a:t>сходство и различие объектов;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составлять речевое высказывание в устной форме, в соответствии с поставленной </a:t>
            </a:r>
            <a:r>
              <a:rPr lang="ru-RU" sz="2400" dirty="0" smtClean="0"/>
              <a:t>задачей.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27574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758"/>
            <a:ext cx="12192000" cy="715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89" y="0"/>
            <a:ext cx="5123213" cy="281107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909" y="3029115"/>
            <a:ext cx="8399891" cy="311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646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758"/>
            <a:ext cx="12192000" cy="715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57735" y="339575"/>
            <a:ext cx="10676530" cy="164861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u="sng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33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деятельности: 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рассуждение 1 (в ситуации определенности)</a:t>
            </a:r>
            <a:b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Формируемое умение: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интерпретировать информацию, обосновывать свою точку зрения, соотносить разные виды информации, описывать алгоритм действий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20918" y="2357755"/>
            <a:ext cx="4144161" cy="2677656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анализировать данные </a:t>
            </a:r>
            <a:r>
              <a:rPr lang="ru-RU" sz="2400" dirty="0" err="1"/>
              <a:t>инфографики</a:t>
            </a:r>
            <a:r>
              <a:rPr lang="ru-RU" sz="24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определять </a:t>
            </a:r>
            <a:r>
              <a:rPr lang="ru-RU" sz="2400" dirty="0"/>
              <a:t>вид </a:t>
            </a:r>
            <a:r>
              <a:rPr lang="ru-RU" sz="2400" dirty="0" err="1"/>
              <a:t>инфографики</a:t>
            </a:r>
            <a:r>
              <a:rPr lang="ru-RU" sz="24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преобразовывать информацию из одного вида в </a:t>
            </a:r>
            <a:r>
              <a:rPr lang="ru-RU" sz="2400" dirty="0" smtClean="0"/>
              <a:t>другой</a:t>
            </a:r>
            <a:r>
              <a:rPr lang="ru-RU" sz="2400" dirty="0"/>
              <a:t>.</a:t>
            </a:r>
          </a:p>
        </p:txBody>
      </p:sp>
      <p:pic>
        <p:nvPicPr>
          <p:cNvPr id="6146" name="Picture 2" descr="https://sun9-62.userapi.com/impg/5kvXgrRcKPiWMlbBd8jYvWXIV4qX2OmlZuWu0g/Zv4B5PBAN0s.jpg?size=1626x2160&amp;quality=95&amp;sign=17865eefe1abe026748176c8ae27e848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4" t="7994" r="5526" b="51580"/>
          <a:stretch/>
        </p:blipFill>
        <p:spPr bwMode="auto">
          <a:xfrm>
            <a:off x="757735" y="2283673"/>
            <a:ext cx="4848837" cy="28258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0048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396</Words>
  <Application>Microsoft Office PowerPoint</Application>
  <PresentationFormat>Широкоэкранный</PresentationFormat>
  <Paragraphs>75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Bahnschrift SemiBold Condensed</vt:lpstr>
      <vt:lpstr>Calibri</vt:lpstr>
      <vt:lpstr>Calibri Light</vt:lpstr>
      <vt:lpstr>Times New Roman</vt:lpstr>
      <vt:lpstr>Тема Office</vt:lpstr>
      <vt:lpstr>Презентация PowerPoint</vt:lpstr>
      <vt:lpstr>Компоненты функциональной грамотности: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Директор</dc:creator>
  <cp:lastModifiedBy>User</cp:lastModifiedBy>
  <cp:revision>11</cp:revision>
  <dcterms:created xsi:type="dcterms:W3CDTF">2023-04-23T11:11:12Z</dcterms:created>
  <dcterms:modified xsi:type="dcterms:W3CDTF">2024-12-09T13:54:20Z</dcterms:modified>
</cp:coreProperties>
</file>