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9B2794A-DE77-4771-9B3E-9EBEDCDFF00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374B33-68FD-4DEB-8CA4-EC515A9E3E2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СОКРАЩЕНИЕ ДРОБЕЙ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365104"/>
            <a:ext cx="4464496" cy="13681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МКОУ «Савинская СШ»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Палласовского муниципального района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Волгоградской области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математики: Порываева Ирина Федоровн</a:t>
            </a:r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9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УМК:</a:t>
            </a:r>
            <a:r>
              <a:rPr lang="ru-RU" sz="3600" dirty="0" smtClean="0"/>
              <a:t> </a:t>
            </a:r>
            <a:r>
              <a:rPr lang="ru-RU" sz="3600" dirty="0"/>
              <a:t>Математика: 5 класс учебник Н.Я. </a:t>
            </a:r>
            <a:r>
              <a:rPr lang="ru-RU" sz="3600" dirty="0" err="1"/>
              <a:t>Виленкин</a:t>
            </a:r>
            <a:r>
              <a:rPr lang="ru-RU" sz="3600" dirty="0"/>
              <a:t>, В.И. Жохов, математический тренажёр 5 класс </a:t>
            </a:r>
            <a:r>
              <a:rPr lang="ru-RU" sz="3600" dirty="0" err="1"/>
              <a:t>В.И.Жохов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50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08720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« </a:t>
            </a:r>
            <a:r>
              <a:rPr lang="ru-RU" sz="4000" dirty="0"/>
              <a:t>Математика – мощный  и универсальный метод познания природы, образец для других наук». </a:t>
            </a:r>
            <a:endParaRPr lang="ru-RU" sz="4000" dirty="0" smtClean="0"/>
          </a:p>
          <a:p>
            <a:r>
              <a:rPr lang="ru-RU" sz="4000" dirty="0"/>
              <a:t> </a:t>
            </a:r>
            <a:r>
              <a:rPr lang="ru-RU" sz="4000" dirty="0" smtClean="0"/>
              <a:t>                          Рене Декарт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9873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СЧЁТ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76873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ru-RU" sz="3600" dirty="0" smtClean="0"/>
              <a:t>На </a:t>
            </a:r>
            <a:r>
              <a:rPr lang="ru-RU" sz="3600" dirty="0"/>
              <a:t>ветке сидели 12 птиц; 2/3 их числа улетели. Сколько птиц улетело</a:t>
            </a:r>
            <a:r>
              <a:rPr lang="ru-RU" sz="3600" dirty="0" smtClean="0"/>
              <a:t>?              </a:t>
            </a:r>
          </a:p>
          <a:p>
            <a:pPr marL="742950" indent="-742950">
              <a:buAutoNum type="arabicParenR"/>
            </a:pPr>
            <a:endParaRPr lang="ru-RU" sz="3600" dirty="0"/>
          </a:p>
          <a:p>
            <a:r>
              <a:rPr lang="ru-RU" sz="3600" dirty="0" smtClean="0"/>
              <a:t>                         8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715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2) В кормушке сидело 24 птицы. Синицы составляют 3/8 этого количества. Сколько синиц сидело в кормушке</a:t>
            </a:r>
            <a:r>
              <a:rPr lang="ru-RU" sz="3200" dirty="0" smtClean="0"/>
              <a:t>?</a:t>
            </a:r>
          </a:p>
          <a:p>
            <a:r>
              <a:rPr lang="ru-RU" sz="3200" dirty="0" smtClean="0"/>
              <a:t>                             9</a:t>
            </a:r>
          </a:p>
          <a:p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967335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3) В парк прилетело 90 воробьёв, что составило 3/4 всех птиц. Сколько всего прилетело птиц</a:t>
            </a:r>
            <a:r>
              <a:rPr lang="ru-RU" sz="3200" dirty="0" smtClean="0"/>
              <a:t>?</a:t>
            </a:r>
          </a:p>
          <a:p>
            <a:endParaRPr lang="ru-RU" sz="3200" dirty="0"/>
          </a:p>
          <a:p>
            <a:r>
              <a:rPr lang="ru-RU" sz="3200" dirty="0" smtClean="0"/>
              <a:t>                                  120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9674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dn.culture.ru/images/0f80e4fe-c9cb-50af-bcdb-6f4b1f412eb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53244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8172400" y="548680"/>
            <a:ext cx="50405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9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8800" y="836712"/>
            <a:ext cx="741682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3/13, 1/13, 9/13, 12/13, 1/13,7/13, </a:t>
            </a:r>
            <a:r>
              <a:rPr lang="ru-RU" sz="3200" dirty="0" smtClean="0"/>
              <a:t>4/13</a:t>
            </a:r>
          </a:p>
          <a:p>
            <a:endParaRPr lang="ru-RU" sz="3200" dirty="0"/>
          </a:p>
          <a:p>
            <a:pPr fontAlgn="t"/>
            <a:r>
              <a:rPr lang="ru-RU" sz="3200" dirty="0" smtClean="0"/>
              <a:t>1/13  3/13  4/13  7/13  9/13  10/13 12/13</a:t>
            </a:r>
            <a:endParaRPr lang="ru-RU" sz="3200" dirty="0"/>
          </a:p>
          <a:p>
            <a:endParaRPr lang="ru-RU" sz="3200" dirty="0" smtClean="0"/>
          </a:p>
          <a:p>
            <a:r>
              <a:rPr lang="ru-RU" sz="3200" dirty="0" smtClean="0"/>
              <a:t>В        О      Р      О     Б         Е       Й</a:t>
            </a:r>
            <a:endParaRPr lang="ru-RU" sz="3200" dirty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  <a:p>
            <a:endParaRPr lang="ru-RU" sz="3200" dirty="0"/>
          </a:p>
        </p:txBody>
      </p:sp>
      <p:pic>
        <p:nvPicPr>
          <p:cNvPr id="4" name="Picture 2" descr="https://avatars.mds.yandex.net/i?id=a8ee49a24b231c9bd847a3093dd20e4a711ff978-369448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03258"/>
            <a:ext cx="4464496" cy="234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21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752528"/>
          </a:xfrm>
        </p:spPr>
        <p:txBody>
          <a:bodyPr/>
          <a:lstStyle/>
          <a:p>
            <a:r>
              <a:rPr lang="ru-RU" dirty="0"/>
              <a:t>24/50   у                         16/32   к                          2/12 о</a:t>
            </a:r>
            <a:br>
              <a:rPr lang="ru-RU" dirty="0"/>
            </a:br>
            <a:r>
              <a:rPr lang="ru-RU" dirty="0"/>
              <a:t>8/26    к                           21/70  р                          15/27 а</a:t>
            </a:r>
          </a:p>
          <a:p>
            <a:r>
              <a:rPr lang="ru-RU" dirty="0"/>
              <a:t>5/20     м                        33/55  ш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Сократи дробь и ты узнаешь какое слово здесь зашифровано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26814"/>
              </p:ext>
            </p:extLst>
          </p:nvPr>
        </p:nvGraphicFramePr>
        <p:xfrm>
          <a:off x="323527" y="4005064"/>
          <a:ext cx="8424936" cy="15841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52414"/>
                <a:gridCol w="1052414"/>
                <a:gridCol w="1052414"/>
                <a:gridCol w="1052414"/>
                <a:gridCol w="1053820"/>
                <a:gridCol w="1053820"/>
                <a:gridCol w="1053820"/>
                <a:gridCol w="1053820"/>
              </a:tblGrid>
              <a:tr h="1067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1/2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1/6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3/10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1/4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12/25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3/5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4/13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5/9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к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о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р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м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у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ш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к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27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/>
              <a:t>20/25 = ?/5 </a:t>
            </a:r>
            <a:r>
              <a:rPr lang="ru-RU" sz="3200" b="1" dirty="0" smtClean="0"/>
              <a:t>         </a:t>
            </a:r>
            <a:r>
              <a:rPr lang="ru-RU" sz="3200" b="1" dirty="0"/>
              <a:t>(</a:t>
            </a:r>
            <a:r>
              <a:rPr lang="ru-RU" sz="3200" b="1" dirty="0" smtClean="0"/>
              <a:t>просо )                                                 </a:t>
            </a:r>
            <a:r>
              <a:rPr lang="ru-RU" sz="3200" b="1" dirty="0"/>
              <a:t>24/36 = ?/3  </a:t>
            </a:r>
            <a:r>
              <a:rPr lang="ru-RU" sz="3200" b="1" dirty="0" smtClean="0"/>
              <a:t>        (</a:t>
            </a:r>
            <a:r>
              <a:rPr lang="ru-RU" sz="3200" b="1" dirty="0"/>
              <a:t>яблоки)</a:t>
            </a:r>
          </a:p>
          <a:p>
            <a:r>
              <a:rPr lang="ru-RU" sz="3200" b="1" dirty="0"/>
              <a:t>12/15 = ?/5  </a:t>
            </a:r>
            <a:r>
              <a:rPr lang="ru-RU" sz="3200" b="1" dirty="0" smtClean="0"/>
              <a:t>        (овёс</a:t>
            </a:r>
            <a:r>
              <a:rPr lang="ru-RU" sz="3200" b="1" dirty="0"/>
              <a:t>)	      </a:t>
            </a:r>
            <a:r>
              <a:rPr lang="ru-RU" sz="3200" b="1" dirty="0" smtClean="0"/>
              <a:t>                               </a:t>
            </a:r>
            <a:r>
              <a:rPr lang="ru-RU" sz="3200" b="1" dirty="0"/>
              <a:t>14/18 = ?/</a:t>
            </a:r>
            <a:r>
              <a:rPr lang="ru-RU" sz="3200" b="1" dirty="0" smtClean="0"/>
              <a:t>9          </a:t>
            </a:r>
            <a:r>
              <a:rPr lang="ru-RU" sz="3200" b="1" dirty="0"/>
              <a:t>(семена дыни)</a:t>
            </a:r>
            <a:br>
              <a:rPr lang="ru-RU" sz="3200" b="1" dirty="0"/>
            </a:br>
            <a:r>
              <a:rPr lang="ru-RU" sz="3200" b="1" dirty="0"/>
              <a:t>9/21 = ?/7 </a:t>
            </a:r>
            <a:r>
              <a:rPr lang="ru-RU" sz="3200" b="1" dirty="0" smtClean="0"/>
              <a:t>           (</a:t>
            </a:r>
            <a:r>
              <a:rPr lang="ru-RU" sz="3200" b="1" dirty="0"/>
              <a:t>пшеница)     </a:t>
            </a:r>
            <a:r>
              <a:rPr lang="ru-RU" sz="3200" b="1" dirty="0" smtClean="0"/>
              <a:t>                                </a:t>
            </a:r>
            <a:r>
              <a:rPr lang="ru-RU" sz="3200" b="1" dirty="0"/>
              <a:t>27/81 = </a:t>
            </a:r>
            <a:r>
              <a:rPr lang="ru-RU" sz="3200" b="1" dirty="0" smtClean="0"/>
              <a:t>?/9          (семена кабачков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/>
              <a:t>Самостоятельная работа с последующей проверкой.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423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20689"/>
            <a:ext cx="67687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«Покормите птиц зимой»</a:t>
            </a:r>
            <a:endParaRPr lang="ru-RU" sz="3600" dirty="0"/>
          </a:p>
          <a:p>
            <a:r>
              <a:rPr lang="ru-RU" sz="3600" dirty="0"/>
              <a:t>Покормите птиц зимой!</a:t>
            </a:r>
            <a:br>
              <a:rPr lang="ru-RU" sz="3600" dirty="0"/>
            </a:br>
            <a:r>
              <a:rPr lang="ru-RU" sz="3600" dirty="0"/>
              <a:t>Пусть со всех концов</a:t>
            </a:r>
            <a:br>
              <a:rPr lang="ru-RU" sz="3600" dirty="0"/>
            </a:br>
            <a:r>
              <a:rPr lang="ru-RU" sz="3600" dirty="0"/>
              <a:t>К вам слетятся, как домой,</a:t>
            </a:r>
            <a:br>
              <a:rPr lang="ru-RU" sz="3600" dirty="0"/>
            </a:br>
            <a:r>
              <a:rPr lang="ru-RU" sz="3600" dirty="0"/>
              <a:t>Стайки на крыльцо.</a:t>
            </a:r>
            <a:br>
              <a:rPr lang="ru-RU" sz="3600" dirty="0"/>
            </a:br>
            <a:r>
              <a:rPr lang="ru-RU" sz="3600" dirty="0"/>
              <a:t>Не богаты их корма,</a:t>
            </a:r>
            <a:br>
              <a:rPr lang="ru-RU" sz="3600" dirty="0"/>
            </a:br>
            <a:r>
              <a:rPr lang="ru-RU" sz="3600" dirty="0"/>
              <a:t>Горсть зерна нужна.</a:t>
            </a:r>
            <a:br>
              <a:rPr lang="ru-RU" sz="3600" dirty="0"/>
            </a:br>
            <a:r>
              <a:rPr lang="ru-RU" sz="3600" dirty="0"/>
              <a:t>Горсть одна -</a:t>
            </a:r>
            <a:br>
              <a:rPr lang="ru-RU" sz="3600" dirty="0"/>
            </a:br>
            <a:r>
              <a:rPr lang="ru-RU" sz="3600" dirty="0"/>
              <a:t>И не страшна будет им зима.</a:t>
            </a:r>
          </a:p>
        </p:txBody>
      </p:sp>
    </p:spTree>
    <p:extLst>
      <p:ext uri="{BB962C8B-B14F-4D97-AF65-F5344CB8AC3E}">
        <p14:creationId xmlns:p14="http://schemas.microsoft.com/office/powerpoint/2010/main" val="33270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</TotalTime>
  <Words>211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СОКРАЩЕНИЕ ДРОБЕЙ</vt:lpstr>
      <vt:lpstr>Презентация PowerPoint</vt:lpstr>
      <vt:lpstr>УСТНЫЙ СЧЁТ</vt:lpstr>
      <vt:lpstr>Презентация PowerPoint</vt:lpstr>
      <vt:lpstr>Презентация PowerPoint</vt:lpstr>
      <vt:lpstr>Презентация PowerPoint</vt:lpstr>
      <vt:lpstr>Сократи дробь и ты узнаешь какое слово здесь зашифровано</vt:lpstr>
      <vt:lpstr>Самостоятельная работа с последующей проверкой.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СОКРАЩЕНИЕ ДРОБЕЙ</dc:title>
  <dc:creator>User</dc:creator>
  <cp:lastModifiedBy>User</cp:lastModifiedBy>
  <cp:revision>7</cp:revision>
  <dcterms:created xsi:type="dcterms:W3CDTF">2024-12-13T09:12:15Z</dcterms:created>
  <dcterms:modified xsi:type="dcterms:W3CDTF">2024-12-16T07:44:47Z</dcterms:modified>
</cp:coreProperties>
</file>