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6DD"/>
    <a:srgbClr val="FDA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>
        <p:scale>
          <a:sx n="66" d="100"/>
          <a:sy n="66" d="100"/>
        </p:scale>
        <p:origin x="-68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46599-BFA7-44D8-AC5D-F03679EAD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BF0C3B4-9806-4FCA-B6B1-667AFF1F9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90EF84-C905-477F-B365-D2FC50A8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8E0ADC-49EF-462F-B711-26FCD53E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07DA2F-C0DB-4DD9-BDBF-577BEE1B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79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32221E-4DE2-4E45-8823-22160758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200B00-F769-4E8F-AC37-C0B206609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25279E-FD90-4AA8-A5D5-B3AF0732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33E667-19AE-4C4F-9104-303AFF33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DDCA1D-C6D2-44A6-AFEB-0D19D55B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7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C9ABAB6-84E5-442F-9F79-D5E9F4550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352985B-B5D5-4A29-A7BD-34537C881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7249AB-79DF-4706-97E0-F99B2D6F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900D58-2586-40DF-9807-E0AE4732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638C9F-524A-42F2-A28E-1FA0D3D6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76D03A-1C2F-4C31-BC01-0E2821A6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468334-FBE0-4FDE-9AD6-C09CCF7AF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529CCD-605F-4026-9DF8-977F205C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04F303-0D79-472F-905D-B72EDA69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EEB22E-53C9-449E-843F-7AEAF614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4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61A711-9643-44D8-B93D-7D75E465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75FCEC-5DE4-4A62-A5C6-1C2CD559E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34227F-90D1-449F-8B31-E4A5C803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9553F8-242F-4C04-8BE2-B314AF2D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1D0DB2-C47F-43A9-8035-8F183730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7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16A58C-FF32-48E7-9973-840A1B79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3EC3C9-D9F8-4678-B6C2-EBFB282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44860F3-A50E-47EF-91E3-07BCF9D68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522C1EA-EBC6-458F-A610-D587B9A8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D5F8AEC-B86A-4422-82A9-3C22EF24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4F878E5-A00F-4964-A6B8-9EE0E094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0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1D1CD-E219-455D-A7A2-AD61D374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B27F83-EF51-4085-AAB6-807A0E4A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D78F16-BE9C-47D8-9E2F-999F6E69C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FDA4331-84D0-4B64-B659-CCF22B3D1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856225F-313F-4038-8D39-E8A6E7988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CC9F6A1-1D9E-41D4-A698-1AD1E2EB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A094A8A-BF1F-4AF1-A6C8-99A762A6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C694186-8433-4807-94BB-FC4C2975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9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E07C62-5645-453E-B405-02E60E3F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CAD819B-F5EA-4E35-BA11-D9C60BDC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94CCAD5-17DC-4C02-90DD-8FDB16CF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8775184-BE60-40DD-956B-998BF2FA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19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0BC398E-7B6C-4919-8AB1-D9F24A49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DA63A0F-052B-4856-92B7-0662F056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7C1955-081C-4646-9E0F-64D6ACD9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12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FF6F32-ED72-4AA3-AFEC-3C3E8122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40E92D-434D-4C28-8233-7B0BC70A4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ACD68CD-F7B2-4E20-8ED8-5754E0FB5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19D97B-CBC0-487F-9E2D-0E4A7366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CF905D-FB33-4322-8E57-49B785E6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128C10-D240-4BFA-9902-E5C4125A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A36830-602A-4FEF-A2C9-FF233F5B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7819F7-C689-43BF-B839-A36DBF41B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C75A9C7-7CD6-4811-B5FF-B9308E0C3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FEDA31-0D7C-4E60-B1DB-E81F9EB0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F8EA62-ABE1-4DFD-A325-598D2E8A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A8050D-6143-4874-AFCC-F8B50843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62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139BC0-EEA1-4C06-AEF7-3C2DA0AA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E527FC-0B4E-44F7-90BC-C59162F7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1B27C9-600D-446D-B5F7-D3ABB9606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2AC8-E4B9-4B9F-8730-B1B0AEEA73E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701ED9-1B5F-490D-BE17-FE5347065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EBC2B1-103E-46C9-9ECE-30515A487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B8ED0-9D2A-45AF-A2A3-B8160DCA4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3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5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microsoft.com/office/2007/relationships/hdphoto" Target="../media/hdphoto23.wdp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56.png"/><Relationship Id="rId18" Type="http://schemas.microsoft.com/office/2007/relationships/hdphoto" Target="../media/hdphoto30.wdp"/><Relationship Id="rId3" Type="http://schemas.openxmlformats.org/officeDocument/2006/relationships/image" Target="../media/image52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microsoft.com/office/2007/relationships/hdphoto" Target="../media/hdphoto27.wdp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microsoft.com/office/2007/relationships/hdphoto" Target="../media/hdphoto29.wdp"/><Relationship Id="rId20" Type="http://schemas.microsoft.com/office/2007/relationships/hdphoto" Target="../media/hdphoto3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55.png"/><Relationship Id="rId24" Type="http://schemas.microsoft.com/office/2007/relationships/hdphoto" Target="../media/hdphoto33.wdp"/><Relationship Id="rId5" Type="http://schemas.openxmlformats.org/officeDocument/2006/relationships/image" Target="../media/image5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microsoft.com/office/2007/relationships/hdphoto" Target="../media/hdphoto26.wdp"/><Relationship Id="rId19" Type="http://schemas.openxmlformats.org/officeDocument/2006/relationships/image" Target="../media/image59.png"/><Relationship Id="rId4" Type="http://schemas.microsoft.com/office/2007/relationships/hdphoto" Target="../media/hdphoto24.wdp"/><Relationship Id="rId9" Type="http://schemas.openxmlformats.org/officeDocument/2006/relationships/image" Target="../media/image54.png"/><Relationship Id="rId14" Type="http://schemas.microsoft.com/office/2007/relationships/hdphoto" Target="../media/hdphoto28.wdp"/><Relationship Id="rId22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9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microsoft.com/office/2007/relationships/hdphoto" Target="../media/hdphoto10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6.png"/><Relationship Id="rId1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9.png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microsoft.com/office/2007/relationships/hdphoto" Target="../media/hdphoto11.wdp"/><Relationship Id="rId9" Type="http://schemas.openxmlformats.org/officeDocument/2006/relationships/image" Target="../media/image23.png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4934807-5365-4F21-AC53-BBF740244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1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EDD980C-409A-472A-ACD4-97DB43D18EF0}"/>
              </a:ext>
            </a:extLst>
          </p:cNvPr>
          <p:cNvSpPr/>
          <p:nvPr/>
        </p:nvSpPr>
        <p:spPr>
          <a:xfrm>
            <a:off x="2164956" y="0"/>
            <a:ext cx="7862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поисках гласных звуков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30F29F-E3F6-4782-B187-C8A1F7FD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5000" l="939" r="98592">
                        <a14:foregroundMark x1="72770" y1="4667" x2="72770" y2="4667"/>
                        <a14:foregroundMark x1="86385" y1="78667" x2="86385" y2="78667"/>
                        <a14:foregroundMark x1="87089" y1="73000" x2="87089" y2="73000"/>
                        <a14:foregroundMark x1="91549" y1="81000" x2="91549" y2="81000"/>
                        <a14:foregroundMark x1="85915" y1="75000" x2="85915" y2="75000"/>
                        <a14:foregroundMark x1="82160" y1="71333" x2="82160" y2="71333"/>
                        <a14:foregroundMark x1="89437" y1="80667" x2="89437" y2="80667"/>
                        <a14:foregroundMark x1="94836" y1="82333" x2="94836" y2="82333"/>
                        <a14:foregroundMark x1="91784" y1="51333" x2="91784" y2="51333"/>
                        <a14:foregroundMark x1="88967" y1="44667" x2="88967" y2="44667"/>
                        <a14:foregroundMark x1="86385" y1="46667" x2="86385" y2="46667"/>
                        <a14:foregroundMark x1="90610" y1="56333" x2="90610" y2="56333"/>
                        <a14:foregroundMark x1="88967" y1="52000" x2="88967" y2="52000"/>
                        <a14:foregroundMark x1="88967" y1="52000" x2="88967" y2="52000"/>
                        <a14:foregroundMark x1="88967" y1="52000" x2="88967" y2="52000"/>
                        <a14:foregroundMark x1="88967" y1="52000" x2="88967" y2="52000"/>
                        <a14:foregroundMark x1="88967" y1="52000" x2="88967" y2="52000"/>
                        <a14:foregroundMark x1="84977" y1="55333" x2="93192" y2="53000"/>
                        <a14:foregroundMark x1="93192" y1="50667" x2="97183" y2="55000"/>
                        <a14:foregroundMark x1="94836" y1="59333" x2="99061" y2="61333"/>
                        <a14:foregroundMark x1="84272" y1="59000" x2="83099" y2="59333"/>
                        <a14:foregroundMark x1="16667" y1="90000" x2="24178" y2="89000"/>
                        <a14:foregroundMark x1="22066" y1="75667" x2="22066" y2="75667"/>
                        <a14:foregroundMark x1="21362" y1="79000" x2="21362" y2="79000"/>
                        <a14:foregroundMark x1="14319" y1="95000" x2="31690" y2="95000"/>
                        <a14:foregroundMark x1="79108" y1="72333" x2="79108" y2="72333"/>
                        <a14:foregroundMark x1="11502" y1="67000" x2="8216" y2="69000"/>
                        <a14:foregroundMark x1="11972" y1="67000" x2="16432" y2="73667"/>
                        <a14:foregroundMark x1="13146" y1="60667" x2="10329" y2="77667"/>
                        <a14:foregroundMark x1="10329" y1="77667" x2="4460" y2="63000"/>
                        <a14:foregroundMark x1="4460" y1="63000" x2="14085" y2="62333"/>
                        <a14:foregroundMark x1="9390" y1="76667" x2="8685" y2="77000"/>
                        <a14:foregroundMark x1="8216" y1="72667" x2="2582" y2="76000"/>
                        <a14:foregroundMark x1="5399" y1="71333" x2="939" y2="71000"/>
                        <a14:foregroundMark x1="8451" y1="77000" x2="9390" y2="81000"/>
                        <a14:foregroundMark x1="7042" y1="79333" x2="5399" y2="82000"/>
                        <a14:foregroundMark x1="28638" y1="6333" x2="28638" y2="6333"/>
                        <a14:foregroundMark x1="14319" y1="89000" x2="14319" y2="89000"/>
                        <a14:foregroundMark x1="88732" y1="57667" x2="93192" y2="64000"/>
                        <a14:foregroundMark x1="84272" y1="58667" x2="81690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38" y="3836504"/>
            <a:ext cx="2568669" cy="18089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1DE81-2620-487D-BBE6-A90A21B7D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8000" l="361" r="96751">
                        <a14:foregroundMark x1="40794" y1="37667" x2="40794" y2="37667"/>
                        <a14:foregroundMark x1="42599" y1="38667" x2="42599" y2="38667"/>
                        <a14:foregroundMark x1="70758" y1="5333" x2="62455" y2="16333"/>
                        <a14:foregroundMark x1="79061" y1="14000" x2="90253" y2="17000"/>
                        <a14:foregroundMark x1="86643" y1="22000" x2="75090" y2="37333"/>
                        <a14:foregroundMark x1="78700" y1="20667" x2="76173" y2="37000"/>
                        <a14:foregroundMark x1="79061" y1="16667" x2="77617" y2="24333"/>
                        <a14:foregroundMark x1="74368" y1="17333" x2="79783" y2="25667"/>
                        <a14:foregroundMark x1="93502" y1="18667" x2="91697" y2="25000"/>
                        <a14:foregroundMark x1="79783" y1="10667" x2="93502" y2="18333"/>
                        <a14:foregroundMark x1="93502" y1="18333" x2="93502" y2="18333"/>
                        <a14:foregroundMark x1="61372" y1="3000" x2="66065" y2="4333"/>
                        <a14:foregroundMark x1="8303" y1="27333" x2="2166" y2="48000"/>
                        <a14:foregroundMark x1="2166" y1="48000" x2="12274" y2="37667"/>
                        <a14:foregroundMark x1="12274" y1="37667" x2="12996" y2="27333"/>
                        <a14:foregroundMark x1="12996" y1="27333" x2="7942" y2="26667"/>
                        <a14:foregroundMark x1="5415" y1="28667" x2="1805" y2="36667"/>
                        <a14:foregroundMark x1="66065" y1="91667" x2="88448" y2="87667"/>
                        <a14:foregroundMark x1="22022" y1="92667" x2="42960" y2="93000"/>
                        <a14:foregroundMark x1="21300" y1="97667" x2="34657" y2="98000"/>
                        <a14:foregroundMark x1="34657" y1="98000" x2="42238" y2="95000"/>
                        <a14:foregroundMark x1="42960" y1="33667" x2="35740" y2="42667"/>
                        <a14:foregroundMark x1="29964" y1="59000" x2="18773" y2="81333"/>
                        <a14:foregroundMark x1="18773" y1="81333" x2="16968" y2="81333"/>
                        <a14:foregroundMark x1="95307" y1="19333" x2="96751" y2="21000"/>
                        <a14:foregroundMark x1="23105" y1="83000" x2="30686" y2="68667"/>
                        <a14:foregroundMark x1="30686" y1="68667" x2="31047" y2="68333"/>
                        <a14:foregroundMark x1="17329" y1="76000" x2="32130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89" y="4303643"/>
            <a:ext cx="2107380" cy="22823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22B77C3-B0AE-4A7B-BCDD-23F04CBCF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7000" l="2913" r="98301">
                        <a14:foregroundMark x1="4369" y1="19000" x2="14078" y2="23000"/>
                        <a14:foregroundMark x1="2913" y1="24667" x2="8010" y2="20333"/>
                        <a14:foregroundMark x1="15291" y1="14333" x2="15777" y2="34333"/>
                        <a14:foregroundMark x1="15777" y1="34333" x2="18932" y2="42333"/>
                        <a14:foregroundMark x1="23301" y1="14000" x2="19175" y2="35000"/>
                        <a14:foregroundMark x1="19175" y1="35000" x2="18932" y2="35667"/>
                        <a14:foregroundMark x1="14078" y1="39333" x2="20388" y2="43667"/>
                        <a14:foregroundMark x1="20631" y1="36333" x2="19903" y2="46000"/>
                        <a14:foregroundMark x1="12864" y1="42667" x2="20146" y2="44667"/>
                        <a14:foregroundMark x1="21117" y1="34667" x2="20874" y2="42333"/>
                        <a14:foregroundMark x1="53883" y1="89000" x2="58252" y2="93667"/>
                        <a14:foregroundMark x1="61408" y1="85667" x2="53155" y2="94667"/>
                        <a14:foregroundMark x1="53155" y1="94667" x2="53155" y2="94667"/>
                        <a14:foregroundMark x1="55825" y1="97333" x2="58981" y2="97000"/>
                        <a14:foregroundMark x1="56068" y1="65333" x2="65777" y2="70333"/>
                        <a14:foregroundMark x1="63107" y1="9333" x2="52427" y2="10333"/>
                        <a14:foregroundMark x1="61408" y1="2667" x2="62864" y2="2667"/>
                        <a14:foregroundMark x1="50243" y1="23333" x2="58252" y2="21000"/>
                        <a14:foregroundMark x1="58252" y1="21000" x2="58252" y2="21000"/>
                        <a14:foregroundMark x1="86650" y1="50000" x2="94417" y2="67000"/>
                        <a14:foregroundMark x1="94417" y1="67000" x2="94903" y2="70667"/>
                        <a14:foregroundMark x1="90534" y1="65667" x2="94660" y2="64667"/>
                        <a14:foregroundMark x1="88350" y1="55000" x2="85922" y2="70000"/>
                        <a14:foregroundMark x1="85922" y1="70000" x2="95146" y2="74333"/>
                        <a14:foregroundMark x1="95146" y1="74333" x2="98301" y2="65667"/>
                        <a14:foregroundMark x1="98301" y1="65667" x2="88107" y2="54333"/>
                        <a14:foregroundMark x1="97330" y1="64000" x2="98301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86" y="1669364"/>
            <a:ext cx="2416567" cy="17596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1745475-AEB1-4A83-9ADB-4B11EF3EC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8000" l="2294" r="99083">
                        <a14:foregroundMark x1="25688" y1="12333" x2="26147" y2="12000"/>
                        <a14:foregroundMark x1="19725" y1="23333" x2="19725" y2="23333"/>
                        <a14:foregroundMark x1="5505" y1="17000" x2="5505" y2="17000"/>
                        <a14:foregroundMark x1="25229" y1="4000" x2="25229" y2="4000"/>
                        <a14:foregroundMark x1="25229" y1="2000" x2="25229" y2="2000"/>
                        <a14:foregroundMark x1="39908" y1="10667" x2="39908" y2="10667"/>
                        <a14:foregroundMark x1="5963" y1="25000" x2="5963" y2="25000"/>
                        <a14:foregroundMark x1="13761" y1="18000" x2="20642" y2="31333"/>
                        <a14:foregroundMark x1="7339" y1="17333" x2="18349" y2="29000"/>
                        <a14:foregroundMark x1="12385" y1="13667" x2="7339" y2="17667"/>
                        <a14:foregroundMark x1="91743" y1="52667" x2="91743" y2="61000"/>
                        <a14:foregroundMark x1="91743" y1="61000" x2="91284" y2="61667"/>
                        <a14:foregroundMark x1="90826" y1="70000" x2="92661" y2="81000"/>
                        <a14:foregroundMark x1="92661" y1="81000" x2="92661" y2="81667"/>
                        <a14:foregroundMark x1="93578" y1="74667" x2="99083" y2="81000"/>
                        <a14:foregroundMark x1="87156" y1="78000" x2="83028" y2="79000"/>
                        <a14:foregroundMark x1="78440" y1="92000" x2="85780" y2="95000"/>
                        <a14:foregroundMark x1="82569" y1="88000" x2="91743" y2="93000"/>
                        <a14:foregroundMark x1="94037" y1="92667" x2="83945" y2="98333"/>
                        <a14:foregroundMark x1="83945" y1="98333" x2="83945" y2="98333"/>
                        <a14:foregroundMark x1="71560" y1="95000" x2="80275" y2="94667"/>
                        <a14:foregroundMark x1="69266" y1="85333" x2="69266" y2="85333"/>
                        <a14:foregroundMark x1="70642" y1="76667" x2="70642" y2="76667"/>
                        <a14:foregroundMark x1="76606" y1="73000" x2="74312" y2="74000"/>
                        <a14:foregroundMark x1="48624" y1="76000" x2="46330" y2="84667"/>
                        <a14:foregroundMark x1="46330" y1="84667" x2="38532" y2="78000"/>
                        <a14:foregroundMark x1="38532" y1="78000" x2="51376" y2="75000"/>
                        <a14:foregroundMark x1="51376" y1="75000" x2="49541" y2="76333"/>
                        <a14:foregroundMark x1="35780" y1="37333" x2="46789" y2="54000"/>
                        <a14:foregroundMark x1="46789" y1="54000" x2="49083" y2="55000"/>
                        <a14:foregroundMark x1="42661" y1="37333" x2="40367" y2="48333"/>
                        <a14:foregroundMark x1="34862" y1="40000" x2="41743" y2="48000"/>
                        <a14:foregroundMark x1="32110" y1="22667" x2="38991" y2="38000"/>
                        <a14:foregroundMark x1="38991" y1="38000" x2="37615" y2="40667"/>
                        <a14:foregroundMark x1="18349" y1="33667" x2="38991" y2="39667"/>
                        <a14:foregroundMark x1="29358" y1="8000" x2="29358" y2="8000"/>
                        <a14:foregroundMark x1="30275" y1="16333" x2="21101" y2="9000"/>
                        <a14:foregroundMark x1="21101" y1="9000" x2="32569" y2="20000"/>
                        <a14:foregroundMark x1="32569" y1="20000" x2="30734" y2="20333"/>
                        <a14:foregroundMark x1="12844" y1="22333" x2="13761" y2="23667"/>
                        <a14:foregroundMark x1="2294" y1="21667" x2="11927" y2="35000"/>
                        <a14:foregroundMark x1="11927" y1="35000" x2="11927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1389" y="1206829"/>
            <a:ext cx="1775372" cy="2443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E35F6FF-639A-49C0-B6F7-BCE247D2CD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9000" l="2518" r="98921">
                        <a14:foregroundMark x1="35971" y1="28000" x2="35971" y2="28000"/>
                        <a14:foregroundMark x1="32014" y1="23667" x2="34173" y2="34667"/>
                        <a14:foregroundMark x1="74820" y1="24000" x2="73022" y2="39333"/>
                        <a14:foregroundMark x1="29856" y1="25000" x2="32014" y2="39000"/>
                        <a14:foregroundMark x1="33094" y1="5000" x2="18705" y2="27000"/>
                        <a14:foregroundMark x1="33094" y1="3667" x2="55036" y2="13000"/>
                        <a14:foregroundMark x1="27698" y1="5000" x2="16187" y2="21333"/>
                        <a14:foregroundMark x1="16187" y1="21333" x2="14748" y2="30667"/>
                        <a14:foregroundMark x1="43885" y1="667" x2="58273" y2="15667"/>
                        <a14:foregroundMark x1="41007" y1="14333" x2="30935" y2="15000"/>
                        <a14:foregroundMark x1="10791" y1="58333" x2="11871" y2="55000"/>
                        <a14:foregroundMark x1="11511" y1="58000" x2="18705" y2="67000"/>
                        <a14:foregroundMark x1="18705" y1="67000" x2="2878" y2="67333"/>
                        <a14:foregroundMark x1="2878" y1="67333" x2="8993" y2="54333"/>
                        <a14:foregroundMark x1="8993" y1="54333" x2="15827" y2="59333"/>
                        <a14:foregroundMark x1="72662" y1="22333" x2="71223" y2="37667"/>
                        <a14:foregroundMark x1="3957" y1="63000" x2="5396" y2="66667"/>
                        <a14:foregroundMark x1="6115" y1="59000" x2="2518" y2="61333"/>
                        <a14:foregroundMark x1="75899" y1="90667" x2="86691" y2="97667"/>
                        <a14:foregroundMark x1="86331" y1="88667" x2="95324" y2="96000"/>
                        <a14:foregroundMark x1="76619" y1="88000" x2="88129" y2="92667"/>
                        <a14:foregroundMark x1="86691" y1="88667" x2="92086" y2="91000"/>
                        <a14:foregroundMark x1="86331" y1="87000" x2="80216" y2="82667"/>
                        <a14:foregroundMark x1="88129" y1="89000" x2="76619" y2="79000"/>
                        <a14:foregroundMark x1="76619" y1="79000" x2="75899" y2="79000"/>
                        <a14:foregroundMark x1="32014" y1="86333" x2="30935" y2="99000"/>
                        <a14:foregroundMark x1="30935" y1="99000" x2="19424" y2="96333"/>
                        <a14:foregroundMark x1="19424" y1="96333" x2="29856" y2="86667"/>
                        <a14:foregroundMark x1="29856" y1="86667" x2="30216" y2="87000"/>
                        <a14:foregroundMark x1="20863" y1="85000" x2="13669" y2="90667"/>
                        <a14:foregroundMark x1="18345" y1="97000" x2="28058" y2="98333"/>
                        <a14:foregroundMark x1="17266" y1="99333" x2="31655" y2="97667"/>
                        <a14:foregroundMark x1="15468" y1="91333" x2="12950" y2="99000"/>
                        <a14:foregroundMark x1="88489" y1="57000" x2="98201" y2="64000"/>
                        <a14:foregroundMark x1="87050" y1="56667" x2="88129" y2="68000"/>
                        <a14:foregroundMark x1="96043" y1="62000" x2="98921" y2="61667"/>
                        <a14:foregroundMark x1="89568" y1="69333" x2="91367" y2="74000"/>
                        <a14:foregroundMark x1="89568" y1="57667" x2="93885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00" y="1787807"/>
            <a:ext cx="1520839" cy="16411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F57A758-7AD6-4C9C-BE64-24CFD59AD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5667" l="4331" r="94882">
                        <a14:foregroundMark x1="38583" y1="6000" x2="51575" y2="5667"/>
                        <a14:foregroundMark x1="51575" y1="5667" x2="77559" y2="6000"/>
                        <a14:foregroundMark x1="94488" y1="14333" x2="98031" y2="30333"/>
                        <a14:foregroundMark x1="98031" y1="30333" x2="94882" y2="40667"/>
                        <a14:foregroundMark x1="94882" y1="40667" x2="93307" y2="42000"/>
                        <a14:foregroundMark x1="62992" y1="50667" x2="77559" y2="49667"/>
                        <a14:foregroundMark x1="66929" y1="46000" x2="61811" y2="56000"/>
                        <a14:foregroundMark x1="61811" y1="56000" x2="60236" y2="57333"/>
                        <a14:foregroundMark x1="27165" y1="92667" x2="44094" y2="88667"/>
                        <a14:foregroundMark x1="4724" y1="12667" x2="15748" y2="15333"/>
                        <a14:foregroundMark x1="9055" y1="8667" x2="19685" y2="16333"/>
                        <a14:foregroundMark x1="16535" y1="20333" x2="24803" y2="27000"/>
                        <a14:foregroundMark x1="22835" y1="9667" x2="16929" y2="18000"/>
                        <a14:foregroundMark x1="44488" y1="9000" x2="46063" y2="18667"/>
                        <a14:foregroundMark x1="42913" y1="4667" x2="52362" y2="4000"/>
                        <a14:foregroundMark x1="46063" y1="2667" x2="46063" y2="2667"/>
                        <a14:foregroundMark x1="45276" y1="2333" x2="45276" y2="2333"/>
                        <a14:foregroundMark x1="45669" y1="1333" x2="45669" y2="1333"/>
                        <a14:foregroundMark x1="47244" y1="2667" x2="47244" y2="2667"/>
                        <a14:foregroundMark x1="47244" y1="2667" x2="50394" y2="10000"/>
                        <a14:foregroundMark x1="56299" y1="89667" x2="31890" y2="98333"/>
                        <a14:foregroundMark x1="31890" y1="98333" x2="20472" y2="95667"/>
                        <a14:foregroundMark x1="20472" y1="95667" x2="20472" y2="95667"/>
                        <a14:foregroundMark x1="10236" y1="10000" x2="13780" y2="1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39" y="3866835"/>
            <a:ext cx="1531555" cy="18089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0E67E5E-CC7E-41AF-8ED8-8CF88E5968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99667" l="1587" r="96429">
                        <a14:foregroundMark x1="22222" y1="6000" x2="40476" y2="6667"/>
                        <a14:foregroundMark x1="38095" y1="10000" x2="37698" y2="22000"/>
                        <a14:foregroundMark x1="17857" y1="1667" x2="24603" y2="6333"/>
                        <a14:foregroundMark x1="90476" y1="44667" x2="93254" y2="55333"/>
                        <a14:foregroundMark x1="88492" y1="40667" x2="76587" y2="53333"/>
                        <a14:foregroundMark x1="92460" y1="37333" x2="95238" y2="49000"/>
                        <a14:foregroundMark x1="95238" y1="41667" x2="96825" y2="57667"/>
                        <a14:foregroundMark x1="85317" y1="51000" x2="96429" y2="62000"/>
                        <a14:foregroundMark x1="7540" y1="63000" x2="4762" y2="67667"/>
                        <a14:foregroundMark x1="32937" y1="28000" x2="25000" y2="43333"/>
                        <a14:foregroundMark x1="5952" y1="82000" x2="24206" y2="99667"/>
                        <a14:foregroundMark x1="24206" y1="99667" x2="24603" y2="99667"/>
                        <a14:foregroundMark x1="38889" y1="82000" x2="52778" y2="91667"/>
                        <a14:foregroundMark x1="35317" y1="84667" x2="41270" y2="99333"/>
                        <a14:foregroundMark x1="27381" y1="81333" x2="24603" y2="93333"/>
                        <a14:foregroundMark x1="10714" y1="78333" x2="1587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090">
            <a:off x="186182" y="3600335"/>
            <a:ext cx="1158908" cy="137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7DA5D2-F2CB-4FA6-9DB7-FF6D1A6972B1}"/>
              </a:ext>
            </a:extLst>
          </p:cNvPr>
          <p:cNvSpPr/>
          <p:nvPr/>
        </p:nvSpPr>
        <p:spPr>
          <a:xfrm>
            <a:off x="9040303" y="129867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ED84784-BAE6-4FEB-B8B5-91D29B85E3EB}"/>
              </a:ext>
            </a:extLst>
          </p:cNvPr>
          <p:cNvSpPr/>
          <p:nvPr/>
        </p:nvSpPr>
        <p:spPr>
          <a:xfrm>
            <a:off x="9040304" y="1805032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955D04-651B-4F89-A5E2-7E7FD7C4C6D5}"/>
              </a:ext>
            </a:extLst>
          </p:cNvPr>
          <p:cNvSpPr/>
          <p:nvPr/>
        </p:nvSpPr>
        <p:spPr>
          <a:xfrm>
            <a:off x="9040304" y="3506595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C977954-D098-495A-8F63-617B47A5DD5C}"/>
              </a:ext>
            </a:extLst>
          </p:cNvPr>
          <p:cNvSpPr/>
          <p:nvPr/>
        </p:nvSpPr>
        <p:spPr>
          <a:xfrm>
            <a:off x="9040301" y="5214418"/>
            <a:ext cx="268821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4CB157-9169-42EC-A4EA-0FC7BD201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80" r="98640">
                        <a14:foregroundMark x1="39520" y1="45840" x2="31880" y2="57000"/>
                        <a14:foregroundMark x1="59960" y1="46120" x2="53680" y2="58120"/>
                        <a14:backgroundMark x1="19640" y1="23240" x2="13880" y2="30840"/>
                        <a14:backgroundMark x1="80120" y1="18880" x2="90200" y2="39560"/>
                        <a14:backgroundMark x1="92360" y1="73920" x2="74920" y2="82360"/>
                        <a14:backgroundMark x1="7080" y1="80720" x2="27800" y2="872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070" y="765535"/>
            <a:ext cx="5326930" cy="532693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245643E-F989-411C-AC46-0C317697DC46}"/>
              </a:ext>
            </a:extLst>
          </p:cNvPr>
          <p:cNvCxnSpPr>
            <a:cxnSpLocks/>
          </p:cNvCxnSpPr>
          <p:nvPr/>
        </p:nvCxnSpPr>
        <p:spPr>
          <a:xfrm>
            <a:off x="5712643" y="3186260"/>
            <a:ext cx="3949831" cy="11500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21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1664C4-C490-4686-8009-64BFC03CD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7" t="7020" r="4240" b="9794"/>
          <a:stretch/>
        </p:blipFill>
        <p:spPr>
          <a:xfrm>
            <a:off x="474182" y="-18731"/>
            <a:ext cx="1654517" cy="17161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6609E5-F4A9-4582-BC1C-9FA951BCE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6" b="26323"/>
          <a:stretch/>
        </p:blipFill>
        <p:spPr>
          <a:xfrm>
            <a:off x="3597817" y="151244"/>
            <a:ext cx="2143125" cy="1296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E8E317-B0A6-488B-A19D-DD58B6093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31" y="136600"/>
            <a:ext cx="1244516" cy="1366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825C02-0E0D-445E-A71D-D5E2284B03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7" b="6118"/>
          <a:stretch/>
        </p:blipFill>
        <p:spPr>
          <a:xfrm>
            <a:off x="9863628" y="44411"/>
            <a:ext cx="1668545" cy="1527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91DE660-23EC-4376-9912-A5D84D2C7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27" y="1639840"/>
            <a:ext cx="1577089" cy="15752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A231BE-07C4-40C1-AF56-6E12571923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45" b="7537"/>
          <a:stretch/>
        </p:blipFill>
        <p:spPr>
          <a:xfrm>
            <a:off x="3880650" y="1663186"/>
            <a:ext cx="1803613" cy="15819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0814118-1A5E-407D-A774-72D7D0947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6" b="96889" l="4000" r="93778">
                        <a14:foregroundMark x1="92000" y1="67111" x2="92000" y2="67111"/>
                        <a14:foregroundMark x1="92889" y1="64000" x2="92889" y2="64000"/>
                        <a14:foregroundMark x1="94222" y1="40444" x2="94222" y2="40444"/>
                        <a14:foregroundMark x1="94222" y1="40444" x2="94222" y2="40444"/>
                        <a14:foregroundMark x1="94222" y1="40444" x2="94222" y2="40444"/>
                        <a14:foregroundMark x1="26222" y1="11111" x2="83111" y2="16889"/>
                        <a14:foregroundMark x1="83111" y1="16889" x2="92000" y2="67556"/>
                        <a14:foregroundMark x1="92000" y1="67556" x2="52000" y2="95111"/>
                        <a14:foregroundMark x1="52000" y1="95111" x2="9333" y2="68889"/>
                        <a14:foregroundMark x1="9333" y1="68889" x2="17778" y2="13333"/>
                        <a14:foregroundMark x1="17778" y1="13333" x2="4444" y2="63111"/>
                        <a14:foregroundMark x1="4444" y1="63111" x2="5333" y2="63556"/>
                        <a14:foregroundMark x1="25778" y1="12889" x2="78667" y2="13778"/>
                        <a14:foregroundMark x1="78667" y1="13778" x2="81333" y2="16889"/>
                        <a14:foregroundMark x1="40000" y1="7111" x2="76889" y2="9333"/>
                        <a14:foregroundMark x1="50667" y1="3556" x2="22667" y2="8444"/>
                        <a14:foregroundMark x1="44444" y1="4889" x2="7556" y2="36000"/>
                        <a14:foregroundMark x1="7556" y1="36000" x2="4444" y2="62222"/>
                        <a14:foregroundMark x1="48000" y1="7111" x2="66222" y2="8444"/>
                        <a14:foregroundMark x1="72889" y1="91556" x2="32444" y2="92444"/>
                        <a14:foregroundMark x1="41778" y1="96889" x2="57333" y2="96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388" y="1879809"/>
            <a:ext cx="1148715" cy="11487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9086273-0B52-4965-A077-B45D53345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9996" y="1787554"/>
            <a:ext cx="935808" cy="12798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81F954C-2BE3-47F5-93EA-E85A23EA34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267"/>
          <a:stretch/>
        </p:blipFill>
        <p:spPr>
          <a:xfrm>
            <a:off x="573571" y="3473320"/>
            <a:ext cx="1415200" cy="1400375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7AE511B-7091-42DC-BBD1-82A129568DA9}"/>
              </a:ext>
            </a:extLst>
          </p:cNvPr>
          <p:cNvCxnSpPr>
            <a:cxnSpLocks/>
          </p:cNvCxnSpPr>
          <p:nvPr/>
        </p:nvCxnSpPr>
        <p:spPr>
          <a:xfrm>
            <a:off x="0" y="1663186"/>
            <a:ext cx="12192000" cy="44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A13DD0E-8046-4887-8E1E-5C8EF27A49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414663"/>
            <a:ext cx="12192000" cy="286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0EBECDD-D3BC-4B41-928A-BB3DAC5FE6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05098"/>
            <a:ext cx="12192000" cy="286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E98352D-64D3-4DAE-A5DB-43721D4382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9996" y="3522940"/>
            <a:ext cx="1243692" cy="13717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9709184-1E6D-432B-97C0-C0070525C93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917" b="8330"/>
          <a:stretch/>
        </p:blipFill>
        <p:spPr>
          <a:xfrm>
            <a:off x="4064861" y="3558068"/>
            <a:ext cx="1575334" cy="13036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7906C61-5A17-4E88-9427-8ADA8ACDA7D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445" r="31364"/>
          <a:stretch/>
        </p:blipFill>
        <p:spPr>
          <a:xfrm rot="13771015">
            <a:off x="7663374" y="3456768"/>
            <a:ext cx="649616" cy="15040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53DB2D1-9104-4D59-8FDC-85C27347DF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572" y="5232416"/>
            <a:ext cx="1415200" cy="14600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ADF5E18-0C46-4741-BE73-97C88DBFF0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47010" y="5278869"/>
            <a:ext cx="1211035" cy="13036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8AE27B5-2D3D-4028-9E36-2543ACA874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09470" y="5291900"/>
            <a:ext cx="1303633" cy="13036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C9CEC1F-1F28-48EC-B786-11087A822F1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6382" b="7116"/>
          <a:stretch/>
        </p:blipFill>
        <p:spPr>
          <a:xfrm>
            <a:off x="9859898" y="5033772"/>
            <a:ext cx="1983887" cy="17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4934807-5365-4F21-AC53-BBF740244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22B77C3-B0AE-4A7B-BCDD-23F04CBCF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000" l="2913" r="98301">
                        <a14:foregroundMark x1="4369" y1="19000" x2="14078" y2="23000"/>
                        <a14:foregroundMark x1="2913" y1="24667" x2="8010" y2="20333"/>
                        <a14:foregroundMark x1="15291" y1="14333" x2="15777" y2="34333"/>
                        <a14:foregroundMark x1="15777" y1="34333" x2="18932" y2="42333"/>
                        <a14:foregroundMark x1="23301" y1="14000" x2="19175" y2="35000"/>
                        <a14:foregroundMark x1="19175" y1="35000" x2="18932" y2="35667"/>
                        <a14:foregroundMark x1="14078" y1="39333" x2="20388" y2="43667"/>
                        <a14:foregroundMark x1="20631" y1="36333" x2="19903" y2="46000"/>
                        <a14:foregroundMark x1="12864" y1="42667" x2="20146" y2="44667"/>
                        <a14:foregroundMark x1="21117" y1="34667" x2="20874" y2="42333"/>
                        <a14:foregroundMark x1="53883" y1="89000" x2="58252" y2="93667"/>
                        <a14:foregroundMark x1="61408" y1="85667" x2="53155" y2="94667"/>
                        <a14:foregroundMark x1="53155" y1="94667" x2="53155" y2="94667"/>
                        <a14:foregroundMark x1="55825" y1="97333" x2="58981" y2="97000"/>
                        <a14:foregroundMark x1="56068" y1="65333" x2="65777" y2="70333"/>
                        <a14:foregroundMark x1="63107" y1="9333" x2="52427" y2="10333"/>
                        <a14:foregroundMark x1="61408" y1="2667" x2="62864" y2="2667"/>
                        <a14:foregroundMark x1="50243" y1="23333" x2="58252" y2="21000"/>
                        <a14:foregroundMark x1="58252" y1="21000" x2="58252" y2="21000"/>
                        <a14:foregroundMark x1="86650" y1="50000" x2="94417" y2="67000"/>
                        <a14:foregroundMark x1="94417" y1="67000" x2="94903" y2="70667"/>
                        <a14:foregroundMark x1="90534" y1="65667" x2="94660" y2="64667"/>
                        <a14:foregroundMark x1="88350" y1="55000" x2="85922" y2="70000"/>
                        <a14:foregroundMark x1="85922" y1="70000" x2="95146" y2="74333"/>
                        <a14:foregroundMark x1="95146" y1="74333" x2="98301" y2="65667"/>
                        <a14:foregroundMark x1="98301" y1="65667" x2="88107" y2="54333"/>
                        <a14:foregroundMark x1="97330" y1="64000" x2="98301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04" y="2061827"/>
            <a:ext cx="1520839" cy="11074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1745475-AEB1-4A83-9ADB-4B11EF3EC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000" l="2294" r="99083">
                        <a14:foregroundMark x1="25688" y1="12333" x2="26147" y2="12000"/>
                        <a14:foregroundMark x1="19725" y1="23333" x2="19725" y2="23333"/>
                        <a14:foregroundMark x1="5505" y1="17000" x2="5505" y2="17000"/>
                        <a14:foregroundMark x1="25229" y1="4000" x2="25229" y2="4000"/>
                        <a14:foregroundMark x1="25229" y1="2000" x2="25229" y2="2000"/>
                        <a14:foregroundMark x1="39908" y1="10667" x2="39908" y2="10667"/>
                        <a14:foregroundMark x1="5963" y1="25000" x2="5963" y2="25000"/>
                        <a14:foregroundMark x1="13761" y1="18000" x2="20642" y2="31333"/>
                        <a14:foregroundMark x1="7339" y1="17333" x2="18349" y2="29000"/>
                        <a14:foregroundMark x1="12385" y1="13667" x2="7339" y2="17667"/>
                        <a14:foregroundMark x1="91743" y1="52667" x2="91743" y2="61000"/>
                        <a14:foregroundMark x1="91743" y1="61000" x2="91284" y2="61667"/>
                        <a14:foregroundMark x1="90826" y1="70000" x2="92661" y2="81000"/>
                        <a14:foregroundMark x1="92661" y1="81000" x2="92661" y2="81667"/>
                        <a14:foregroundMark x1="93578" y1="74667" x2="99083" y2="81000"/>
                        <a14:foregroundMark x1="87156" y1="78000" x2="83028" y2="79000"/>
                        <a14:foregroundMark x1="78440" y1="92000" x2="85780" y2="95000"/>
                        <a14:foregroundMark x1="82569" y1="88000" x2="91743" y2="93000"/>
                        <a14:foregroundMark x1="94037" y1="92667" x2="83945" y2="98333"/>
                        <a14:foregroundMark x1="83945" y1="98333" x2="83945" y2="98333"/>
                        <a14:foregroundMark x1="71560" y1="95000" x2="80275" y2="94667"/>
                        <a14:foregroundMark x1="69266" y1="85333" x2="69266" y2="85333"/>
                        <a14:foregroundMark x1="70642" y1="76667" x2="70642" y2="76667"/>
                        <a14:foregroundMark x1="76606" y1="73000" x2="74312" y2="74000"/>
                        <a14:foregroundMark x1="48624" y1="76000" x2="46330" y2="84667"/>
                        <a14:foregroundMark x1="46330" y1="84667" x2="38532" y2="78000"/>
                        <a14:foregroundMark x1="38532" y1="78000" x2="51376" y2="75000"/>
                        <a14:foregroundMark x1="51376" y1="75000" x2="49541" y2="76333"/>
                        <a14:foregroundMark x1="35780" y1="37333" x2="46789" y2="54000"/>
                        <a14:foregroundMark x1="46789" y1="54000" x2="49083" y2="55000"/>
                        <a14:foregroundMark x1="42661" y1="37333" x2="40367" y2="48333"/>
                        <a14:foregroundMark x1="34862" y1="40000" x2="41743" y2="48000"/>
                        <a14:foregroundMark x1="32110" y1="22667" x2="38991" y2="38000"/>
                        <a14:foregroundMark x1="38991" y1="38000" x2="37615" y2="40667"/>
                        <a14:foregroundMark x1="18349" y1="33667" x2="38991" y2="39667"/>
                        <a14:foregroundMark x1="29358" y1="8000" x2="29358" y2="8000"/>
                        <a14:foregroundMark x1="30275" y1="16333" x2="21101" y2="9000"/>
                        <a14:foregroundMark x1="21101" y1="9000" x2="32569" y2="20000"/>
                        <a14:foregroundMark x1="32569" y1="20000" x2="30734" y2="20333"/>
                        <a14:foregroundMark x1="12844" y1="22333" x2="13761" y2="23667"/>
                        <a14:foregroundMark x1="2294" y1="21667" x2="11927" y2="35000"/>
                        <a14:foregroundMark x1="11927" y1="35000" x2="11927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568" y="726062"/>
            <a:ext cx="1775372" cy="2443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E35F6FF-639A-49C0-B6F7-BCE247D2C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9000" l="2518" r="98921">
                        <a14:foregroundMark x1="35971" y1="28000" x2="35971" y2="28000"/>
                        <a14:foregroundMark x1="32014" y1="23667" x2="34173" y2="34667"/>
                        <a14:foregroundMark x1="74820" y1="24000" x2="73022" y2="39333"/>
                        <a14:foregroundMark x1="29856" y1="25000" x2="32014" y2="39000"/>
                        <a14:foregroundMark x1="33094" y1="5000" x2="18705" y2="27000"/>
                        <a14:foregroundMark x1="33094" y1="3667" x2="55036" y2="13000"/>
                        <a14:foregroundMark x1="27698" y1="5000" x2="16187" y2="21333"/>
                        <a14:foregroundMark x1="16187" y1="21333" x2="14748" y2="30667"/>
                        <a14:foregroundMark x1="43885" y1="667" x2="58273" y2="15667"/>
                        <a14:foregroundMark x1="41007" y1="14333" x2="30935" y2="15000"/>
                        <a14:foregroundMark x1="10791" y1="58333" x2="11871" y2="55000"/>
                        <a14:foregroundMark x1="11511" y1="58000" x2="18705" y2="67000"/>
                        <a14:foregroundMark x1="18705" y1="67000" x2="2878" y2="67333"/>
                        <a14:foregroundMark x1="2878" y1="67333" x2="8993" y2="54333"/>
                        <a14:foregroundMark x1="8993" y1="54333" x2="15827" y2="59333"/>
                        <a14:foregroundMark x1="72662" y1="22333" x2="71223" y2="37667"/>
                        <a14:foregroundMark x1="3957" y1="63000" x2="5396" y2="66667"/>
                        <a14:foregroundMark x1="6115" y1="59000" x2="2518" y2="61333"/>
                        <a14:foregroundMark x1="75899" y1="90667" x2="86691" y2="97667"/>
                        <a14:foregroundMark x1="86331" y1="88667" x2="95324" y2="96000"/>
                        <a14:foregroundMark x1="76619" y1="88000" x2="88129" y2="92667"/>
                        <a14:foregroundMark x1="86691" y1="88667" x2="92086" y2="91000"/>
                        <a14:foregroundMark x1="86331" y1="87000" x2="80216" y2="82667"/>
                        <a14:foregroundMark x1="88129" y1="89000" x2="76619" y2="79000"/>
                        <a14:foregroundMark x1="76619" y1="79000" x2="75899" y2="79000"/>
                        <a14:foregroundMark x1="32014" y1="86333" x2="30935" y2="99000"/>
                        <a14:foregroundMark x1="30935" y1="99000" x2="19424" y2="96333"/>
                        <a14:foregroundMark x1="19424" y1="96333" x2="29856" y2="86667"/>
                        <a14:foregroundMark x1="29856" y1="86667" x2="30216" y2="87000"/>
                        <a14:foregroundMark x1="20863" y1="85000" x2="13669" y2="90667"/>
                        <a14:foregroundMark x1="18345" y1="97000" x2="28058" y2="98333"/>
                        <a14:foregroundMark x1="17266" y1="99333" x2="31655" y2="97667"/>
                        <a14:foregroundMark x1="15468" y1="91333" x2="12950" y2="99000"/>
                        <a14:foregroundMark x1="88489" y1="57000" x2="98201" y2="64000"/>
                        <a14:foregroundMark x1="87050" y1="56667" x2="88129" y2="68000"/>
                        <a14:foregroundMark x1="96043" y1="62000" x2="98921" y2="61667"/>
                        <a14:foregroundMark x1="89568" y1="69333" x2="91367" y2="74000"/>
                        <a14:foregroundMark x1="89568" y1="57667" x2="93885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78" y="2533883"/>
            <a:ext cx="871367" cy="9403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7AB4515-AC09-4E74-81A3-CE0A622FB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7000" l="0" r="96283">
                        <a14:foregroundMark x1="44981" y1="20000" x2="29740" y2="34000"/>
                        <a14:foregroundMark x1="55019" y1="19667" x2="58736" y2="32667"/>
                        <a14:foregroundMark x1="38290" y1="16667" x2="19331" y2="13333"/>
                        <a14:foregroundMark x1="19331" y1="13333" x2="17844" y2="17000"/>
                        <a14:foregroundMark x1="21933" y1="11667" x2="21933" y2="29333"/>
                        <a14:foregroundMark x1="21933" y1="29333" x2="22305" y2="31000"/>
                        <a14:foregroundMark x1="42007" y1="4333" x2="32342" y2="19333"/>
                        <a14:foregroundMark x1="85502" y1="79000" x2="95167" y2="88667"/>
                        <a14:foregroundMark x1="95167" y1="88667" x2="95167" y2="88667"/>
                        <a14:foregroundMark x1="87732" y1="86667" x2="81041" y2="78000"/>
                        <a14:foregroundMark x1="78067" y1="83000" x2="80669" y2="90000"/>
                        <a14:foregroundMark x1="79926" y1="78333" x2="79182" y2="92000"/>
                        <a14:foregroundMark x1="25651" y1="93667" x2="30483" y2="97000"/>
                        <a14:foregroundMark x1="27509" y1="86000" x2="22677" y2="96000"/>
                        <a14:foregroundMark x1="26766" y1="81333" x2="33457" y2="91667"/>
                        <a14:foregroundMark x1="33457" y1="91667" x2="33457" y2="92000"/>
                        <a14:foregroundMark x1="6691" y1="36000" x2="26022" y2="58333"/>
                        <a14:foregroundMark x1="11524" y1="28667" x2="3346" y2="41000"/>
                        <a14:foregroundMark x1="5576" y1="30333" x2="0" y2="37000"/>
                        <a14:foregroundMark x1="8550" y1="29667" x2="17100" y2="37667"/>
                        <a14:foregroundMark x1="20818" y1="30333" x2="15242" y2="39667"/>
                        <a14:foregroundMark x1="85874" y1="60667" x2="93680" y2="67000"/>
                        <a14:foregroundMark x1="90335" y1="62667" x2="96283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98" y="4730452"/>
            <a:ext cx="1261804" cy="14072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1BB83D5-D8DF-4A5F-9990-2AB22BBF1C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7" b="98333" l="585" r="99708">
                        <a14:foregroundMark x1="18713" y1="10000" x2="18713" y2="10000"/>
                        <a14:foregroundMark x1="21637" y1="4667" x2="21637" y2="4667"/>
                        <a14:foregroundMark x1="36257" y1="91667" x2="36257" y2="91667"/>
                        <a14:foregroundMark x1="76316" y1="88333" x2="76316" y2="88333"/>
                        <a14:foregroundMark x1="82164" y1="88333" x2="82164" y2="88333"/>
                        <a14:foregroundMark x1="33333" y1="76333" x2="33333" y2="76333"/>
                        <a14:foregroundMark x1="10526" y1="64333" x2="10526" y2="64333"/>
                        <a14:foregroundMark x1="9942" y1="72333" x2="9942" y2="72333"/>
                        <a14:foregroundMark x1="16959" y1="66333" x2="16959" y2="66333"/>
                        <a14:foregroundMark x1="12865" y1="71667" x2="19883" y2="46667"/>
                        <a14:foregroundMark x1="12281" y1="71667" x2="11111" y2="77667"/>
                        <a14:foregroundMark x1="10526" y1="75000" x2="2339" y2="78333"/>
                        <a14:foregroundMark x1="4094" y1="69667" x2="2339" y2="70333"/>
                        <a14:foregroundMark x1="10526" y1="67000" x2="585" y2="76333"/>
                        <a14:foregroundMark x1="84503" y1="65000" x2="99708" y2="75000"/>
                        <a14:foregroundMark x1="85673" y1="67000" x2="93860" y2="81667"/>
                        <a14:foregroundMark x1="80409" y1="73667" x2="78655" y2="83667"/>
                        <a14:foregroundMark x1="68129" y1="29333" x2="68129" y2="50000"/>
                        <a14:foregroundMark x1="33333" y1="23333" x2="22807" y2="60000"/>
                        <a14:foregroundMark x1="71637" y1="91000" x2="78655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88" y="5145598"/>
            <a:ext cx="1604226" cy="14072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36FF969-A918-4105-8207-C438A6B227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291" r="96512">
                        <a14:foregroundMark x1="50872" y1="8333" x2="33721" y2="2667"/>
                        <a14:foregroundMark x1="39535" y1="10000" x2="48837" y2="18667"/>
                        <a14:foregroundMark x1="52616" y1="6667" x2="63953" y2="17667"/>
                        <a14:foregroundMark x1="45640" y1="6000" x2="30233" y2="17333"/>
                        <a14:foregroundMark x1="16860" y1="52333" x2="4070" y2="69000"/>
                        <a14:foregroundMark x1="13081" y1="60000" x2="16860" y2="64333"/>
                        <a14:foregroundMark x1="10465" y1="56667" x2="581" y2="64000"/>
                        <a14:foregroundMark x1="84884" y1="57333" x2="92151" y2="64333"/>
                        <a14:foregroundMark x1="88081" y1="54333" x2="97093" y2="60000"/>
                        <a14:foregroundMark x1="90988" y1="63667" x2="92733" y2="68000"/>
                        <a14:foregroundMark x1="65116" y1="91000" x2="65116" y2="91000"/>
                        <a14:foregroundMark x1="69186" y1="89000" x2="61047" y2="89000"/>
                        <a14:foregroundMark x1="71802" y1="92000" x2="59012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22" y="3304509"/>
            <a:ext cx="1269826" cy="11074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4F7603D-75DB-485A-B907-3BD460B35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000" l="1805" r="98556">
                        <a14:foregroundMark x1="3971" y1="22667" x2="3971" y2="22667"/>
                        <a14:foregroundMark x1="73285" y1="9000" x2="58123" y2="8333"/>
                        <a14:foregroundMark x1="76895" y1="333" x2="58845" y2="10000"/>
                        <a14:foregroundMark x1="68592" y1="11000" x2="63538" y2="26667"/>
                        <a14:foregroundMark x1="84838" y1="22667" x2="98556" y2="22333"/>
                        <a14:foregroundMark x1="80505" y1="17333" x2="88448" y2="24333"/>
                        <a14:foregroundMark x1="94946" y1="15667" x2="75812" y2="29333"/>
                        <a14:foregroundMark x1="79783" y1="12667" x2="97473" y2="20667"/>
                        <a14:foregroundMark x1="98195" y1="16000" x2="96029" y2="24333"/>
                        <a14:foregroundMark x1="50903" y1="92667" x2="61372" y2="98000"/>
                        <a14:foregroundMark x1="15162" y1="59333" x2="21300" y2="76000"/>
                        <a14:foregroundMark x1="17690" y1="73667" x2="9747" y2="78000"/>
                        <a14:foregroundMark x1="11552" y1="68000" x2="3249" y2="76667"/>
                        <a14:foregroundMark x1="10830" y1="68333" x2="1805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97" y="4342062"/>
            <a:ext cx="1246006" cy="13494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7FA2117-362B-4ED2-B95C-48FF760EF8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6000" l="743" r="97030">
                        <a14:foregroundMark x1="12129" y1="53667" x2="743" y2="71333"/>
                        <a14:foregroundMark x1="743" y1="71333" x2="743" y2="71333"/>
                        <a14:foregroundMark x1="10396" y1="60667" x2="14356" y2="63667"/>
                        <a14:foregroundMark x1="23020" y1="86000" x2="32178" y2="90667"/>
                        <a14:foregroundMark x1="12624" y1="83000" x2="24752" y2="88333"/>
                        <a14:foregroundMark x1="61139" y1="88000" x2="48267" y2="94667"/>
                        <a14:foregroundMark x1="48267" y1="94667" x2="40842" y2="91667"/>
                        <a14:foregroundMark x1="28960" y1="95000" x2="29950" y2="95000"/>
                        <a14:foregroundMark x1="31436" y1="96333" x2="31436" y2="96333"/>
                        <a14:foregroundMark x1="90842" y1="87333" x2="90842" y2="87333"/>
                        <a14:foregroundMark x1="93564" y1="79667" x2="93564" y2="79667"/>
                        <a14:foregroundMark x1="95792" y1="82000" x2="96535" y2="82333"/>
                        <a14:foregroundMark x1="97030" y1="86000" x2="97030" y2="93333"/>
                        <a14:foregroundMark x1="80941" y1="13333" x2="86139" y2="27667"/>
                        <a14:foregroundMark x1="84158" y1="5000" x2="71040" y2="6667"/>
                        <a14:foregroundMark x1="28960" y1="13333" x2="24752" y2="4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79" y="3881989"/>
            <a:ext cx="1239132" cy="9201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C33EBD9-2F05-4FE1-A242-04816248141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00" b="99000" l="1091" r="99636">
                        <a14:foregroundMark x1="29455" y1="6000" x2="55636" y2="14333"/>
                        <a14:foregroundMark x1="52727" y1="15000" x2="52364" y2="21333"/>
                        <a14:foregroundMark x1="48000" y1="13333" x2="52000" y2="21333"/>
                        <a14:foregroundMark x1="14909" y1="26333" x2="14545" y2="24333"/>
                        <a14:foregroundMark x1="7636" y1="28000" x2="7636" y2="28000"/>
                        <a14:foregroundMark x1="1091" y1="34667" x2="1091" y2="34667"/>
                        <a14:foregroundMark x1="30909" y1="84667" x2="15273" y2="99333"/>
                        <a14:foregroundMark x1="84000" y1="50333" x2="99636" y2="65000"/>
                        <a14:foregroundMark x1="85455" y1="54000" x2="71636" y2="64667"/>
                        <a14:foregroundMark x1="88727" y1="56000" x2="92000" y2="6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820">
            <a:off x="10452464" y="3307631"/>
            <a:ext cx="1089834" cy="1188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A23DEA-4DB1-49F5-B28D-E150ED8A84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00" b="97000" l="372" r="99257">
                        <a14:foregroundMark x1="14870" y1="12333" x2="743" y2="25333"/>
                        <a14:foregroundMark x1="18959" y1="12000" x2="28625" y2="20000"/>
                        <a14:foregroundMark x1="73234" y1="11667" x2="72119" y2="18000"/>
                        <a14:foregroundMark x1="84387" y1="7333" x2="93680" y2="13667"/>
                        <a14:foregroundMark x1="96654" y1="14000" x2="99628" y2="22000"/>
                        <a14:foregroundMark x1="20446" y1="92333" x2="4833" y2="93000"/>
                        <a14:foregroundMark x1="68030" y1="95333" x2="81413" y2="95333"/>
                        <a14:foregroundMark x1="85130" y1="97000" x2="85130" y2="97000"/>
                        <a14:foregroundMark x1="87732" y1="94333" x2="87732" y2="94333"/>
                        <a14:foregroundMark x1="17844" y1="63333" x2="5204" y2="68667"/>
                        <a14:foregroundMark x1="18959" y1="59333" x2="3717" y2="65667"/>
                        <a14:foregroundMark x1="3717" y1="65667" x2="2974" y2="66333"/>
                        <a14:foregroundMark x1="18959" y1="60667" x2="25279" y2="71000"/>
                        <a14:foregroundMark x1="19331" y1="62333" x2="7435" y2="73000"/>
                        <a14:foregroundMark x1="14498" y1="59333" x2="743" y2="63333"/>
                        <a14:foregroundMark x1="77323" y1="60000" x2="82900" y2="66333"/>
                        <a14:foregroundMark x1="82528" y1="60000" x2="87732" y2="58667"/>
                        <a14:foregroundMark x1="84387" y1="56667" x2="67658" y2="57000"/>
                        <a14:foregroundMark x1="72119" y1="57333" x2="78067" y2="68667"/>
                        <a14:foregroundMark x1="78067" y1="68667" x2="78439" y2="70667"/>
                        <a14:foregroundMark x1="87732" y1="60333" x2="86989" y2="65667"/>
                        <a14:foregroundMark x1="36059" y1="34000" x2="4535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26" y="4651361"/>
            <a:ext cx="1512772" cy="16871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8746FE-FEA8-4C4A-914A-F97DC97D1B7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" b="96000" l="1674" r="96653">
                        <a14:foregroundMark x1="25523" y1="21667" x2="82008" y2="30000"/>
                        <a14:foregroundMark x1="41004" y1="20000" x2="33473" y2="31000"/>
                        <a14:foregroundMark x1="64854" y1="20000" x2="51883" y2="24333"/>
                        <a14:foregroundMark x1="37657" y1="6000" x2="37657" y2="6000"/>
                        <a14:foregroundMark x1="42678" y1="5667" x2="42678" y2="5667"/>
                        <a14:foregroundMark x1="43933" y1="1333" x2="43933" y2="1333"/>
                        <a14:foregroundMark x1="2092" y1="21000" x2="2092" y2="21000"/>
                        <a14:foregroundMark x1="87866" y1="34333" x2="87866" y2="34333"/>
                        <a14:foregroundMark x1="89958" y1="38000" x2="79079" y2="45333"/>
                        <a14:foregroundMark x1="87448" y1="31000" x2="96234" y2="36000"/>
                        <a14:foregroundMark x1="97071" y1="42000" x2="80335" y2="58000"/>
                        <a14:foregroundMark x1="80335" y1="58000" x2="79916" y2="58000"/>
                        <a14:foregroundMark x1="88703" y1="46667" x2="76987" y2="57333"/>
                        <a14:foregroundMark x1="65272" y1="49333" x2="79079" y2="43000"/>
                        <a14:foregroundMark x1="24268" y1="60333" x2="2510" y2="70667"/>
                        <a14:foregroundMark x1="18828" y1="65000" x2="22594" y2="70000"/>
                        <a14:foregroundMark x1="25105" y1="65333" x2="30544" y2="69667"/>
                        <a14:foregroundMark x1="15900" y1="70333" x2="9623" y2="75333"/>
                        <a14:foregroundMark x1="28452" y1="91333" x2="51464" y2="93000"/>
                        <a14:foregroundMark x1="51464" y1="93000" x2="58996" y2="91000"/>
                        <a14:foregroundMark x1="67364" y1="96000" x2="5439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40" y="3304509"/>
            <a:ext cx="793920" cy="9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A0D95D-0AC7-44C6-9CB8-8C08DEB74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4000" l="1667" r="97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7389" y="749162"/>
            <a:ext cx="7257221" cy="54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6F89B0-D820-4EA1-B1AB-EDA6143C9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455" y1="93500" x2="92909" y2="89500"/>
                        <a14:foregroundMark x1="25818" y1="8500" x2="56545" y2="76167"/>
                        <a14:foregroundMark x1="17818" y1="85500" x2="26727" y2="93167"/>
                        <a14:foregroundMark x1="10909" y1="79167" x2="13455" y2="40833"/>
                        <a14:foregroundMark x1="9636" y1="75167" x2="9636" y2="75167"/>
                        <a14:foregroundMark x1="12000" y1="39833" x2="10000" y2="56500"/>
                        <a14:foregroundMark x1="94545" y1="91667" x2="94545" y2="91667"/>
                        <a14:foregroundMark x1="95818" y1="91000" x2="95818" y2="91000"/>
                        <a14:foregroundMark x1="96727" y1="90833" x2="96727" y2="9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2720" y="0"/>
            <a:ext cx="9253330" cy="6872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54BD6E-A46B-404D-BB50-CAAFA6EBCDAB}"/>
              </a:ext>
            </a:extLst>
          </p:cNvPr>
          <p:cNvSpPr txBox="1"/>
          <p:nvPr/>
        </p:nvSpPr>
        <p:spPr>
          <a:xfrm>
            <a:off x="5215515" y="505673"/>
            <a:ext cx="526773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дорогие ребята! </a:t>
            </a:r>
          </a:p>
          <a:p>
            <a:pPr indent="357188"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Пишут вам жители сказочного города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Звуковичок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57188"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городе живут звуки. Нас нельзя увидеть, но можно услышать. </a:t>
            </a:r>
          </a:p>
          <a:p>
            <a:pPr indent="357188"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 город пришла большая беда. Все гласные звуки похитила Злючка. А без гласных звуков 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ни одного слова. </a:t>
            </a:r>
          </a:p>
          <a:p>
            <a:pPr indent="357188"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выполните все задания Злючки, она вернёт гласные звуки в наш город. </a:t>
            </a:r>
          </a:p>
          <a:p>
            <a:pPr indent="357188"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очень надеемся на вас. Вы поможете нам?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02DC28-DD30-43AA-9BC4-000C800C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6" b="90420" l="7972" r="89775">
                        <a14:foregroundMark x1="53380" y1="92773" x2="76256" y2="90588"/>
                        <a14:foregroundMark x1="76256" y1="90588" x2="81109" y2="90588"/>
                        <a14:foregroundMark x1="34315" y1="85210" x2="31716" y2="87227"/>
                        <a14:foregroundMark x1="14211" y1="54118" x2="7972" y2="66050"/>
                        <a14:backgroundMark x1="71057" y1="33277" x2="71057" y2="33277"/>
                        <a14:backgroundMark x1="69671" y1="29244" x2="72617" y2="53277"/>
                        <a14:backgroundMark x1="64818" y1="15294" x2="64991" y2="37983"/>
                        <a14:backgroundMark x1="39341" y1="15126" x2="22357" y2="27395"/>
                        <a14:backgroundMark x1="22357" y1="27395" x2="19237" y2="32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5413" y="842087"/>
            <a:ext cx="4800257" cy="49500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9F576CA-EF90-4E33-BED6-75101D01D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2" y="5924313"/>
            <a:ext cx="578789" cy="6454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A25115-0F8C-4FB1-A1B5-94ECB5621B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2" y="5698069"/>
            <a:ext cx="644347" cy="5652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A540F99-DDD0-4FBC-ABFC-A016EE868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7" y="5932520"/>
            <a:ext cx="686086" cy="5983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897B614-F48A-4891-A4BB-7673B73783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96" y="5735801"/>
            <a:ext cx="552460" cy="5983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6DAF8E1-1B6B-4FAD-B534-FFD26FEFAE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64" y="5996570"/>
            <a:ext cx="718131" cy="5332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1C5166A-6E68-4823-9A96-E76FED1004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27" y="5724210"/>
            <a:ext cx="524532" cy="5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9EDB49-6B5B-4AD9-AF8B-6ABDE384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44BBC0-962C-428D-9DFD-0AFCC8F257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004280-B847-4461-AFFA-4B7F913B2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00" b="80200" l="22800" r="74800">
                        <a14:foregroundMark x1="51800" y1="78700" x2="51800" y2="78700"/>
                        <a14:foregroundMark x1="51000" y1="80200" x2="51000" y2="80200"/>
                        <a14:foregroundMark x1="51900" y1="9000" x2="51900" y2="9000"/>
                        <a14:foregroundMark x1="52500" y1="7200" x2="52500" y2="7200"/>
                        <a14:foregroundMark x1="53700" y1="6100" x2="53700" y2="6100"/>
                        <a14:foregroundMark x1="47000" y1="6300" x2="47000" y2="6300"/>
                        <a14:foregroundMark x1="74600" y1="33100" x2="74600" y2="33100"/>
                        <a14:foregroundMark x1="74800" y1="37700" x2="74800" y2="37700"/>
                        <a14:foregroundMark x1="24300" y1="39200" x2="24300" y2="39200"/>
                        <a14:foregroundMark x1="22800" y1="37100" x2="22800" y2="37100"/>
                        <a14:foregroundMark x1="42800" y1="5100" x2="42800" y2="5100"/>
                        <a14:foregroundMark x1="34800" y1="10500" x2="34800" y2="10500"/>
                      </a14:backgroundRemoval>
                    </a14:imgEffect>
                  </a14:imgLayer>
                </a14:imgProps>
              </a:ext>
            </a:extLst>
          </a:blip>
          <a:srcRect l="18212" r="20628" b="13333"/>
          <a:stretch/>
        </p:blipFill>
        <p:spPr>
          <a:xfrm>
            <a:off x="10343052" y="4371165"/>
            <a:ext cx="1610409" cy="2282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70F4500-723F-49CC-BFF2-2BF66E5F6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2" b="96958" l="1563" r="92188">
                        <a14:foregroundMark x1="13542" y1="53992" x2="13542" y2="53992"/>
                        <a14:foregroundMark x1="1563" y1="55133" x2="1563" y2="55133"/>
                        <a14:foregroundMark x1="34896" y1="6084" x2="34896" y2="6084"/>
                        <a14:foregroundMark x1="16667" y1="5323" x2="16667" y2="5323"/>
                        <a14:foregroundMark x1="34896" y1="3422" x2="34896" y2="3422"/>
                        <a14:foregroundMark x1="16146" y1="2662" x2="16146" y2="2662"/>
                        <a14:foregroundMark x1="43229" y1="97338" x2="43229" y2="97338"/>
                        <a14:foregroundMark x1="92188" y1="81749" x2="92188" y2="81749"/>
                        <a14:foregroundMark x1="80208" y1="96198" x2="80208" y2="96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842" y="2893166"/>
            <a:ext cx="1658240" cy="22714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7E4ADB-D860-4443-A56B-6B338E919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22" b="89796" l="9709" r="89806">
                        <a14:foregroundMark x1="61650" y1="6122" x2="61650" y2="6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510" y="5635487"/>
            <a:ext cx="705294" cy="838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0FAE9EA-878D-4D45-8825-A21D8CCDE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2993" y="3295964"/>
            <a:ext cx="240956" cy="2845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5494EE8-E21F-4CF5-95D9-864009B4D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3052" y="3427650"/>
            <a:ext cx="466242" cy="550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CEA38F2-BB24-445B-99CB-7358C562F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547009" flipV="1">
            <a:off x="7329999" y="3566051"/>
            <a:ext cx="475108" cy="5611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C2B47D-7C5C-44CE-8F22-1FE95EA248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7619" l="10000" r="90000">
                        <a14:foregroundMark x1="65000" y1="5952" x2="65000" y2="5952"/>
                        <a14:foregroundMark x1="54667" y1="79762" x2="54667" y2="79762"/>
                        <a14:foregroundMark x1="52333" y1="97619" x2="52333" y2="97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3489" y="4226926"/>
            <a:ext cx="524639" cy="4650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832BD82-F033-4736-AA78-A0F47BF280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7315" y="3617173"/>
            <a:ext cx="504477" cy="2845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4E09889-68DE-4C02-96A6-5A5998EA8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9082" y="6198984"/>
            <a:ext cx="705295" cy="5506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29B586A-C42B-4DB1-A9A6-4B973ADCE1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33" b="99167" l="10000" r="90000">
                        <a14:foregroundMark x1="58833" y1="96833" x2="58833" y2="96833"/>
                        <a14:foregroundMark x1="54833" y1="99167" x2="54833" y2="99167"/>
                        <a14:foregroundMark x1="54167" y1="99167" x2="54167" y2="99167"/>
                        <a14:foregroundMark x1="66333" y1="24333" x2="66333" y2="24333"/>
                        <a14:foregroundMark x1="52500" y1="8833" x2="52500" y2="8833"/>
                        <a14:foregroundMark x1="70667" y1="25000" x2="70667" y2="25000"/>
                        <a14:foregroundMark x1="70167" y1="25167" x2="70167" y2="25167"/>
                        <a14:foregroundMark x1="70333" y1="25000" x2="70333" y2="25000"/>
                        <a14:foregroundMark x1="69167" y1="24167" x2="70167" y2="26000"/>
                        <a14:backgroundMark x1="77000" y1="53833" x2="77000" y2="53833"/>
                        <a14:backgroundMark x1="78167" y1="17833" x2="71500" y2="68500"/>
                        <a14:backgroundMark x1="71500" y1="68500" x2="80500" y2="78167"/>
                        <a14:backgroundMark x1="80500" y1="78167" x2="88500" y2="38833"/>
                        <a14:backgroundMark x1="88500" y1="38833" x2="86833" y2="23333"/>
                        <a14:backgroundMark x1="86833" y1="23333" x2="80000" y2="17000"/>
                        <a14:backgroundMark x1="80000" y1="17000" x2="79667" y2="17000"/>
                        <a14:backgroundMark x1="65500" y1="10833" x2="70833" y2="22000"/>
                        <a14:backgroundMark x1="70709" y1="25729" x2="70333" y2="37167"/>
                        <a14:backgroundMark x1="70833" y1="22000" x2="70788" y2="23357"/>
                        <a14:backgroundMark x1="70333" y1="37167" x2="59167" y2="66667"/>
                        <a14:backgroundMark x1="59167" y1="66667" x2="76333" y2="98500"/>
                        <a14:backgroundMark x1="76333" y1="98500" x2="91833" y2="82000"/>
                        <a14:backgroundMark x1="91833" y1="82000" x2="82167" y2="25000"/>
                        <a14:backgroundMark x1="82167" y1="25000" x2="66167" y2="7333"/>
                        <a14:backgroundMark x1="64000" y1="11667" x2="64000" y2="11667"/>
                        <a14:backgroundMark x1="38000" y1="12500" x2="23333" y2="39167"/>
                        <a14:backgroundMark x1="39667" y1="16333" x2="42167" y2="24833"/>
                        <a14:backgroundMark x1="42167" y1="24833" x2="42167" y2="24833"/>
                        <a14:backgroundMark x1="31667" y1="30667" x2="29000" y2="65500"/>
                        <a14:backgroundMark x1="25167" y1="39833" x2="25000" y2="63333"/>
                        <a14:backgroundMark x1="27833" y1="67167" x2="33500" y2="84667"/>
                        <a14:backgroundMark x1="24167" y1="85667" x2="30667" y2="94000"/>
                        <a14:backgroundMark x1="48000" y1="76333" x2="50500" y2="86833"/>
                        <a14:backgroundMark x1="50500" y1="86833" x2="50333" y2="88333"/>
                        <a14:backgroundMark x1="47500" y1="74167" x2="48167" y2="77667"/>
                        <a14:backgroundMark x1="48333" y1="72167" x2="48333" y2="72167"/>
                        <a14:backgroundMark x1="41500" y1="39333" x2="41500" y2="39333"/>
                        <a14:backgroundMark x1="42500" y1="40500" x2="44667" y2="39833"/>
                        <a14:backgroundMark x1="42333" y1="32500" x2="42333" y2="32500"/>
                        <a14:backgroundMark x1="42333" y1="30000" x2="42333" y2="30000"/>
                        <a14:backgroundMark x1="42333" y1="26000" x2="42333" y2="26000"/>
                        <a14:backgroundMark x1="42333" y1="27333" x2="42333" y2="27333"/>
                        <a14:backgroundMark x1="61667" y1="40833" x2="61667" y2="40833"/>
                        <a14:backgroundMark x1="51667" y1="89500" x2="52333" y2="95500"/>
                        <a14:backgroundMark x1="35167" y1="96333" x2="35167" y2="96333"/>
                        <a14:backgroundMark x1="36667" y1="95000" x2="29500" y2="98333"/>
                        <a14:backgroundMark x1="32667" y1="85667" x2="17667" y2="95500"/>
                        <a14:backgroundMark x1="67333" y1="90667" x2="69833" y2="99167"/>
                        <a14:backgroundMark x1="33667" y1="50333" x2="32667" y2="68667"/>
                        <a14:backgroundMark x1="38000" y1="50667" x2="36500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6753" y="2293547"/>
            <a:ext cx="2069494" cy="20694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504FE57-51C7-4A8C-A954-7436DF03FF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6" b="96624" l="3302" r="94340">
                        <a14:foregroundMark x1="11792" y1="27848" x2="3302" y2="41350"/>
                        <a14:foregroundMark x1="29245" y1="8017" x2="40816" y2="8826"/>
                        <a14:foregroundMark x1="81235" y1="25063" x2="81604" y2="25316"/>
                        <a14:foregroundMark x1="80370" y1="24470" x2="81036" y2="24927"/>
                        <a14:foregroundMark x1="88187" y1="45719" x2="94811" y2="66245"/>
                        <a14:foregroundMark x1="81740" y1="25738" x2="82198" y2="27157"/>
                        <a14:foregroundMark x1="81604" y1="25316" x2="81740" y2="25738"/>
                        <a14:foregroundMark x1="36535" y1="3395" x2="36321" y2="3376"/>
                        <a14:foregroundMark x1="44869" y1="4125" x2="43836" y2="4035"/>
                        <a14:foregroundMark x1="60377" y1="5485" x2="56405" y2="5137"/>
                        <a14:foregroundMark x1="56132" y1="94515" x2="56132" y2="94515"/>
                        <a14:foregroundMark x1="33019" y1="94093" x2="33019" y2="94093"/>
                        <a14:foregroundMark x1="50943" y1="96624" x2="50943" y2="96624"/>
                        <a14:backgroundMark x1="85377" y1="39241" x2="85377" y2="39241"/>
                        <a14:backgroundMark x1="86792" y1="40084" x2="86792" y2="40084"/>
                        <a14:backgroundMark x1="87264" y1="40928" x2="87264" y2="40928"/>
                        <a14:backgroundMark x1="88208" y1="41772" x2="88208" y2="41772"/>
                        <a14:backgroundMark x1="88679" y1="41772" x2="85377" y2="41772"/>
                        <a14:backgroundMark x1="86321" y1="36287" x2="73113" y2="16878"/>
                        <a14:backgroundMark x1="73113" y1="16878" x2="47642" y2="8861"/>
                        <a14:backgroundMark x1="47642" y1="8861" x2="41509" y2="9705"/>
                        <a14:backgroundMark x1="82075" y1="27848" x2="82075" y2="27426"/>
                        <a14:backgroundMark x1="80189" y1="25738" x2="80189" y2="25738"/>
                        <a14:backgroundMark x1="36792" y1="2954" x2="36792" y2="2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8998" y="4621733"/>
            <a:ext cx="1872557" cy="20933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402A0FB-4FFF-4323-B71D-2830B61EA332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92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931" b="89604" l="10000" r="90000">
                        <a14:foregroundMark x1="65200" y1="6931" x2="65200" y2="69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75853">
            <a:off x="6763930" y="4541404"/>
            <a:ext cx="2373713" cy="19179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D994869-015F-48C8-BE52-CFEAA3B34F0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81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8" b="89778" l="7556" r="92889">
                        <a14:foregroundMark x1="92889" y1="47556" x2="92889" y2="47556"/>
                        <a14:foregroundMark x1="7556" y1="52000" x2="7556" y2="5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61645">
            <a:off x="8070809" y="4791922"/>
            <a:ext cx="1506476" cy="150647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02444BA-BC2F-4F7F-AE04-2303F11A6850}"/>
              </a:ext>
            </a:extLst>
          </p:cNvPr>
          <p:cNvSpPr/>
          <p:nvPr/>
        </p:nvSpPr>
        <p:spPr>
          <a:xfrm>
            <a:off x="10804869" y="4382975"/>
            <a:ext cx="8066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BF5C95E5-F350-42C7-92B3-4A6B01FD116D}"/>
              </a:ext>
            </a:extLst>
          </p:cNvPr>
          <p:cNvSpPr/>
          <p:nvPr/>
        </p:nvSpPr>
        <p:spPr>
          <a:xfrm>
            <a:off x="7922838" y="4797598"/>
            <a:ext cx="9012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49521A2C-4E83-483C-AAAC-72EC22874E18}"/>
              </a:ext>
            </a:extLst>
          </p:cNvPr>
          <p:cNvSpPr/>
          <p:nvPr/>
        </p:nvSpPr>
        <p:spPr>
          <a:xfrm>
            <a:off x="309817" y="2296892"/>
            <a:ext cx="20694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2AA6323-403B-4A12-B9C5-791154BE18F0}"/>
              </a:ext>
            </a:extLst>
          </p:cNvPr>
          <p:cNvSpPr/>
          <p:nvPr/>
        </p:nvSpPr>
        <p:spPr>
          <a:xfrm>
            <a:off x="4867408" y="3009488"/>
            <a:ext cx="9012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0AA9649-A398-4937-8776-6188896CCEB1}"/>
              </a:ext>
            </a:extLst>
          </p:cNvPr>
          <p:cNvSpPr/>
          <p:nvPr/>
        </p:nvSpPr>
        <p:spPr>
          <a:xfrm>
            <a:off x="7533586" y="2452824"/>
            <a:ext cx="1344636" cy="1323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3ECC5C7-D7A7-4CE8-8764-3E69CFFFF47E}"/>
              </a:ext>
            </a:extLst>
          </p:cNvPr>
          <p:cNvSpPr/>
          <p:nvPr/>
        </p:nvSpPr>
        <p:spPr>
          <a:xfrm>
            <a:off x="10544218" y="1809345"/>
            <a:ext cx="10681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Э</a:t>
            </a:r>
          </a:p>
        </p:txBody>
      </p:sp>
    </p:spTree>
    <p:extLst>
      <p:ext uri="{BB962C8B-B14F-4D97-AF65-F5344CB8AC3E}">
        <p14:creationId xmlns:p14="http://schemas.microsoft.com/office/powerpoint/2010/main" val="41847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6202AE-8014-4A10-A45D-FEEEE1FC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0" y="56046"/>
            <a:ext cx="9596487" cy="67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40ED68-46AD-4CD3-AB51-A44AEBAE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4" b="98243" l="9744" r="89776">
                        <a14:foregroundMark x1="57029" y1="15176" x2="57029" y2="15176"/>
                        <a14:foregroundMark x1="59744" y1="15176" x2="59744" y2="15176"/>
                        <a14:foregroundMark x1="54633" y1="11182" x2="54633" y2="11182"/>
                        <a14:foregroundMark x1="51278" y1="10064" x2="51278" y2="10064"/>
                        <a14:foregroundMark x1="51757" y1="14058" x2="51757" y2="14058"/>
                        <a14:foregroundMark x1="51917" y1="19010" x2="56230" y2="30511"/>
                        <a14:foregroundMark x1="55591" y1="8626" x2="63738" y2="16933"/>
                        <a14:foregroundMark x1="50160" y1="8626" x2="47604" y2="7827"/>
                        <a14:foregroundMark x1="49521" y1="10224" x2="47444" y2="9744"/>
                        <a14:foregroundMark x1="48243" y1="11342" x2="45847" y2="11981"/>
                        <a14:foregroundMark x1="46965" y1="9744" x2="42652" y2="9265"/>
                        <a14:foregroundMark x1="47284" y1="12780" x2="43930" y2="13738"/>
                        <a14:foregroundMark x1="48562" y1="37540" x2="39617" y2="38339"/>
                        <a14:foregroundMark x1="39617" y1="38498" x2="30671" y2="47604"/>
                        <a14:backgroundMark x1="53994" y1="38818" x2="53994" y2="38818"/>
                        <a14:backgroundMark x1="54952" y1="39617" x2="54952" y2="39617"/>
                        <a14:backgroundMark x1="55112" y1="40575" x2="55112" y2="40575"/>
                        <a14:backgroundMark x1="55272" y1="41214" x2="55272" y2="41214"/>
                        <a14:backgroundMark x1="55272" y1="41534" x2="55272" y2="41534"/>
                        <a14:backgroundMark x1="43930" y1="9744" x2="45847" y2="9105"/>
                        <a14:backgroundMark x1="45367" y1="11022" x2="46486" y2="10703"/>
                        <a14:backgroundMark x1="45687" y1="13419" x2="47923" y2="13099"/>
                        <a14:backgroundMark x1="56070" y1="20128" x2="56869" y2="21565"/>
                        <a14:backgroundMark x1="55751" y1="20447" x2="56390" y2="21725"/>
                        <a14:backgroundMark x1="47284" y1="9265" x2="45367" y2="9105"/>
                        <a14:backgroundMark x1="43930" y1="8946" x2="42173" y2="10863"/>
                        <a14:backgroundMark x1="42812" y1="8786" x2="42812" y2="12780"/>
                        <a14:backgroundMark x1="43131" y1="8786" x2="43450" y2="11182"/>
                        <a14:backgroundMark x1="43450" y1="8946" x2="43291" y2="11022"/>
                        <a14:backgroundMark x1="42492" y1="8466" x2="42173" y2="10863"/>
                        <a14:backgroundMark x1="44569" y1="8786" x2="43770" y2="10383"/>
                        <a14:backgroundMark x1="47125" y1="10703" x2="47125" y2="10703"/>
                        <a14:backgroundMark x1="47764" y1="12620" x2="47764" y2="12620"/>
                        <a14:backgroundMark x1="47125" y1="12780" x2="46965" y2="12939"/>
                        <a14:backgroundMark x1="46006" y1="13259" x2="46006" y2="13259"/>
                        <a14:backgroundMark x1="45048" y1="13578" x2="45048" y2="13578"/>
                        <a14:backgroundMark x1="44249" y1="13738" x2="44089" y2="13898"/>
                        <a14:backgroundMark x1="45208" y1="13419" x2="45208" y2="13419"/>
                        <a14:backgroundMark x1="45367" y1="13578" x2="45687" y2="13419"/>
                        <a14:backgroundMark x1="45687" y1="13259" x2="46006" y2="13099"/>
                        <a14:backgroundMark x1="46326" y1="13099" x2="46326" y2="13099"/>
                        <a14:backgroundMark x1="46645" y1="12939" x2="46965" y2="12780"/>
                        <a14:backgroundMark x1="47284" y1="12780" x2="47284" y2="12780"/>
                        <a14:backgroundMark x1="43291" y1="13259" x2="46645" y2="14696"/>
                        <a14:backgroundMark x1="45527" y1="12620" x2="44888" y2="15016"/>
                        <a14:backgroundMark x1="44089" y1="13259" x2="45847" y2="15176"/>
                        <a14:backgroundMark x1="44728" y1="12460" x2="44569" y2="16294"/>
                        <a14:backgroundMark x1="43450" y1="12300" x2="43610" y2="15974"/>
                        <a14:backgroundMark x1="43930" y1="12780" x2="44249" y2="15974"/>
                        <a14:backgroundMark x1="44089" y1="12300" x2="44888" y2="15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82" y="447675"/>
            <a:ext cx="5962650" cy="59626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7DA5D2-F2CB-4FA6-9DB7-FF6D1A6972B1}"/>
              </a:ext>
            </a:extLst>
          </p:cNvPr>
          <p:cNvSpPr/>
          <p:nvPr/>
        </p:nvSpPr>
        <p:spPr>
          <a:xfrm>
            <a:off x="9040303" y="129867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ED84784-BAE6-4FEB-B8B5-91D29B85E3EB}"/>
              </a:ext>
            </a:extLst>
          </p:cNvPr>
          <p:cNvSpPr/>
          <p:nvPr/>
        </p:nvSpPr>
        <p:spPr>
          <a:xfrm>
            <a:off x="9040304" y="1805032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955D04-651B-4F89-A5E2-7E7FD7C4C6D5}"/>
              </a:ext>
            </a:extLst>
          </p:cNvPr>
          <p:cNvSpPr/>
          <p:nvPr/>
        </p:nvSpPr>
        <p:spPr>
          <a:xfrm>
            <a:off x="9040304" y="3506595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C977954-D098-495A-8F63-617B47A5DD5C}"/>
              </a:ext>
            </a:extLst>
          </p:cNvPr>
          <p:cNvSpPr/>
          <p:nvPr/>
        </p:nvSpPr>
        <p:spPr>
          <a:xfrm>
            <a:off x="9040301" y="5214418"/>
            <a:ext cx="268821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8AA16B8E-271B-439F-B211-1DF29C0D2AD3}"/>
              </a:ext>
            </a:extLst>
          </p:cNvPr>
          <p:cNvCxnSpPr/>
          <p:nvPr/>
        </p:nvCxnSpPr>
        <p:spPr>
          <a:xfrm flipV="1">
            <a:off x="4468305" y="838986"/>
            <a:ext cx="4996206" cy="2443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7DA5D2-F2CB-4FA6-9DB7-FF6D1A6972B1}"/>
              </a:ext>
            </a:extLst>
          </p:cNvPr>
          <p:cNvSpPr/>
          <p:nvPr/>
        </p:nvSpPr>
        <p:spPr>
          <a:xfrm>
            <a:off x="9040303" y="129867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ED84784-BAE6-4FEB-B8B5-91D29B85E3EB}"/>
              </a:ext>
            </a:extLst>
          </p:cNvPr>
          <p:cNvSpPr/>
          <p:nvPr/>
        </p:nvSpPr>
        <p:spPr>
          <a:xfrm>
            <a:off x="9040304" y="1805032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955D04-651B-4F89-A5E2-7E7FD7C4C6D5}"/>
              </a:ext>
            </a:extLst>
          </p:cNvPr>
          <p:cNvSpPr/>
          <p:nvPr/>
        </p:nvSpPr>
        <p:spPr>
          <a:xfrm>
            <a:off x="9040304" y="3506595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C977954-D098-495A-8F63-617B47A5DD5C}"/>
              </a:ext>
            </a:extLst>
          </p:cNvPr>
          <p:cNvSpPr/>
          <p:nvPr/>
        </p:nvSpPr>
        <p:spPr>
          <a:xfrm>
            <a:off x="9040301" y="5214418"/>
            <a:ext cx="268821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230C095-5279-4127-8932-2EF9BB46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559" y1="14173" x2="88559" y2="14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239" y="1317323"/>
            <a:ext cx="4068253" cy="437854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6BA10B17-8683-4F02-95E8-D6501F82EFD4}"/>
              </a:ext>
            </a:extLst>
          </p:cNvPr>
          <p:cNvCxnSpPr>
            <a:cxnSpLocks/>
          </p:cNvCxnSpPr>
          <p:nvPr/>
        </p:nvCxnSpPr>
        <p:spPr>
          <a:xfrm flipV="1">
            <a:off x="4958499" y="2543697"/>
            <a:ext cx="4468305" cy="14721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4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7DA5D2-F2CB-4FA6-9DB7-FF6D1A6972B1}"/>
              </a:ext>
            </a:extLst>
          </p:cNvPr>
          <p:cNvSpPr/>
          <p:nvPr/>
        </p:nvSpPr>
        <p:spPr>
          <a:xfrm>
            <a:off x="9040303" y="129867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ED84784-BAE6-4FEB-B8B5-91D29B85E3EB}"/>
              </a:ext>
            </a:extLst>
          </p:cNvPr>
          <p:cNvSpPr/>
          <p:nvPr/>
        </p:nvSpPr>
        <p:spPr>
          <a:xfrm>
            <a:off x="9040304" y="1805032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955D04-651B-4F89-A5E2-7E7FD7C4C6D5}"/>
              </a:ext>
            </a:extLst>
          </p:cNvPr>
          <p:cNvSpPr/>
          <p:nvPr/>
        </p:nvSpPr>
        <p:spPr>
          <a:xfrm>
            <a:off x="9040304" y="3506595"/>
            <a:ext cx="2677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C977954-D098-495A-8F63-617B47A5DD5C}"/>
              </a:ext>
            </a:extLst>
          </p:cNvPr>
          <p:cNvSpPr/>
          <p:nvPr/>
        </p:nvSpPr>
        <p:spPr>
          <a:xfrm>
            <a:off x="9040301" y="5214418"/>
            <a:ext cx="268821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</a:t>
            </a:r>
            <a:endParaRPr lang="ru-RU" sz="9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97B39F8-5B72-4DF1-9F4A-4486528A9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41" l="9961" r="99902">
                        <a14:foregroundMark x1="76758" y1="33984" x2="77930" y2="41797"/>
                        <a14:foregroundMark x1="64453" y1="35156" x2="63184" y2="43555"/>
                        <a14:foregroundMark x1="99902" y1="51465" x2="99902" y2="51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727" y="1018487"/>
            <a:ext cx="4821025" cy="482102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E89FC080-F288-458D-9022-D34CA33AE62F}"/>
              </a:ext>
            </a:extLst>
          </p:cNvPr>
          <p:cNvCxnSpPr>
            <a:cxnSpLocks/>
          </p:cNvCxnSpPr>
          <p:nvPr/>
        </p:nvCxnSpPr>
        <p:spPr>
          <a:xfrm>
            <a:off x="5203596" y="4458878"/>
            <a:ext cx="4223208" cy="149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0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68</Words>
  <Application>Microsoft Office PowerPoint</Application>
  <PresentationFormat>Произвольный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Natalya</dc:creator>
  <cp:lastModifiedBy>асус</cp:lastModifiedBy>
  <cp:revision>21</cp:revision>
  <dcterms:created xsi:type="dcterms:W3CDTF">2024-11-23T08:12:26Z</dcterms:created>
  <dcterms:modified xsi:type="dcterms:W3CDTF">2024-11-26T01:47:09Z</dcterms:modified>
</cp:coreProperties>
</file>