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CE189-4974-A4F6-3942-224BAD911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87CD78-693C-D806-2D4B-D40762BCBF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534162-4F28-AFD7-13A5-36A3FD67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D903B7-F86D-392B-0291-6FD0CA33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004A72-F8ED-A6AF-F620-962A07ED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9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147C3-2E4E-ADF4-F793-B89486A12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C6B306-6773-C4C5-83ED-D900E8864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EAA6F-7B6C-C92D-522A-833879E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BA928-BE20-6521-3248-4897B164E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DF8D6-2F04-0C02-BD2F-269C3D19A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82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25B620-ECEE-687C-3A91-0C4DF472F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7596CE-5536-7EFA-33BD-B4AA92D95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CA1C2F-10F3-0607-E940-EB055D12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5BCB60-43D4-0B2A-A363-9281E33C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20AB65-6293-0539-09FE-3CE7453D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3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53C3E-243C-DDAB-CBC9-D96E3B8B4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D822E-08D1-5BFD-D5EF-8E91930B9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251F2D-F134-F9F2-4931-ED9DEC7CC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937572-AC35-44C0-9240-04946921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B341A9-3B22-1828-93BE-AE3595CC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91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0013F-F353-8712-6512-37AA4E0F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1BD69B-8FE6-7BCA-DED2-D7CEEB9C1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64A5E-8FF3-EBA8-3CBC-25DBE962F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FB63CC-A21A-ACC6-52D3-9F0D3C918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879A9-2127-8517-6CB5-73F21DF6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08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1D115-05B0-64BB-81F7-66F9E2C98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8EDE7B-7A58-43C2-D704-ED957CDB8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CDD11B-1A5E-A72C-1B1A-054745DC4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A50E5-8C67-27D3-3C6B-312458556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338767-1776-1003-B780-58C1811BC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3B4F0C-C1DB-37F7-7B14-F49F49F9B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14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166BE-EA58-D861-BE9A-368C18C0F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618422-BC57-0778-7097-1FB020607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B0A7BC-60C4-EAC0-0EFC-8D0BA010F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92624E-8FDE-A0B0-1EBE-4765F21DBF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AF7B4-B56B-D1A2-D9EA-1AE18CAA1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24C33E9-F8D0-B34D-62AF-68E6ADF46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BAB103-87F9-E245-5A5B-E635CBF49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4E12429-F46D-07A6-76FF-8B07BFCD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88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A0848-6495-9D36-32BF-92788513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E4C870-4DE1-2F41-4B7A-51201898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1ABAB55-AA0B-06A9-164B-D0772146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6C852B-6BA2-6E4D-6331-6B933C2CE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70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A368E9A-0BE0-B4F6-F26C-F0F8FF83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4B5757-A4E7-9A52-B053-7E8D7326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240004-7DCC-1331-5657-0542095F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7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082A6-8D29-836E-D22C-AB6ED3EE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E4D350-71AA-54BE-91EA-5143F4FBC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A5AE4E-290B-E517-68EA-6231CA41D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9EE2BA-20E3-601C-3EBB-791020933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CA5BC2-B915-4594-7C52-1DF53C17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62E7E9-FC7E-94A8-CB49-AC60E775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334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3B9A9F-5883-0E5C-A05D-998C27C8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D9CBCE6-9110-067C-0199-C7271A862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7B0144D-0A1B-8F44-F35C-6B3640536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401FAE-EA26-E986-6D0E-F600C8EFE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DF939C-5DC8-D807-8BC6-7617F6D0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395F0B-AD68-670F-4A02-01DCB1724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53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C6680-BCD1-0698-122E-AC77DD7B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5DEBCE-A5D8-7009-A254-344B6E548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38C351-53CE-533E-3C74-1BE268E89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EE6C57-8771-4641-9B90-E6870F30F41B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EB020-1ADF-5517-10F1-68009AD91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5F6D1D-0338-2B16-14E7-825EF18652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5859ED-9A97-4209-B4C1-7AF4F70C85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16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имок экрана, синий, вода">
            <a:extLst>
              <a:ext uri="{FF2B5EF4-FFF2-40B4-BE49-F238E27FC236}">
                <a16:creationId xmlns:a16="http://schemas.microsoft.com/office/drawing/2014/main" id="{AE4423F6-8CB9-15D8-A2FE-04BC650EE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 b="147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AD40AB-4CD1-5920-1B85-2E2058CE6482}"/>
              </a:ext>
            </a:extLst>
          </p:cNvPr>
          <p:cNvSpPr txBox="1"/>
          <p:nvPr/>
        </p:nvSpPr>
        <p:spPr>
          <a:xfrm>
            <a:off x="2421610" y="2264065"/>
            <a:ext cx="7621291" cy="162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Georgia Pro Black" panose="02040A02050405020203" pitchFamily="18" charset="0"/>
              </a:rPr>
              <a:t>Новогодние поделки с детьми от 2-х лет </a:t>
            </a:r>
            <a:endParaRPr lang="ru-RU" sz="4800" dirty="0">
              <a:solidFill>
                <a:srgbClr val="0070C0"/>
              </a:solidFill>
              <a:latin typeface="Georgia Pro Black" panose="02040A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410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090B27-230B-19BD-A5B7-117081B9B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AC40FFA8-CDA2-4745-9D0A-854FC4DBE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02DBF3-2266-6984-AC18-2DB45D05B777}"/>
              </a:ext>
            </a:extLst>
          </p:cNvPr>
          <p:cNvSpPr txBox="1"/>
          <p:nvPr/>
        </p:nvSpPr>
        <p:spPr>
          <a:xfrm>
            <a:off x="765612" y="3940584"/>
            <a:ext cx="4648051" cy="240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  <a:ea typeface="+mj-ea"/>
                <a:cs typeface="+mj-cs"/>
              </a:rPr>
              <a:t>П</a:t>
            </a:r>
            <a:r>
              <a:rPr lang="en-US" sz="4000" b="1" i="0" kern="1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оделки</a:t>
            </a:r>
            <a:r>
              <a:rPr lang="en-US" sz="4000" b="1" i="0" kern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4000" b="1" i="0" kern="1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из</a:t>
            </a:r>
            <a:r>
              <a:rPr lang="en-US" sz="4000" b="1" i="0" kern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4000" b="1" i="0" kern="1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фоторамок</a:t>
            </a:r>
            <a:r>
              <a:rPr lang="en-US" sz="4000" b="1" i="0" kern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в </a:t>
            </a:r>
            <a:r>
              <a:rPr lang="en-US" sz="4000" b="1" i="0" kern="1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подарок</a:t>
            </a:r>
            <a:r>
              <a:rPr lang="en-US" sz="4000" b="1" i="0" kern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4000" b="1" i="0" kern="1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на</a:t>
            </a:r>
            <a:r>
              <a:rPr lang="en-US" sz="4000" b="1" i="0" kern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4000" b="1" i="0" kern="1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Новый</a:t>
            </a:r>
            <a:r>
              <a:rPr lang="en-US" sz="4000" b="1" i="0" kern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en-US" sz="4000" b="1" i="0" kern="1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год</a:t>
            </a:r>
            <a:r>
              <a:rPr lang="en-US" sz="4000" b="1" i="0" kern="120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 и </a:t>
            </a:r>
            <a:r>
              <a:rPr lang="en-US" sz="4000" b="1" i="0" kern="120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  <a:ea typeface="+mj-ea"/>
                <a:cs typeface="+mj-cs"/>
              </a:rPr>
              <a:t>Рождество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031F918-6C2A-4C3F-8785-651FF613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  <a:effectLst>
            <a:outerShdw blurRad="228600" dist="190500" dir="726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B8E673-1A0B-07DA-A8FA-3A58995B6C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274"/>
          <a:stretch/>
        </p:blipFill>
        <p:spPr>
          <a:xfrm>
            <a:off x="1" y="-2"/>
            <a:ext cx="6096000" cy="3429001"/>
          </a:xfrm>
          <a:prstGeom prst="rect">
            <a:avLst/>
          </a:prstGeom>
        </p:spPr>
      </p:pic>
      <p:pic>
        <p:nvPicPr>
          <p:cNvPr id="3" name="Рисунок 2" descr="Изображение выглядит как снимок экрана, синий, вода">
            <a:extLst>
              <a:ext uri="{FF2B5EF4-FFF2-40B4-BE49-F238E27FC236}">
                <a16:creationId xmlns:a16="http://schemas.microsoft.com/office/drawing/2014/main" id="{3D685147-0F62-276E-2794-4A07CF9E5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14697"/>
          <a:stretch/>
        </p:blipFill>
        <p:spPr>
          <a:xfrm>
            <a:off x="6096000" y="-2"/>
            <a:ext cx="6096000" cy="342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140CBA-48A3-3110-EB0D-660EE3618162}"/>
              </a:ext>
            </a:extLst>
          </p:cNvPr>
          <p:cNvSpPr txBox="1"/>
          <p:nvPr/>
        </p:nvSpPr>
        <p:spPr>
          <a:xfrm>
            <a:off x="6778338" y="2318932"/>
            <a:ext cx="4617965" cy="2513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Семейное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фото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или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красивое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фото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ребенка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-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всегда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хороший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подарок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для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членов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семьи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Вместе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с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ребенком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сделайте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простые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рамки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для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фотографий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и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вставьте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в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них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красивые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фотографии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Хороший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материал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для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этого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-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палочки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для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мороженого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Вы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можете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сделать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фоторамки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из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палочек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от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мороженого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в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форме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елочки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или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собрать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их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полностью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в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классическом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прямоугольном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виде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.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Кроме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того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вы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также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можете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раскрасить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простые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рамки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для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картин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вместе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с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ребенком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и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украсить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их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соответствующим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образом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,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чтобы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превратить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их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в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красивые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рождественские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 </a:t>
            </a:r>
            <a:r>
              <a:rPr lang="en-US" sz="2000" b="0" i="0" dirty="0" err="1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подарки</a:t>
            </a:r>
            <a:r>
              <a:rPr lang="en-US" sz="2000" b="0" i="0" dirty="0">
                <a:solidFill>
                  <a:srgbClr val="0070C0"/>
                </a:solidFill>
                <a:effectLst/>
                <a:latin typeface="Georgia" panose="02040502050405020303" pitchFamily="18" charset="0"/>
              </a:rPr>
              <a:t>.</a:t>
            </a:r>
            <a:endParaRPr lang="en-US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042CE9-464F-F8EE-D630-48AE08B3D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2CC56C0B-031A-6B1F-D580-79436B8CC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25A2A-DED9-4BD1-1ED2-609D4351917A}"/>
              </a:ext>
            </a:extLst>
          </p:cNvPr>
          <p:cNvSpPr txBox="1"/>
          <p:nvPr/>
        </p:nvSpPr>
        <p:spPr>
          <a:xfrm>
            <a:off x="765612" y="3940584"/>
            <a:ext cx="4648051" cy="240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</a:rPr>
              <a:t>Подвеска с изображением дерева с отпечатком руки ребенка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EABD1AC-F3A6-0C59-688B-87C5E7703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  <a:effectLst>
            <a:outerShdw blurRad="228600" dist="190500" dir="726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имок экрана, синий, вода">
            <a:extLst>
              <a:ext uri="{FF2B5EF4-FFF2-40B4-BE49-F238E27FC236}">
                <a16:creationId xmlns:a16="http://schemas.microsoft.com/office/drawing/2014/main" id="{EEE49CDE-A5FE-6241-D066-1A420ACF6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14697"/>
          <a:stretch/>
        </p:blipFill>
        <p:spPr>
          <a:xfrm>
            <a:off x="6096000" y="-2"/>
            <a:ext cx="6096000" cy="342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05D6DC-63A0-D828-F44C-73F3541349AB}"/>
              </a:ext>
            </a:extLst>
          </p:cNvPr>
          <p:cNvSpPr txBox="1"/>
          <p:nvPr/>
        </p:nvSpPr>
        <p:spPr>
          <a:xfrm>
            <a:off x="6778338" y="2318932"/>
            <a:ext cx="4617965" cy="2513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46524C-49FA-FC99-86A0-A0D354F751E8}"/>
              </a:ext>
            </a:extLst>
          </p:cNvPr>
          <p:cNvSpPr txBox="1"/>
          <p:nvPr/>
        </p:nvSpPr>
        <p:spPr>
          <a:xfrm>
            <a:off x="6373678" y="1036508"/>
            <a:ext cx="554064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4"/>
                </a:solidFill>
                <a:latin typeface="Georgia" panose="02040502050405020303" pitchFamily="18" charset="0"/>
              </a:rPr>
              <a:t>Дети растут очень быстро, что могут подтвердить даже некоторые поделки или картинки с отпечатками рук, сделанные в прошлом году. Подвеска на елку с отпечатком руки - это простая, но красивая идея подарка, с которой малыш может помочь. В качестве основы вам понадобится полимерное или соленое тесто, которое вы будете использовать для придания желаемой формы с помощью формочки для печенья. Идеально подойдет перчатка. Итак, ребенок должен прижать ладонь к еще мягкой массе. Также не следует забывать проделать отверстие для вешалки. Затем кулон оставляют сушиться на воздухе или в духовке, а после этого украшают любым украшением, которое они пожелают. Также напишите имя ребенка и год, чтобы подарок стал приятным подарком на память на долгие годы.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B6FC55-094D-49BF-1AA6-BA7C56E93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38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0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1F48E-7696-2D1D-0FC4-C2813571A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30707220-23D0-366C-17F2-7797989C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2BECB-5231-1A9F-3606-451D1B2FC225}"/>
              </a:ext>
            </a:extLst>
          </p:cNvPr>
          <p:cNvSpPr txBox="1"/>
          <p:nvPr/>
        </p:nvSpPr>
        <p:spPr>
          <a:xfrm>
            <a:off x="487936" y="4175829"/>
            <a:ext cx="4812369" cy="240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</a:rPr>
              <a:t>Поделки из рождественских открыток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F400966-11CD-8E56-2C6C-8A61EC9DC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  <a:effectLst>
            <a:outerShdw blurRad="228600" dist="190500" dir="726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имок экрана, синий, вода">
            <a:extLst>
              <a:ext uri="{FF2B5EF4-FFF2-40B4-BE49-F238E27FC236}">
                <a16:creationId xmlns:a16="http://schemas.microsoft.com/office/drawing/2014/main" id="{99FA4585-D6B9-02DB-16E6-0D84C1BD1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14697"/>
          <a:stretch/>
        </p:blipFill>
        <p:spPr>
          <a:xfrm>
            <a:off x="6096000" y="-2"/>
            <a:ext cx="6096000" cy="342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27B971-9BA5-510C-75D3-F9551810B169}"/>
              </a:ext>
            </a:extLst>
          </p:cNvPr>
          <p:cNvSpPr txBox="1"/>
          <p:nvPr/>
        </p:nvSpPr>
        <p:spPr>
          <a:xfrm>
            <a:off x="6778338" y="2318932"/>
            <a:ext cx="4617965" cy="2513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E52D6C-FDD9-E43B-6A4D-145CACDE8C6B}"/>
              </a:ext>
            </a:extLst>
          </p:cNvPr>
          <p:cNvSpPr txBox="1"/>
          <p:nvPr/>
        </p:nvSpPr>
        <p:spPr>
          <a:xfrm>
            <a:off x="6373678" y="1302478"/>
            <a:ext cx="55406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</a:rPr>
              <a:t>С помощью этой простой идеи даже самые маленькие дети могут нарисовать красивую рождественскую открытку на тему елки. Все, что вам нужно сделать, это вырезать из картона елочку и приклеить ее к центру открытки. Затем настает очередь ребенка. Предоставьте подходящие краски и принадлежности для рисования (отлично подойдут ватные палочки), а затем попросите малыша нарисовать лицевую сторону открытки. Когда краска высохнет, снимите шаблон и полюбуйтесь результатом.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5DB0EC-5D27-8382-97B7-1EA4C271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7191"/>
            <a:ext cx="609599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29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2BC7D-D894-954C-2317-D8437831E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17CBED47-3F39-EA33-F0FC-1E99A7F0A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98D93-935D-EEAB-6F3C-A176AF68498E}"/>
              </a:ext>
            </a:extLst>
          </p:cNvPr>
          <p:cNvSpPr txBox="1"/>
          <p:nvPr/>
        </p:nvSpPr>
        <p:spPr>
          <a:xfrm>
            <a:off x="487936" y="4253320"/>
            <a:ext cx="4812369" cy="240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Р</a:t>
            </a:r>
            <a:r>
              <a:rPr lang="ru-RU" sz="4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</a:rPr>
              <a:t>ождественский колокольчик своими руками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6F3B4DE-3191-CA22-0ADE-70A362086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  <a:effectLst>
            <a:outerShdw blurRad="228600" dist="190500" dir="726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имок экрана, синий, вода">
            <a:extLst>
              <a:ext uri="{FF2B5EF4-FFF2-40B4-BE49-F238E27FC236}">
                <a16:creationId xmlns:a16="http://schemas.microsoft.com/office/drawing/2014/main" id="{537D861B-B552-1F69-DAF1-FB29088F8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14697"/>
          <a:stretch/>
        </p:blipFill>
        <p:spPr>
          <a:xfrm>
            <a:off x="6096000" y="-2"/>
            <a:ext cx="6096000" cy="342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D63211-992B-F6E2-A8BB-7395933F596D}"/>
              </a:ext>
            </a:extLst>
          </p:cNvPr>
          <p:cNvSpPr txBox="1"/>
          <p:nvPr/>
        </p:nvSpPr>
        <p:spPr>
          <a:xfrm>
            <a:off x="6778338" y="2318932"/>
            <a:ext cx="4617965" cy="2513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CEA24-E976-E088-8163-4BD8DF3F5126}"/>
              </a:ext>
            </a:extLst>
          </p:cNvPr>
          <p:cNvSpPr txBox="1"/>
          <p:nvPr/>
        </p:nvSpPr>
        <p:spPr>
          <a:xfrm>
            <a:off x="6373678" y="991377"/>
            <a:ext cx="554064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</a:rPr>
              <a:t>Сначала вы раскрашиваете бумажный стаканчик в красный цвет, даете краске высохнуть, а затем приклеиваете к кружке несколько наклеек со звездами. Затем просверлите небольшое отверстие на дне чашки и вставьте в отверстие проволоку для рукоделия, к концу которого вы привяжете колокольчик. Используя вторую проволоку для рукоделия, вы сделаете ручку, которую прикрепите к первой проволоку для рукоделия. Наконец, добавьте ленточку.</a:t>
            </a:r>
            <a:endParaRPr lang="ru-RU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1FFDAB1-016B-3404-9243-43C50081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607" y="4361302"/>
            <a:ext cx="1898365" cy="189836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BDDF8B-B046-6B39-9250-DE20A8725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20" y="0"/>
            <a:ext cx="466514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2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6060D-A4B7-1D81-32CC-3F23E9AA2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17F1DB14-FD4E-17AC-3F44-B42652756E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172EB-CB24-67CA-1B18-4516E3F37AE9}"/>
              </a:ext>
            </a:extLst>
          </p:cNvPr>
          <p:cNvSpPr txBox="1"/>
          <p:nvPr/>
        </p:nvSpPr>
        <p:spPr>
          <a:xfrm>
            <a:off x="487936" y="3741481"/>
            <a:ext cx="4812369" cy="2405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4000" b="1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Georgia" panose="02040502050405020303" pitchFamily="18" charset="0"/>
              </a:rPr>
              <a:t>Поделки из натурального материала</a:t>
            </a:r>
            <a:endParaRPr lang="en-US" sz="4000" kern="1200" dirty="0">
              <a:solidFill>
                <a:schemeClr val="tx2">
                  <a:lumMod val="75000"/>
                  <a:lumOff val="25000"/>
                </a:schemeClr>
              </a:solidFill>
              <a:latin typeface="Georgia" panose="02040502050405020303" pitchFamily="18" charset="0"/>
              <a:ea typeface="+mj-ea"/>
              <a:cs typeface="+mj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4C52613-D3C2-CA03-697D-AAFA5F04F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  <a:effectLst>
            <a:outerShdw blurRad="228600" dist="190500" dir="726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имок экрана, синий, вода">
            <a:extLst>
              <a:ext uri="{FF2B5EF4-FFF2-40B4-BE49-F238E27FC236}">
                <a16:creationId xmlns:a16="http://schemas.microsoft.com/office/drawing/2014/main" id="{16DBEAA9-7EB6-1780-A855-695EBB1CD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14697"/>
          <a:stretch/>
        </p:blipFill>
        <p:spPr>
          <a:xfrm>
            <a:off x="6096000" y="-2"/>
            <a:ext cx="6096000" cy="34290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4F2069-D92A-6C41-6112-E4C214182650}"/>
              </a:ext>
            </a:extLst>
          </p:cNvPr>
          <p:cNvSpPr txBox="1"/>
          <p:nvPr/>
        </p:nvSpPr>
        <p:spPr>
          <a:xfrm>
            <a:off x="6778338" y="2318932"/>
            <a:ext cx="4617965" cy="2513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145501-4053-884D-040C-6A601C841B43}"/>
              </a:ext>
            </a:extLst>
          </p:cNvPr>
          <p:cNvSpPr txBox="1"/>
          <p:nvPr/>
        </p:nvSpPr>
        <p:spPr>
          <a:xfrm>
            <a:off x="6373678" y="1302478"/>
            <a:ext cx="554064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  <a:lumOff val="25000"/>
                  </a:schemeClr>
                </a:solidFill>
                <a:latin typeface="Georgia" panose="02040502050405020303" pitchFamily="18" charset="0"/>
              </a:rPr>
              <a:t>Для изготовления елок из натурального материала также идеально подойдут сосновые шишки. Они должны быть как можно более сухими, чтобы их покровные чешуйки раскрылись, а шишки напоминали форму елки. Для украшения дети могут проволоку для рукоделия в качестве гирлянд, а маленькие помпоны, блестки и бусины - в качестве рождественских безделушек. С другой стороны, с помощью кисти и белой краски вы можете покрыть сосновые шишки «снегом».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414478-406F-1759-6F86-12AA2565A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96" y="-2"/>
            <a:ext cx="47434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02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320232-3C90-5223-E4BB-99311658E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015049D-BBB6-6CAB-5BE7-C13359CC4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снимок экрана, синий, вода">
            <a:extLst>
              <a:ext uri="{FF2B5EF4-FFF2-40B4-BE49-F238E27FC236}">
                <a16:creationId xmlns:a16="http://schemas.microsoft.com/office/drawing/2014/main" id="{03DC02EF-BE46-33FD-BEC4-30AAE3AD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9" b="1470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5F0D9-F198-6C3D-703F-8A661459E882}"/>
              </a:ext>
            </a:extLst>
          </p:cNvPr>
          <p:cNvSpPr txBox="1"/>
          <p:nvPr/>
        </p:nvSpPr>
        <p:spPr>
          <a:xfrm>
            <a:off x="2285354" y="2899496"/>
            <a:ext cx="76212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Georgia Pro Black" panose="02040A02050405020203" pitchFamily="18" charset="0"/>
              </a:rPr>
              <a:t>Спасибо за внимание</a:t>
            </a:r>
            <a:endParaRPr lang="ru-RU" sz="4800" dirty="0">
              <a:solidFill>
                <a:srgbClr val="0070C0"/>
              </a:solidFill>
              <a:latin typeface="Georgia Pro Black" panose="02040A02050405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472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Georgia</vt:lpstr>
      <vt:lpstr>Georgia Pro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Пономарёва Виктория Андреевна</dc:creator>
  <cp:lastModifiedBy>Пономарёва Виктория Андреевна</cp:lastModifiedBy>
  <cp:revision>1</cp:revision>
  <dcterms:created xsi:type="dcterms:W3CDTF">2024-12-08T08:03:35Z</dcterms:created>
  <dcterms:modified xsi:type="dcterms:W3CDTF">2024-12-08T08:48:59Z</dcterms:modified>
</cp:coreProperties>
</file>