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9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2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2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03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41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6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2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8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05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1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5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8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B0DF87-DBEA-4409-B3FF-74D62FB3FBBB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7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87C43EE-BCDA-4FD7-AFB8-EB4048CC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288291"/>
            <a:ext cx="10364451" cy="159617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Урок литературного чтения.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Тема «А.С. Пушкин «Сказка о рыбаке и рыбке»». 2 класс.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1B029458-3B5C-49E0-B8B3-C603E1C590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826" y="4434431"/>
            <a:ext cx="5105400" cy="3424107"/>
          </a:xfrm>
        </p:spPr>
        <p:txBody>
          <a:bodyPr/>
          <a:lstStyle/>
          <a:p>
            <a:pPr marL="0" indent="0">
              <a:buNone/>
            </a:pPr>
            <a:r>
              <a:rPr lang="ru-RU" smtClean="0"/>
              <a:t>Автор: </a:t>
            </a:r>
            <a:r>
              <a:rPr lang="ru-RU" dirty="0"/>
              <a:t>Козлова </a:t>
            </a:r>
            <a:r>
              <a:rPr lang="ru-RU"/>
              <a:t>Татьяна </a:t>
            </a:r>
            <a:r>
              <a:rPr lang="ru-RU" smtClean="0"/>
              <a:t>Николаевна</a:t>
            </a:r>
            <a:endParaRPr lang="ru-RU" dirty="0"/>
          </a:p>
        </p:txBody>
      </p:sp>
      <p:sp>
        <p:nvSpPr>
          <p:cNvPr id="4" name="Заголовок 7">
            <a:extLst>
              <a:ext uri="{FF2B5EF4-FFF2-40B4-BE49-F238E27FC236}">
                <a16:creationId xmlns:a16="http://schemas.microsoft.com/office/drawing/2014/main" id="{0DF3B464-390B-4423-AF2F-3230C2068B2C}"/>
              </a:ext>
            </a:extLst>
          </p:cNvPr>
          <p:cNvSpPr txBox="1">
            <a:spLocks/>
          </p:cNvSpPr>
          <p:nvPr/>
        </p:nvSpPr>
        <p:spPr>
          <a:xfrm>
            <a:off x="990600" y="827392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/>
              <a:t>Муниципальное бюджетное общеобразовательное учреждение «Средняя общеобразовательная школа №11».</a:t>
            </a:r>
          </a:p>
        </p:txBody>
      </p:sp>
    </p:spTree>
    <p:extLst>
      <p:ext uri="{BB962C8B-B14F-4D97-AF65-F5344CB8AC3E}">
        <p14:creationId xmlns:p14="http://schemas.microsoft.com/office/powerpoint/2010/main" val="145517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978063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56" y="1240972"/>
            <a:ext cx="3489512" cy="2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503" r="12395" b="9955"/>
          <a:stretch/>
        </p:blipFill>
        <p:spPr>
          <a:xfrm>
            <a:off x="238539" y="145477"/>
            <a:ext cx="8574157" cy="66131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56B535-3F9F-46B2-870C-82D7BBBE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1" r="10800"/>
          <a:stretch/>
        </p:blipFill>
        <p:spPr>
          <a:xfrm>
            <a:off x="8984974" y="1140942"/>
            <a:ext cx="2862469" cy="32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94199"/>
            <a:ext cx="8894835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8184" y="2433019"/>
            <a:ext cx="4157832" cy="32921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Иванович Даль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отзывчивость, стремление делать добро другим, то есть нести благо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Нести благо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  приносить пользу.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9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Пушкина «Сказка о рыбаке и рыбке»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</a:p>
          <a:p>
            <a:pPr marL="0" indent="0" algn="ctr">
              <a:buNone/>
            </a:pP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глухие согласные</a:t>
            </a:r>
            <a:endParaRPr lang="ru-RU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80738" y="2366963"/>
            <a:ext cx="4688324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0" y="418011"/>
            <a:ext cx="5105400" cy="5373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глухие согласные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4294967295"/>
          </p:nvPr>
        </p:nvSpPr>
        <p:spPr>
          <a:xfrm>
            <a:off x="6518366" y="627017"/>
            <a:ext cx="5673634" cy="5164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Громко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звонкие согласные,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глухая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03" y="3735978"/>
            <a:ext cx="4866086" cy="25472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012" y="3855621"/>
            <a:ext cx="4345710" cy="26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9422825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531" r="10800"/>
          <a:stretch/>
        </p:blipFill>
        <p:spPr>
          <a:xfrm>
            <a:off x="9276522" y="1403323"/>
            <a:ext cx="2585148" cy="28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9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>
          <a:blip r:embed="rId2"/>
          <a:stretch/>
        </p:blipFill>
        <p:spPr>
          <a:xfrm>
            <a:off x="0" y="14876"/>
            <a:ext cx="9501809" cy="685764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958" y="14876"/>
            <a:ext cx="4141438" cy="34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859617" cy="68576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503"/>
          <a:stretch/>
        </p:blipFill>
        <p:spPr>
          <a:xfrm>
            <a:off x="8468139" y="578061"/>
            <a:ext cx="3606384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6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158494"/>
              </p:ext>
            </p:extLst>
          </p:nvPr>
        </p:nvGraphicFramePr>
        <p:xfrm>
          <a:off x="914400" y="613953"/>
          <a:ext cx="4350447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635">
                  <a:extLst>
                    <a:ext uri="{9D8B030D-6E8A-4147-A177-3AD203B41FA5}">
                      <a16:colId xmlns:a16="http://schemas.microsoft.com/office/drawing/2014/main" val="1017664152"/>
                    </a:ext>
                  </a:extLst>
                </a:gridCol>
                <a:gridCol w="3663812">
                  <a:extLst>
                    <a:ext uri="{9D8B030D-6E8A-4147-A177-3AD203B41FA5}">
                      <a16:colId xmlns:a16="http://schemas.microsoft.com/office/drawing/2014/main" val="787998055"/>
                    </a:ext>
                  </a:extLst>
                </a:gridCol>
              </a:tblGrid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отвечает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4128913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кликать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589816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вздурилась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7474188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ступай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149591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спросила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1649293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старуха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100726"/>
                  </a:ext>
                </a:extLst>
              </a:tr>
              <a:tr h="632616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пошёл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96087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85514" y="1583191"/>
            <a:ext cx="3913902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6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9873399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917" y="429508"/>
            <a:ext cx="380423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140</TotalTime>
  <Words>64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Tw Cen MT</vt:lpstr>
      <vt:lpstr>Капля</vt:lpstr>
      <vt:lpstr>Урок литературного чтения. Тема «А.С. Пушкин «Сказка о рыбаке и рыбке»». 2 класс. </vt:lpstr>
      <vt:lpstr>ДОБРОТА</vt:lpstr>
      <vt:lpstr> А.С. Пушкина «Сказка о рыбаке и рыбке»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Доброта</dc:title>
  <dc:creator>Коля</dc:creator>
  <cp:lastModifiedBy>Коля</cp:lastModifiedBy>
  <cp:revision>10</cp:revision>
  <dcterms:created xsi:type="dcterms:W3CDTF">2024-10-31T09:21:20Z</dcterms:created>
  <dcterms:modified xsi:type="dcterms:W3CDTF">2024-12-08T03:42:40Z</dcterms:modified>
</cp:coreProperties>
</file>