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1" r:id="rId4"/>
    <p:sldId id="288" r:id="rId5"/>
    <p:sldId id="292" r:id="rId6"/>
    <p:sldId id="290" r:id="rId7"/>
    <p:sldId id="294" r:id="rId8"/>
    <p:sldId id="297" r:id="rId9"/>
    <p:sldId id="260" r:id="rId10"/>
    <p:sldId id="299" r:id="rId11"/>
    <p:sldId id="262" r:id="rId12"/>
    <p:sldId id="275" r:id="rId13"/>
    <p:sldId id="276" r:id="rId14"/>
    <p:sldId id="303" r:id="rId15"/>
    <p:sldId id="268" r:id="rId16"/>
    <p:sldId id="282" r:id="rId17"/>
    <p:sldId id="306" r:id="rId18"/>
    <p:sldId id="30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009AD0"/>
    <a:srgbClr val="FF0066"/>
    <a:srgbClr val="CCFF33"/>
    <a:srgbClr val="66FF33"/>
    <a:srgbClr val="00FF00"/>
    <a:srgbClr val="FFFF66"/>
    <a:srgbClr val="FF99CC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5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D26-7DE3-4E61-BA34-0C4016A8DC27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122A-8DA6-49F7-95E0-3DCC6F104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D26-7DE3-4E61-BA34-0C4016A8DC27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122A-8DA6-49F7-95E0-3DCC6F104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D26-7DE3-4E61-BA34-0C4016A8DC27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122A-8DA6-49F7-95E0-3DCC6F104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D26-7DE3-4E61-BA34-0C4016A8DC27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122A-8DA6-49F7-95E0-3DCC6F104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D26-7DE3-4E61-BA34-0C4016A8DC27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122A-8DA6-49F7-95E0-3DCC6F104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D26-7DE3-4E61-BA34-0C4016A8DC27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122A-8DA6-49F7-95E0-3DCC6F104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D26-7DE3-4E61-BA34-0C4016A8DC27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122A-8DA6-49F7-95E0-3DCC6F104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D26-7DE3-4E61-BA34-0C4016A8DC27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122A-8DA6-49F7-95E0-3DCC6F104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D26-7DE3-4E61-BA34-0C4016A8DC27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122A-8DA6-49F7-95E0-3DCC6F104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D26-7DE3-4E61-BA34-0C4016A8DC27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122A-8DA6-49F7-95E0-3DCC6F104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D26-7DE3-4E61-BA34-0C4016A8DC27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122A-8DA6-49F7-95E0-3DCC6F104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5CD26-7DE3-4E61-BA34-0C4016A8DC27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122A-8DA6-49F7-95E0-3DCC6F104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ownloads\64025-51\1zol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ownloads\64025-51\1zolos.jpg"/>
          <p:cNvPicPr/>
          <p:nvPr/>
        </p:nvPicPr>
        <p:blipFill>
          <a:blip r:embed="rId2" cstate="print"/>
          <a:srcRect b="44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571481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5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Конкурс 3</a:t>
            </a:r>
            <a:endParaRPr lang="ru-RU" sz="6000" b="1" dirty="0">
              <a:solidFill>
                <a:srgbClr val="FFFF99"/>
              </a:solidFill>
            </a:endParaRPr>
          </a:p>
          <a:p>
            <a:pPr algn="ctr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«Шуточная викторина»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 descr="C:\Users\User\Downloads\2012-09-14_123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"/>
            <a:ext cx="892971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ru-RU" sz="5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5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Назовите сорт яблок, в котором </a:t>
            </a:r>
            <a:r>
              <a:rPr kumimoji="0" lang="ru-RU" sz="5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спрятался Антон?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ru-RU" sz="5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5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Назовите </a:t>
            </a:r>
            <a:r>
              <a:rPr kumimoji="0" lang="ru-RU" sz="5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овощ, </a:t>
            </a:r>
            <a:r>
              <a:rPr lang="ru-RU" sz="5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котором </a:t>
            </a:r>
            <a:r>
              <a:rPr kumimoji="0" lang="ru-RU" sz="5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квакает лягушка?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ru-RU" sz="5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 descr="C:\Users\User\Downloads\2012-09-14_123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"/>
            <a:ext cx="892971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ru-RU" sz="5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Назовите овощ, в котором каркает ворона? </a:t>
            </a:r>
            <a:endParaRPr lang="ru-RU" sz="40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ru-RU" sz="5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5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4.Назовите овощ, из которого можно стрелять?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ru-RU" sz="5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 descr="C:\Users\User\Downloads\2012-09-14_123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"/>
            <a:ext cx="892971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ru-RU" sz="5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Какая часть двери есть в картофеле?</a:t>
            </a:r>
            <a:endParaRPr kumimoji="0" lang="ru-RU" sz="5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400" b="1" dirty="0">
              <a:solidFill>
                <a:srgbClr val="92D050"/>
              </a:solidFill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6.Назовите фрукт с именем девочки.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ru-RU" sz="5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ru-RU" sz="5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ownloads\64025-51\1zolos.jpg"/>
          <p:cNvPicPr/>
          <p:nvPr/>
        </p:nvPicPr>
        <p:blipFill>
          <a:blip r:embed="rId2" cstate="print"/>
          <a:srcRect b="44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5714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5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Конкурс 4</a:t>
            </a:r>
            <a:endParaRPr lang="ru-RU" sz="5400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6000" b="1" dirty="0">
              <a:solidFill>
                <a:srgbClr val="FFFF99"/>
              </a:solidFill>
            </a:endParaRPr>
          </a:p>
          <a:p>
            <a:pPr algn="ctr"/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«Загадки осени»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928670"/>
            <a:ext cx="857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FFFF00"/>
                </a:solidFill>
                <a:latin typeface="Monotype Corsiva" pitchFamily="66" charset="0"/>
              </a:rPr>
              <a:t>Пусть Вам </a:t>
            </a:r>
          </a:p>
          <a:p>
            <a:pPr algn="ctr"/>
            <a:r>
              <a:rPr lang="ru-RU" sz="8000" b="1" dirty="0">
                <a:solidFill>
                  <a:srgbClr val="FFFF00"/>
                </a:solidFill>
                <a:latin typeface="Monotype Corsiva" pitchFamily="66" charset="0"/>
              </a:rPr>
              <a:t>улыбается каждый </a:t>
            </a:r>
          </a:p>
          <a:p>
            <a:pPr algn="ctr"/>
            <a:r>
              <a:rPr lang="ru-RU" sz="8000" b="1" dirty="0">
                <a:solidFill>
                  <a:srgbClr val="FFFF00"/>
                </a:solidFill>
                <a:latin typeface="Monotype Corsiva" pitchFamily="66" charset="0"/>
              </a:rPr>
              <a:t>осенний день 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User\Downloads\2012-09-14_123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7" y="642918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FFFF00"/>
                </a:solidFill>
              </a:rPr>
              <a:t>Праздник </a:t>
            </a:r>
          </a:p>
          <a:p>
            <a:r>
              <a:rPr lang="ru-RU" sz="8000" b="1" dirty="0">
                <a:solidFill>
                  <a:srgbClr val="FFFF00"/>
                </a:solidFill>
              </a:rPr>
              <a:t>«Золотая осень»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429001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Презентация выполнена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 Китовой Ириной Ивановной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учителем начальных классов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ТМК ОУ «</a:t>
            </a:r>
            <a:r>
              <a:rPr lang="ru-RU" sz="2400" b="1" dirty="0" err="1">
                <a:solidFill>
                  <a:schemeClr val="bg1"/>
                </a:solidFill>
                <a:latin typeface="Comic Sans MS" pitchFamily="66" charset="0"/>
              </a:rPr>
              <a:t>Хатангская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 средняя школа №1»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Красноярского края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2024 год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User\Downloads\2012-09-14_123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571480"/>
            <a:ext cx="78581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Интернет- ресурсы:</a:t>
            </a:r>
            <a:endParaRPr lang="ru-RU" sz="54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Courier New" pitchFamily="49" charset="0"/>
              <a:ea typeface="Tahoma" pitchFamily="34" charset="0"/>
              <a:cs typeface="Courier New" pitchFamily="49" charset="0"/>
              <a:hlinkClick r:id="rId3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http://images.yandex.ru/yandsearch</a:t>
            </a:r>
            <a:r>
              <a:rPr lang="ru-RU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картинки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ownloads\64025-51\1zolos.jpg"/>
          <p:cNvPicPr/>
          <p:nvPr/>
        </p:nvPicPr>
        <p:blipFill>
          <a:blip r:embed="rId2" cstate="print"/>
          <a:srcRect b="4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1500174"/>
            <a:ext cx="828680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Интернет- ресурсы:</a:t>
            </a:r>
            <a:endParaRPr lang="ru-RU" sz="54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>
              <a:latin typeface="Courier New" pitchFamily="49" charset="0"/>
              <a:ea typeface="Tahoma" pitchFamily="34" charset="0"/>
              <a:cs typeface="Courier New" pitchFamily="49" charset="0"/>
              <a:hlinkClick r:id="rId3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http://images.yandex.ru/yandsearch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картинки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User\Pictures\images_2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3" name="Picture 1" descr="C:\Users\User\Downloads\2012-09-14_12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7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7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7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А.С.Пуш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64320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2357431"/>
            <a:ext cx="65722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dirty="0">
                <a:solidFill>
                  <a:schemeClr val="bg2"/>
                </a:solidFill>
                <a:latin typeface="Monotype Corsiva" pitchFamily="66" charset="0"/>
              </a:rPr>
              <a:t>Унылая пора – очей очарованье.</a:t>
            </a:r>
          </a:p>
          <a:p>
            <a:pPr algn="r"/>
            <a:r>
              <a:rPr lang="ru-RU" sz="5400" b="1" dirty="0">
                <a:solidFill>
                  <a:schemeClr val="bg2"/>
                </a:solidFill>
                <a:latin typeface="Monotype Corsiva" pitchFamily="66" charset="0"/>
              </a:rPr>
              <a:t>Приятна мне твоя прощальная краса… </a:t>
            </a:r>
          </a:p>
          <a:p>
            <a:pPr algn="r"/>
            <a:r>
              <a:rPr lang="ru-RU" sz="5400" b="1" dirty="0">
                <a:solidFill>
                  <a:schemeClr val="bg2"/>
                </a:solidFill>
                <a:latin typeface="Monotype Corsiva" pitchFamily="66" charset="0"/>
              </a:rPr>
              <a:t>А.С. Пушкин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 descr="C:\Users\User\Downloads\2012-09-14_123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8858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3FE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Волшебница </a:t>
            </a:r>
          </a:p>
          <a:p>
            <a:pPr algn="ctr"/>
            <a:endParaRPr lang="ru-RU" sz="6000" b="1" dirty="0">
              <a:solidFill>
                <a:srgbClr val="F3FE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6000" b="1" dirty="0">
              <a:solidFill>
                <a:srgbClr val="F3FE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6000" b="1" dirty="0">
              <a:solidFill>
                <a:srgbClr val="F3FE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6000" b="1" dirty="0">
                <a:solidFill>
                  <a:srgbClr val="F3FE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Осень</a:t>
            </a:r>
            <a:endParaRPr lang="ru-RU" dirty="0">
              <a:solidFill>
                <a:srgbClr val="F3FE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ownloads\64025-51\1zolos.jpg"/>
          <p:cNvPicPr/>
          <p:nvPr/>
        </p:nvPicPr>
        <p:blipFill>
          <a:blip r:embed="rId2" cstate="print"/>
          <a:srcRect b="44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571481"/>
            <a:ext cx="84296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5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Конкурс 1 (Разминочный)</a:t>
            </a:r>
            <a:r>
              <a:rPr lang="ru-RU" sz="5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ru-RU" sz="54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«Осенние вопросы»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ownloads\64025-51\1zolos.jpg"/>
          <p:cNvPicPr/>
          <p:nvPr/>
        </p:nvPicPr>
        <p:blipFill>
          <a:blip r:embed="rId2" cstate="print"/>
          <a:srcRect b="44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ентябр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7068">
            <a:off x="-412400" y="3223302"/>
            <a:ext cx="3827749" cy="263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ктябрь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214554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оябрь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97306">
            <a:off x="5718550" y="3481368"/>
            <a:ext cx="4159990" cy="280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428604"/>
            <a:ext cx="8338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Сколько дней длится осень?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ownloads\64025-51\1zolos.jpg"/>
          <p:cNvPicPr/>
          <p:nvPr/>
        </p:nvPicPr>
        <p:blipFill>
          <a:blip r:embed="rId2" cstate="print"/>
          <a:srcRect b="44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85728"/>
            <a:ext cx="842968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1. 91</a:t>
            </a:r>
          </a:p>
          <a:p>
            <a:pPr marL="914400" indent="-914400" algn="ctr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Бабье лето</a:t>
            </a:r>
          </a:p>
          <a:p>
            <a:pPr marL="914400" indent="-914400" algn="ctr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Зонт</a:t>
            </a:r>
          </a:p>
          <a:p>
            <a:pPr marL="914400" indent="-914400" algn="ctr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40 дней</a:t>
            </a:r>
          </a:p>
          <a:p>
            <a:pPr marL="914400" indent="-914400" algn="ctr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Тайфун</a:t>
            </a:r>
          </a:p>
          <a:p>
            <a:pPr marL="914400" indent="-914400" algn="ctr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Ноябрём, Ь </a:t>
            </a:r>
          </a:p>
          <a:p>
            <a:pPr marL="914400" indent="-914400" algn="ctr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Клён</a:t>
            </a:r>
          </a:p>
          <a:p>
            <a:pPr marL="914400" indent="-914400" algn="ctr"/>
            <a:endParaRPr lang="ru-RU" sz="54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54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ownloads\64025-51\1zolos.jpg"/>
          <p:cNvPicPr/>
          <p:nvPr/>
        </p:nvPicPr>
        <p:blipFill>
          <a:blip r:embed="rId2" cstate="print"/>
          <a:srcRect b="44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571481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5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Конкурс 2</a:t>
            </a:r>
            <a:endParaRPr lang="ru-RU" sz="5400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«Осень наоборот»</a:t>
            </a: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5400" b="1" dirty="0">
                <a:solidFill>
                  <a:schemeClr val="bg1">
                    <a:lumMod val="95000"/>
                  </a:schemeClr>
                </a:solidFill>
              </a:rPr>
              <a:t>(анаграммы)</a:t>
            </a:r>
            <a:r>
              <a:rPr lang="ru-RU" sz="54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7" name="Picture 1" descr="C:\Users\User\Downloads\2012-09-14_123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1" y="1857364"/>
            <a:ext cx="8640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Музыкальная</a:t>
            </a:r>
          </a:p>
          <a:p>
            <a:pPr algn="ctr"/>
            <a:endParaRPr lang="ru-RU" sz="6600" b="1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6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пауза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533</TotalTime>
  <Words>202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Comic Sans MS</vt:lpstr>
      <vt:lpstr>Courier New</vt:lpstr>
      <vt:lpstr>Helvetica</vt:lpstr>
      <vt:lpstr>Monotype Corsiva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Ирина</cp:lastModifiedBy>
  <cp:revision>30</cp:revision>
  <dcterms:created xsi:type="dcterms:W3CDTF">2018-10-26T14:19:43Z</dcterms:created>
  <dcterms:modified xsi:type="dcterms:W3CDTF">2024-12-05T13:22:53Z</dcterms:modified>
</cp:coreProperties>
</file>