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65" r:id="rId13"/>
    <p:sldId id="271" r:id="rId14"/>
    <p:sldId id="272" r:id="rId15"/>
    <p:sldId id="273" r:id="rId16"/>
    <p:sldId id="274" r:id="rId17"/>
    <p:sldId id="266" r:id="rId18"/>
    <p:sldId id="267" r:id="rId19"/>
    <p:sldId id="268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95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87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1890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870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72312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6160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6468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42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115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623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15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94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921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427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91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40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3F47B-D61A-400A-B3DC-78DE11CCE4F7}" type="datetimeFigureOut">
              <a:rPr lang="ru-RU" smtClean="0"/>
              <a:t>26.09.2016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8E7CF8F-3877-49CB-9DF5-D1B19724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13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69576" y="655092"/>
            <a:ext cx="10522424" cy="4231472"/>
          </a:xfrm>
        </p:spPr>
        <p:txBody>
          <a:bodyPr>
            <a:noAutofit/>
          </a:bodyPr>
          <a:lstStyle/>
          <a:p>
            <a:r>
              <a:rPr lang="ru-RU" sz="7200" b="1" dirty="0"/>
              <a:t>«Каждый день прибавляет частичку мудрости».</a:t>
            </a:r>
            <a:r>
              <a:rPr lang="ru-RU" sz="7200" dirty="0"/>
              <a:t> 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37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8000" dirty="0"/>
              <a:t>2+5х3=21</a:t>
            </a:r>
          </a:p>
          <a:p>
            <a:pPr algn="ctr"/>
            <a:r>
              <a:rPr lang="ru-RU" sz="8000" dirty="0"/>
              <a:t>2+5х3=17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34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8000" dirty="0"/>
              <a:t>2+5х3=21</a:t>
            </a:r>
          </a:p>
          <a:p>
            <a:pPr algn="ctr"/>
            <a:r>
              <a:rPr lang="ru-RU" sz="8000" dirty="0"/>
              <a:t>2+5х3=17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72251" y="1985859"/>
            <a:ext cx="177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(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719" y="1905000"/>
            <a:ext cx="177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)</a:t>
            </a:r>
            <a:endParaRPr lang="ru-RU" sz="8800" dirty="0"/>
          </a:p>
        </p:txBody>
      </p:sp>
      <p:sp>
        <p:nvSpPr>
          <p:cNvPr id="8" name="TextBox 7"/>
          <p:cNvSpPr txBox="1"/>
          <p:nvPr/>
        </p:nvSpPr>
        <p:spPr>
          <a:xfrm>
            <a:off x="6157415" y="3351550"/>
            <a:ext cx="177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(</a:t>
            </a:r>
            <a:endParaRPr lang="ru-RU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7749854" y="3299136"/>
            <a:ext cx="177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)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302159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7606" y="191069"/>
            <a:ext cx="10017006" cy="653727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b="1" dirty="0"/>
              <a:t>Правила работы в группе.</a:t>
            </a:r>
            <a:endParaRPr lang="ru-RU" sz="2800" dirty="0"/>
          </a:p>
          <a:p>
            <a:pPr lvl="0"/>
            <a:r>
              <a:rPr lang="ru-RU" sz="2800" dirty="0"/>
              <a:t>Будь  добросовестным по отношению к товарищам.</a:t>
            </a:r>
          </a:p>
          <a:p>
            <a:pPr lvl="0"/>
            <a:r>
              <a:rPr lang="ru-RU" sz="2800" dirty="0"/>
              <a:t>Слушайте каждого члена группы внимательно,  не перебивая.</a:t>
            </a:r>
          </a:p>
          <a:p>
            <a:pPr lvl="0"/>
            <a:r>
              <a:rPr lang="ru-RU" sz="2800" dirty="0"/>
              <a:t>Говорите коротко, ясно, чтобы все могли высказаться.</a:t>
            </a:r>
          </a:p>
          <a:p>
            <a:pPr lvl="0"/>
            <a:r>
              <a:rPr lang="ru-RU" sz="2800" dirty="0"/>
              <a:t>Поддерживайте друг друга.</a:t>
            </a:r>
          </a:p>
          <a:p>
            <a:pPr lvl="0"/>
            <a:r>
              <a:rPr lang="ru-RU" sz="2800" dirty="0"/>
              <a:t>Отвергая предложенную идею, делайте это вежливо, не забывайте предлагать альтернативу.</a:t>
            </a:r>
          </a:p>
          <a:p>
            <a:pPr lvl="0"/>
            <a:r>
              <a:rPr lang="ru-RU" sz="2800" dirty="0"/>
              <a:t>Координатором (капитаном) выбирайте того, кто сможет уладить разногласия, выбрать лучшее решение вместе со всеми.</a:t>
            </a:r>
          </a:p>
          <a:p>
            <a:pPr lvl="0"/>
            <a:r>
              <a:rPr lang="ru-RU" sz="2800" dirty="0"/>
              <a:t>Выступать от имени группы почётно.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223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64024"/>
            <a:ext cx="8915400" cy="639397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Карточка №1 </a:t>
            </a:r>
            <a:endParaRPr lang="ru-RU" sz="3600" dirty="0"/>
          </a:p>
          <a:p>
            <a:r>
              <a:rPr lang="ru-RU" sz="3600" dirty="0"/>
              <a:t>Объясни, в каком порядке выполняли действия в выражении, и закончи предложение:</a:t>
            </a:r>
          </a:p>
          <a:p>
            <a:pPr marL="0" indent="0">
              <a:buNone/>
            </a:pPr>
            <a:r>
              <a:rPr lang="ru-RU" sz="3600" dirty="0"/>
              <a:t>39 – 10 + 7 = 29+ 7 = 36</a:t>
            </a:r>
          </a:p>
          <a:p>
            <a:pPr marL="0" indent="0">
              <a:buNone/>
            </a:pPr>
            <a:r>
              <a:rPr lang="ru-RU" sz="3600" dirty="0"/>
              <a:t>24 : 3 – 2 = 8 * 2 = 16</a:t>
            </a:r>
          </a:p>
          <a:p>
            <a:r>
              <a:rPr lang="ru-RU" sz="3600" dirty="0"/>
              <a:t>«Если в выражении без скобок входят только сложение и вычитание или только умножение и деление, то действия выполняют  …..»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98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59307"/>
            <a:ext cx="8601952" cy="641444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Карточка №2</a:t>
            </a:r>
            <a:endParaRPr lang="ru-RU" sz="3600" dirty="0"/>
          </a:p>
          <a:p>
            <a:r>
              <a:rPr lang="ru-RU" sz="3600" dirty="0"/>
              <a:t> Объясни, в каком порядке выполняли действия в выражении, и закончи предложение:</a:t>
            </a:r>
          </a:p>
          <a:p>
            <a:pPr marL="0" indent="0">
              <a:buNone/>
            </a:pPr>
            <a:r>
              <a:rPr lang="ru-RU" sz="3600" dirty="0"/>
              <a:t>18 : 2 – 2 * 3 + 12 : 3 = 9 – 6 + 4 = 7</a:t>
            </a:r>
          </a:p>
          <a:p>
            <a:r>
              <a:rPr lang="ru-RU" sz="3600" dirty="0"/>
              <a:t>«Если в выражении без скобок входят не только сложение и вычитание, но и умножение и деление, то сначала  выполняют  …..»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730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20119" y="177421"/>
            <a:ext cx="9184493" cy="5733801"/>
          </a:xfrm>
        </p:spPr>
        <p:txBody>
          <a:bodyPr/>
          <a:lstStyle/>
          <a:p>
            <a:pPr algn="ctr"/>
            <a:r>
              <a:rPr lang="ru-RU" sz="3600" b="1" dirty="0"/>
              <a:t>Карточка №3</a:t>
            </a:r>
            <a:endParaRPr lang="ru-RU" sz="3600" dirty="0"/>
          </a:p>
          <a:p>
            <a:r>
              <a:rPr lang="ru-RU" sz="3600" dirty="0"/>
              <a:t> Объясни, в каком порядке выполняли действия в выражении, и закончи предложение:</a:t>
            </a:r>
          </a:p>
          <a:p>
            <a:pPr marL="0" indent="0">
              <a:buNone/>
            </a:pPr>
            <a:r>
              <a:rPr lang="ru-RU" sz="3600" dirty="0"/>
              <a:t>38 – (10 + 6 ) = 38 – 16 = 22</a:t>
            </a:r>
          </a:p>
          <a:p>
            <a:pPr marL="0" indent="0">
              <a:buNone/>
            </a:pPr>
            <a:r>
              <a:rPr lang="ru-RU" sz="3600" dirty="0"/>
              <a:t>24 : ( 3 * 2) = 24 : 6 = 4</a:t>
            </a:r>
          </a:p>
          <a:p>
            <a:r>
              <a:rPr lang="ru-RU" sz="3600" dirty="0"/>
              <a:t>«Если в выражении есть скобки, то сначала  выполняют  …..»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149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5565" y="232012"/>
            <a:ext cx="8915400" cy="562461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/>
              <a:t>Карточка №4 </a:t>
            </a:r>
            <a:endParaRPr lang="ru-RU" sz="3600" dirty="0"/>
          </a:p>
          <a:p>
            <a:r>
              <a:rPr lang="ru-RU" sz="3600" dirty="0"/>
              <a:t>Объясни, в каком порядке выполняли действия в выражении, и закончи предложение:</a:t>
            </a:r>
          </a:p>
          <a:p>
            <a:pPr marL="0" indent="0">
              <a:buNone/>
            </a:pPr>
            <a:r>
              <a:rPr lang="ru-RU" sz="3600" dirty="0"/>
              <a:t>30 + 6 * (13 – 9) = 30 + 6 * 4 = 30 + 24 = 54</a:t>
            </a:r>
          </a:p>
          <a:p>
            <a:r>
              <a:rPr lang="ru-RU" sz="3600" dirty="0"/>
              <a:t>«Если в выражении есть скобки, то сначала  выполняют  …..»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63789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36728"/>
            <a:ext cx="8915400" cy="5474494"/>
          </a:xfrm>
        </p:spPr>
        <p:txBody>
          <a:bodyPr>
            <a:normAutofit/>
          </a:bodyPr>
          <a:lstStyle/>
          <a:p>
            <a:r>
              <a:rPr lang="ru-RU" sz="4000" i="1" dirty="0"/>
              <a:t>Порядок действий в выражениях особый. И в каждом случае, помни, он свой. В порядке все действия ты выполняй. Сначала в </a:t>
            </a:r>
            <a:r>
              <a:rPr lang="ru-RU" sz="4000" b="1" i="1" dirty="0"/>
              <a:t>скобках </a:t>
            </a:r>
            <a:r>
              <a:rPr lang="ru-RU" sz="4000" i="1" dirty="0"/>
              <a:t>все посчитай. Потом чередом, </a:t>
            </a:r>
            <a:r>
              <a:rPr lang="ru-RU" sz="4000" b="1" i="1" dirty="0"/>
              <a:t>умножай или дели. </a:t>
            </a:r>
            <a:r>
              <a:rPr lang="ru-RU" sz="4000" i="1" dirty="0"/>
              <a:t>И, наконец, </a:t>
            </a:r>
            <a:r>
              <a:rPr lang="ru-RU" sz="4000" b="1" i="1" dirty="0"/>
              <a:t>вычитай или сложи.</a:t>
            </a: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40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82639"/>
            <a:ext cx="8915400" cy="4928583"/>
          </a:xfrm>
        </p:spPr>
        <p:txBody>
          <a:bodyPr/>
          <a:lstStyle/>
          <a:p>
            <a:r>
              <a:rPr lang="ru-RU" sz="7200" dirty="0"/>
              <a:t>1) (     )</a:t>
            </a:r>
          </a:p>
          <a:p>
            <a:r>
              <a:rPr lang="ru-RU" sz="7200" dirty="0"/>
              <a:t>2) «х»  или  «:»</a:t>
            </a:r>
          </a:p>
          <a:p>
            <a:r>
              <a:rPr lang="ru-RU" sz="7200" dirty="0"/>
              <a:t>3)  «+» или  «-»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160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/>
              <a:t>38-10+6=34      24:3х2=16</a:t>
            </a:r>
          </a:p>
          <a:p>
            <a:r>
              <a:rPr lang="ru-RU" sz="4800" dirty="0" smtClean="0"/>
              <a:t>38-10+6=22      </a:t>
            </a:r>
            <a:r>
              <a:rPr lang="ru-RU" sz="4800" dirty="0"/>
              <a:t>24:3х2=4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924334" y="1705970"/>
            <a:ext cx="109182" cy="736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1328609" y="2033516"/>
            <a:ext cx="377361" cy="1610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353649" y="2133600"/>
            <a:ext cx="136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(</a:t>
            </a:r>
            <a:endParaRPr lang="ru-RU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8223243" y="2942606"/>
            <a:ext cx="136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(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3964795" y="2931993"/>
            <a:ext cx="136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(</a:t>
            </a:r>
            <a:endParaRPr lang="ru-RU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3019116" y="2074459"/>
            <a:ext cx="1364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(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9183993" y="2942606"/>
            <a:ext cx="236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)</a:t>
            </a:r>
            <a:endParaRPr lang="ru-RU" sz="4800" dirty="0"/>
          </a:p>
        </p:txBody>
      </p:sp>
      <p:sp>
        <p:nvSpPr>
          <p:cNvPr id="12" name="TextBox 11"/>
          <p:cNvSpPr txBox="1"/>
          <p:nvPr/>
        </p:nvSpPr>
        <p:spPr>
          <a:xfrm>
            <a:off x="4611131" y="2133600"/>
            <a:ext cx="236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)</a:t>
            </a:r>
            <a:endParaRPr lang="ru-RU" sz="4800" dirty="0"/>
          </a:p>
        </p:txBody>
      </p:sp>
      <p:sp>
        <p:nvSpPr>
          <p:cNvPr id="13" name="TextBox 12"/>
          <p:cNvSpPr txBox="1"/>
          <p:nvPr/>
        </p:nvSpPr>
        <p:spPr>
          <a:xfrm>
            <a:off x="8503009" y="2074459"/>
            <a:ext cx="236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)</a:t>
            </a:r>
            <a:endParaRPr lang="ru-RU" sz="4800" dirty="0"/>
          </a:p>
        </p:txBody>
      </p:sp>
      <p:sp>
        <p:nvSpPr>
          <p:cNvPr id="14" name="TextBox 13"/>
          <p:cNvSpPr txBox="1"/>
          <p:nvPr/>
        </p:nvSpPr>
        <p:spPr>
          <a:xfrm>
            <a:off x="5305621" y="2931992"/>
            <a:ext cx="2361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/>
              <a:t>)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337626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6233890"/>
          </a:xfrm>
        </p:spPr>
        <p:txBody>
          <a:bodyPr>
            <a:normAutofit/>
          </a:bodyPr>
          <a:lstStyle/>
          <a:p>
            <a:r>
              <a:rPr lang="ru-RU" sz="3600" dirty="0"/>
              <a:t>1. Шаг мужчины 75 см, это на 25 см больше шага мальчика. Сколько см составляет шаг мальчика</a:t>
            </a:r>
            <a:r>
              <a:rPr lang="ru-RU" sz="3600" i="1" dirty="0"/>
              <a:t>?  </a:t>
            </a:r>
            <a:endParaRPr lang="ru-RU" sz="3600" i="1" dirty="0" smtClean="0"/>
          </a:p>
          <a:p>
            <a:pPr marL="0" indent="0">
              <a:buNone/>
            </a:pPr>
            <a:endParaRPr lang="ru-RU" sz="3600" dirty="0" smtClean="0"/>
          </a:p>
          <a:p>
            <a:r>
              <a:rPr lang="ru-RU" sz="3600" dirty="0" smtClean="0"/>
              <a:t>2. Пульс лягушки 30 ударов в минуту, это на 30 ударов меньше, чем у человека. Какой пульс у человека?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885899" y="2292824"/>
            <a:ext cx="3466532" cy="75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75-25=50 см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2191" y="5745708"/>
            <a:ext cx="5691116" cy="622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30+30=60 ударов в минуту</a:t>
            </a:r>
            <a:endParaRPr lang="ru-RU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732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ru-RU" sz="6000" dirty="0" smtClean="0"/>
              <a:t>1)48 </a:t>
            </a:r>
            <a:r>
              <a:rPr lang="ru-RU" sz="6000" dirty="0"/>
              <a:t>— (3*9)      </a:t>
            </a:r>
            <a:endParaRPr lang="ru-RU" sz="6000" dirty="0" smtClean="0"/>
          </a:p>
          <a:p>
            <a:pPr marL="0" lvl="0" indent="0">
              <a:buNone/>
            </a:pPr>
            <a:r>
              <a:rPr lang="ru-RU" sz="6000" dirty="0" smtClean="0"/>
              <a:t>2</a:t>
            </a:r>
            <a:r>
              <a:rPr lang="ru-RU" sz="6000" dirty="0"/>
              <a:t>) 48 — (9*3)    </a:t>
            </a:r>
            <a:endParaRPr lang="ru-RU" sz="6000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589212" y="4293358"/>
            <a:ext cx="4067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6000" dirty="0" smtClean="0"/>
              <a:t>3) 48 + 3*9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89649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66131" y="905300"/>
            <a:ext cx="9079623" cy="5127009"/>
          </a:xfrm>
        </p:spPr>
        <p:txBody>
          <a:bodyPr>
            <a:noAutofit/>
          </a:bodyPr>
          <a:lstStyle/>
          <a:p>
            <a:r>
              <a:rPr lang="ru-RU" sz="4000" dirty="0"/>
              <a:t>«На сегодняшнем уроке я узнал</a:t>
            </a:r>
            <a:r>
              <a:rPr lang="ru-RU" sz="4000" dirty="0" smtClean="0"/>
              <a:t>…»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«На этом уроке я похвалил бы себя за </a:t>
            </a:r>
            <a:r>
              <a:rPr lang="ru-RU" sz="4000" dirty="0" smtClean="0"/>
              <a:t>…»</a:t>
            </a:r>
          </a:p>
          <a:p>
            <a:r>
              <a:rPr lang="ru-RU" sz="4000" dirty="0" smtClean="0"/>
              <a:t> </a:t>
            </a:r>
            <a:r>
              <a:rPr lang="ru-RU" sz="4000" dirty="0"/>
              <a:t>«Сегодня я сумел </a:t>
            </a:r>
            <a:r>
              <a:rPr lang="ru-RU" sz="4000" dirty="0" smtClean="0"/>
              <a:t>…»</a:t>
            </a:r>
          </a:p>
          <a:p>
            <a:r>
              <a:rPr lang="ru-RU" sz="4000" dirty="0" smtClean="0"/>
              <a:t>«</a:t>
            </a:r>
            <a:r>
              <a:rPr lang="ru-RU" sz="4000" dirty="0"/>
              <a:t>После урока мне захотелось…»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140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/>
              <a:t>Игра «</a:t>
            </a:r>
            <a:r>
              <a:rPr lang="ru-RU" sz="5400" b="1" dirty="0"/>
              <a:t>Кто быстрее?»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324669"/>
            <a:ext cx="8915400" cy="3777622"/>
          </a:xfrm>
        </p:spPr>
        <p:txBody>
          <a:bodyPr>
            <a:normAutofit/>
          </a:bodyPr>
          <a:lstStyle/>
          <a:p>
            <a:endParaRPr lang="ru-RU" sz="4000" dirty="0" smtClean="0"/>
          </a:p>
          <a:p>
            <a:r>
              <a:rPr lang="ru-RU" sz="4000" dirty="0" smtClean="0"/>
              <a:t>42 </a:t>
            </a:r>
            <a:r>
              <a:rPr lang="ru-RU" sz="4000" dirty="0"/>
              <a:t>: 7 ∙ 4 : 8 ∙ 0 ∙ 54 : 6 · 12 : 4 </a:t>
            </a:r>
            <a:r>
              <a:rPr lang="ru-RU" sz="4000" dirty="0" smtClean="0"/>
              <a:t>=</a:t>
            </a:r>
          </a:p>
          <a:p>
            <a:endParaRPr lang="ru-RU" sz="3600" dirty="0"/>
          </a:p>
          <a:p>
            <a:pPr marL="0" indent="0">
              <a:buNone/>
            </a:pP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426890" y="3093493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0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459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900" dirty="0"/>
              <a:t> Чем похожи равенства?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4800" dirty="0" smtClean="0"/>
              <a:t>42 </a:t>
            </a:r>
            <a:r>
              <a:rPr lang="ru-RU" sz="4800" dirty="0"/>
              <a:t>: 7 ∙ 4 : 8 · 9 </a:t>
            </a:r>
          </a:p>
          <a:p>
            <a:r>
              <a:rPr lang="ru-RU" sz="4800" dirty="0"/>
              <a:t>42 - 7 + 29 + 16 – 53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88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sz="8000" dirty="0"/>
              <a:t>2+5х3=21</a:t>
            </a:r>
          </a:p>
          <a:p>
            <a:pPr algn="ctr"/>
            <a:r>
              <a:rPr lang="ru-RU" sz="8000" dirty="0"/>
              <a:t>2+5х3=17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695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0346" y="2248194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ru-RU" sz="6000" b="1" dirty="0"/>
              <a:t>Порядок выполнения действий в выражениях.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13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72955"/>
            <a:ext cx="8915400" cy="6428096"/>
          </a:xfrm>
        </p:spPr>
        <p:txBody>
          <a:bodyPr>
            <a:normAutofit fontScale="85000" lnSpcReduction="20000"/>
          </a:bodyPr>
          <a:lstStyle/>
          <a:p>
            <a:endParaRPr lang="ru-RU" sz="4500" b="1" dirty="0" smtClean="0"/>
          </a:p>
          <a:p>
            <a:r>
              <a:rPr lang="ru-RU" sz="4500" b="1" dirty="0" smtClean="0"/>
              <a:t>Познакомиться</a:t>
            </a:r>
            <a:r>
              <a:rPr lang="ru-RU" sz="4500" dirty="0" smtClean="0"/>
              <a:t> </a:t>
            </a:r>
            <a:r>
              <a:rPr lang="ru-RU" sz="4500" dirty="0"/>
              <a:t>с правилом порядка действий;</a:t>
            </a:r>
          </a:p>
          <a:p>
            <a:r>
              <a:rPr lang="ru-RU" sz="4500" b="1" dirty="0"/>
              <a:t>научиться</a:t>
            </a:r>
            <a:r>
              <a:rPr lang="ru-RU" sz="4500" dirty="0"/>
              <a:t> обозначать в записи порядок действий; </a:t>
            </a:r>
            <a:endParaRPr lang="ru-RU" sz="4500" dirty="0" smtClean="0"/>
          </a:p>
          <a:p>
            <a:r>
              <a:rPr lang="ru-RU" sz="4500" b="1" dirty="0" smtClean="0"/>
              <a:t>вывести</a:t>
            </a:r>
            <a:r>
              <a:rPr lang="ru-RU" sz="4500" dirty="0" smtClean="0"/>
              <a:t> </a:t>
            </a:r>
            <a:r>
              <a:rPr lang="ru-RU" sz="4500" dirty="0"/>
              <a:t>алгоритм этих правил; </a:t>
            </a:r>
            <a:endParaRPr lang="ru-RU" sz="4500" dirty="0" smtClean="0"/>
          </a:p>
          <a:p>
            <a:r>
              <a:rPr lang="ru-RU" sz="4500" b="1" dirty="0" smtClean="0"/>
              <a:t>применять</a:t>
            </a:r>
            <a:r>
              <a:rPr lang="ru-RU" sz="4500" dirty="0" smtClean="0"/>
              <a:t> </a:t>
            </a:r>
            <a:r>
              <a:rPr lang="ru-RU" sz="4500" dirty="0"/>
              <a:t>новые знания на практике; </a:t>
            </a:r>
            <a:endParaRPr lang="ru-RU" sz="4500" dirty="0" smtClean="0"/>
          </a:p>
          <a:p>
            <a:r>
              <a:rPr lang="ru-RU" sz="4500" b="1" dirty="0" smtClean="0"/>
              <a:t>закреплять</a:t>
            </a:r>
            <a:r>
              <a:rPr lang="ru-RU" sz="4500" dirty="0" smtClean="0"/>
              <a:t> </a:t>
            </a:r>
            <a:r>
              <a:rPr lang="ru-RU" sz="4500" dirty="0"/>
              <a:t>знание таблицы умножения и деления;</a:t>
            </a:r>
          </a:p>
          <a:p>
            <a:r>
              <a:rPr lang="ru-RU" sz="4500" b="1" dirty="0"/>
              <a:t>решать </a:t>
            </a:r>
            <a:r>
              <a:rPr lang="ru-RU" sz="4500" dirty="0"/>
              <a:t>задачи;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09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://festival.1september.ru/articles/505791/img1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064" y="1009935"/>
            <a:ext cx="8883682" cy="5265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601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77922"/>
            <a:ext cx="8915400" cy="5133300"/>
          </a:xfrm>
        </p:spPr>
        <p:txBody>
          <a:bodyPr/>
          <a:lstStyle/>
          <a:p>
            <a:r>
              <a:rPr lang="ru-RU" sz="4800" b="1" dirty="0"/>
              <a:t>«Что я знаю по этой теме</a:t>
            </a:r>
            <a:r>
              <a:rPr lang="ru-RU" sz="4800" b="1" dirty="0" smtClean="0"/>
              <a:t>?»</a:t>
            </a:r>
          </a:p>
          <a:p>
            <a:r>
              <a:rPr lang="ru-RU" sz="4800" b="1" dirty="0" smtClean="0"/>
              <a:t> </a:t>
            </a:r>
            <a:r>
              <a:rPr lang="ru-RU" sz="4800" b="1" dirty="0"/>
              <a:t>«Что мне не известно по этой теме?»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812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76</TotalTime>
  <Words>551</Words>
  <Application>Microsoft Office PowerPoint</Application>
  <PresentationFormat>Широкоэкранный</PresentationFormat>
  <Paragraphs>80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 3</vt:lpstr>
      <vt:lpstr>Легкий дым</vt:lpstr>
      <vt:lpstr>«Каждый день прибавляет частичку мудрости». </vt:lpstr>
      <vt:lpstr>Презентация PowerPoint</vt:lpstr>
      <vt:lpstr>Игра «Кто быстрее?»</vt:lpstr>
      <vt:lpstr> Чем похожи равенства?   </vt:lpstr>
      <vt:lpstr>Презентация PowerPoint</vt:lpstr>
      <vt:lpstr>Порядок выполнения действий в выражениях.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«Каждый день прибавляет частичку мудрости». </dc:title>
  <dc:creator>User</dc:creator>
  <cp:lastModifiedBy>User</cp:lastModifiedBy>
  <cp:revision>7</cp:revision>
  <dcterms:created xsi:type="dcterms:W3CDTF">2016-09-26T17:02:42Z</dcterms:created>
  <dcterms:modified xsi:type="dcterms:W3CDTF">2016-09-26T18:19:34Z</dcterms:modified>
</cp:coreProperties>
</file>