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1" r:id="rId3"/>
    <p:sldId id="274" r:id="rId4"/>
    <p:sldId id="256" r:id="rId5"/>
    <p:sldId id="272" r:id="rId6"/>
    <p:sldId id="266" r:id="rId7"/>
    <p:sldId id="267" r:id="rId8"/>
    <p:sldId id="278" r:id="rId9"/>
    <p:sldId id="28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A8A0"/>
    <a:srgbClr val="4775E7"/>
    <a:srgbClr val="4EA6DC"/>
    <a:srgbClr val="C830CC"/>
    <a:srgbClr val="FFFFFF"/>
    <a:srgbClr val="E32D91"/>
    <a:srgbClr val="0085A8"/>
    <a:srgbClr val="0BD0D9"/>
    <a:srgbClr val="003B6D"/>
    <a:srgbClr val="61C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71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5F67E-993F-431F-A08C-E45B68AE6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5209" y="4055165"/>
            <a:ext cx="9684026" cy="1515993"/>
          </a:xfrm>
        </p:spPr>
        <p:txBody>
          <a:bodyPr anchor="b"/>
          <a:lstStyle>
            <a:lvl1pPr algn="ctr">
              <a:defRPr sz="6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D08278-D988-40BA-9D6E-308097626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E6618210-AA3C-4E5C-8A8F-AA37F5428033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E7A21-8122-4DEB-9367-1A8F2A85A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B45FA-8D82-49B8-AF8C-62AC87B7A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4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24ED08-9090-4A7B-A2A9-6DBCA3869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EB1221-842C-403E-B1A1-91719B5A8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F001B2-1A7C-4CAD-8733-3AEADA4B3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F1A205-2616-4D1B-B0D4-48D4E243C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ABEDE-B4BD-4D75-AE29-38DCED514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55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D1DD495-9850-4117-BDA0-9C259257E2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87B888-75AB-4F56-88DF-ED76C303B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0A6CAC-4F78-46F2-9AC6-1669A3B0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D5F4FE-012B-4560-9DAC-0A43C520E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A8C788-4EC8-4400-93A1-1160414F6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15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65C3D-4FE4-4016-9516-175CB1F81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287" y="18616"/>
            <a:ext cx="9164158" cy="1069039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A558D4-9753-40E4-B34D-D088F2769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3601" y="1242391"/>
            <a:ext cx="9512843" cy="493457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A8B73C-8744-4547-AC4E-9445A42546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538" y="6356350"/>
            <a:ext cx="2734862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E6618210-AA3C-4E5C-8A8F-AA37F5428033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294C85-328D-4160-AFB8-A0579446E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1106" y="6356350"/>
            <a:ext cx="4102293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BC8B44-D09A-4DB2-AD13-4D1BCE2A3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8938" y="6356350"/>
            <a:ext cx="2734862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36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BEFD3-42A7-40D4-AE15-06B41A69A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D87512-81CE-43DD-83C1-0194C03DC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D38D8C-1E6C-4603-AE65-B38DD4F0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A582A2-5E7D-485A-896E-2C84108AB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ED6AD7-041E-463D-A9B6-DB4319A1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74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823234-07AF-4BD9-97F7-20AEF9585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C737C2-1435-4654-BF19-C417FA068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79B334-160F-4633-98A4-4BD9CCBBC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C676CA-5D96-4C8D-AF68-CA3714030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4A252F-1666-4B65-9D54-C2223B07D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768EB8-F2B8-41A7-A0EF-ED80B6CB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77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F3AE1C-FF38-4BFE-B712-397DDBF65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3B6923-74C8-4877-9899-406265B94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1ADBBF-CB3D-4567-9DF3-6CF4863A0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09527ED-4BFF-4259-83FB-62B134455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35884B-89B4-4FAF-BD14-55E24D3609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0CD5F7-DAB5-4B57-9579-83889F729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2A1D4F-1950-45D5-8F32-A72C3C45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338E15C-FDE6-42B0-B55A-DC3B01593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57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5EA09-37D5-4D29-80A2-4F8DDAA3D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4942A8-27BB-4326-8431-C941C67AC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EBDD14-2718-4270-B20E-8D11D5225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7EFBDD-443E-448A-ACF9-BBC243BE8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06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C41FED-1608-4666-8886-8A38B1B1C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A495F25-D619-4BCD-8483-4AAD8A39E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209007-F56F-4E5E-8170-15859EA4E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42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D41737-08AD-4EDB-9A9F-82017432D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E55DB0-9C64-4E83-8C0E-669DCF469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7EA21E-7F3C-4768-A0F4-5F92150CC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5257C7-91F6-4D0B-A014-3BE165FB2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57C62C-18AF-41D7-B700-5244780B3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5D2BE1-3656-432B-AB6C-4143BE91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50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21362-D3D5-4D33-893B-B8BF9C3D1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92DC63-A57D-4768-AFCC-DC6F5A463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23BAF7-0E12-46CF-AE31-A6DB8A4BF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DEB881-C36E-4CE1-9451-D1D43F12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A3163F-5E35-4B0E-848B-8A59A851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990EEA-544D-4BD6-A216-42BF5DB5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14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5F1F4-0E35-4F4C-824C-B92D65D34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F0AF37-D72C-41CC-991F-A2CA399C7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12139C-4313-415D-96A1-88AD68ED2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18210-AA3C-4E5C-8A8F-AA37F5428033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1AA7C9-98E5-4D19-8D59-E95304CCA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79B958-4CDF-4A11-8B51-3F814BF3D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3"/>
            <a:extLst>
              <a:ext uri="{FF2B5EF4-FFF2-40B4-BE49-F238E27FC236}">
                <a16:creationId xmlns:a16="http://schemas.microsoft.com/office/drawing/2014/main" id="{ED67FCFF-73A7-4101-88BC-543CB4B383D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0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3069" y="2818613"/>
            <a:ext cx="10133376" cy="3358349"/>
          </a:xfrm>
        </p:spPr>
        <p:txBody>
          <a:bodyPr/>
          <a:lstStyle/>
          <a:p>
            <a:pPr algn="just">
              <a:buNone/>
            </a:pPr>
            <a:r>
              <a:rPr lang="ru-RU" sz="5400" dirty="0"/>
              <a:t>		«О, сколько нам открытий чудных готовит  просвещенья  дух» </a:t>
            </a:r>
          </a:p>
          <a:p>
            <a:pPr algn="r">
              <a:buNone/>
            </a:pPr>
            <a:r>
              <a:rPr lang="ru-RU" sz="5400" dirty="0"/>
              <a:t>А.С.Пушкин</a:t>
            </a:r>
          </a:p>
          <a:p>
            <a:endParaRPr lang="ru-RU" dirty="0"/>
          </a:p>
        </p:txBody>
      </p:sp>
      <p:pic>
        <p:nvPicPr>
          <p:cNvPr id="1026" name="Picture 2" descr="https://gidpodelok.ru/wp-content/uploads/2021/05/kak-narisovat-pushkina-poetapno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8778" y="180976"/>
            <a:ext cx="2243579" cy="2783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Русский орфографический словарь</a:t>
            </a:r>
            <a:br>
              <a:rPr lang="ru-RU" sz="3600" dirty="0"/>
            </a:br>
            <a:r>
              <a:rPr lang="ru-RU" sz="3600" dirty="0"/>
              <a:t>Автор: В.В. Лопатин и О.Е. Иванова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7909" y="1242390"/>
            <a:ext cx="10048535" cy="5280957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sz="11500" dirty="0"/>
              <a:t>	</a:t>
            </a:r>
            <a:r>
              <a:rPr lang="ru-RU" sz="9600" dirty="0"/>
              <a:t>Мыш</a:t>
            </a:r>
            <a:r>
              <a:rPr lang="ru-RU" sz="9600" dirty="0">
                <a:solidFill>
                  <a:srgbClr val="FF0000"/>
                </a:solidFill>
              </a:rPr>
              <a:t>ь</a:t>
            </a:r>
            <a:r>
              <a:rPr lang="ru-RU" sz="9600" dirty="0"/>
              <a:t>     брош</a:t>
            </a:r>
            <a:r>
              <a:rPr lang="ru-RU" sz="9600" dirty="0">
                <a:solidFill>
                  <a:srgbClr val="FF0000"/>
                </a:solidFill>
              </a:rPr>
              <a:t>ь</a:t>
            </a:r>
            <a:r>
              <a:rPr lang="ru-RU" sz="9600" dirty="0"/>
              <a:t> </a:t>
            </a:r>
          </a:p>
          <a:p>
            <a:pPr>
              <a:buNone/>
            </a:pPr>
            <a:endParaRPr lang="ru-RU" sz="9600" dirty="0"/>
          </a:p>
          <a:p>
            <a:pPr>
              <a:buNone/>
            </a:pPr>
            <a:r>
              <a:rPr lang="ru-RU" sz="9600"/>
              <a:t> ё</a:t>
            </a:r>
            <a:r>
              <a:rPr lang="ru-RU" sz="9600">
                <a:solidFill>
                  <a:srgbClr val="FF0000"/>
                </a:solidFill>
              </a:rPr>
              <a:t>ж</a:t>
            </a:r>
            <a:r>
              <a:rPr lang="ru-RU" sz="9600"/>
              <a:t> </a:t>
            </a:r>
            <a:r>
              <a:rPr lang="ru-RU" sz="9600" dirty="0"/>
              <a:t>кирпи</a:t>
            </a:r>
            <a:r>
              <a:rPr lang="ru-RU" sz="9600" dirty="0">
                <a:solidFill>
                  <a:srgbClr val="FF0000"/>
                </a:solidFill>
              </a:rPr>
              <a:t>ч</a:t>
            </a:r>
            <a:r>
              <a:rPr lang="ru-RU" sz="9600" dirty="0"/>
              <a:t> вра</a:t>
            </a:r>
            <a:r>
              <a:rPr lang="ru-RU" sz="9600" dirty="0">
                <a:solidFill>
                  <a:srgbClr val="FF0000"/>
                </a:solidFill>
              </a:rPr>
              <a:t>ч</a:t>
            </a:r>
            <a:endParaRPr lang="ru-RU" sz="11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s://sun9-4.userapi.com/impg/kX-T0zkz0o_1yTFTgsdWHMDPnSjwjwaGyIY2Ww/gun2rwi0Lf4.jpg?size=1620x2160&amp;quality=95&amp;sign=6dda61830c3943bfbb060bb4dedae3f3&amp;type=album"/>
          <p:cNvPicPr>
            <a:picLocks noChangeAspect="1" noChangeArrowheads="1"/>
          </p:cNvPicPr>
          <p:nvPr/>
        </p:nvPicPr>
        <p:blipFill>
          <a:blip r:embed="rId2" cstate="print"/>
          <a:srcRect l="9570" t="46296" r="12964" b="31802"/>
          <a:stretch>
            <a:fillRect/>
          </a:stretch>
        </p:blipFill>
        <p:spPr bwMode="auto">
          <a:xfrm>
            <a:off x="0" y="1093509"/>
            <a:ext cx="12028602" cy="42609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57FD0-E38D-44FB-923F-05E180AA0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8948" y="424206"/>
            <a:ext cx="6583051" cy="5571241"/>
          </a:xfrm>
        </p:spPr>
        <p:txBody>
          <a:bodyPr>
            <a:noAutofit/>
          </a:bodyPr>
          <a:lstStyle/>
          <a:p>
            <a:r>
              <a:rPr lang="ru-RU" sz="6600" dirty="0"/>
              <a:t>Урок – исследование «Мягкий знак на конце </a:t>
            </a:r>
            <a:r>
              <a:rPr lang="ru-RU" sz="6600" dirty="0" smtClean="0"/>
              <a:t>имён </a:t>
            </a:r>
            <a:r>
              <a:rPr lang="ru-RU" sz="6600" dirty="0"/>
              <a:t>существительных после шипящих»</a:t>
            </a:r>
          </a:p>
        </p:txBody>
      </p:sp>
    </p:spTree>
    <p:extLst>
      <p:ext uri="{BB962C8B-B14F-4D97-AF65-F5344CB8AC3E}">
        <p14:creationId xmlns:p14="http://schemas.microsoft.com/office/powerpoint/2010/main" val="222801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урока-исследования: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ru-RU" sz="6000" dirty="0" smtClean="0"/>
              <a:t>	научиться писать слова, используя правило «Мягкий знак на конце имен существительных после шипящих».</a:t>
            </a:r>
            <a:endParaRPr lang="ru-RU" sz="6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6701" y="443060"/>
            <a:ext cx="9699743" cy="618398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2" name="Picture 2" descr="облако слов"/>
          <p:cNvPicPr>
            <a:picLocks noChangeAspect="1" noChangeArrowheads="1"/>
          </p:cNvPicPr>
          <p:nvPr/>
        </p:nvPicPr>
        <p:blipFill>
          <a:blip r:embed="rId2" cstate="print"/>
          <a:srcRect l="6478" t="18228" b="15074"/>
          <a:stretch>
            <a:fillRect/>
          </a:stretch>
        </p:blipFill>
        <p:spPr bwMode="auto">
          <a:xfrm>
            <a:off x="2846895" y="0"/>
            <a:ext cx="9345105" cy="66647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Пословицы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dirty="0"/>
              <a:t>У хорошего человека и </a:t>
            </a:r>
            <a:r>
              <a:rPr lang="ru-RU" sz="4800" u="sng" dirty="0"/>
              <a:t>товарищ </a:t>
            </a:r>
            <a:r>
              <a:rPr lang="ru-RU" sz="4800" dirty="0"/>
              <a:t>хороший. </a:t>
            </a:r>
          </a:p>
          <a:p>
            <a:pPr>
              <a:buNone/>
            </a:pPr>
            <a:r>
              <a:rPr lang="ru-RU" sz="4800" u="sng" dirty="0"/>
              <a:t>Ложь</a:t>
            </a:r>
            <a:r>
              <a:rPr lang="ru-RU" sz="4800" dirty="0"/>
              <a:t> человека не красит. </a:t>
            </a:r>
          </a:p>
          <a:p>
            <a:pPr>
              <a:buNone/>
            </a:pPr>
            <a:r>
              <a:rPr lang="ru-RU" sz="4800" dirty="0"/>
              <a:t>Умную </a:t>
            </a:r>
            <a:r>
              <a:rPr lang="ru-RU" sz="4800" u="sng" dirty="0"/>
              <a:t>речь</a:t>
            </a:r>
            <a:r>
              <a:rPr lang="ru-RU" sz="4800" dirty="0"/>
              <a:t> хорошо и слушать.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76973" y="377072"/>
            <a:ext cx="6579471" cy="57998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8000" dirty="0"/>
              <a:t>матч</a:t>
            </a:r>
          </a:p>
          <a:p>
            <a:pPr>
              <a:buNone/>
            </a:pPr>
            <a:r>
              <a:rPr lang="ru-RU" sz="8000" dirty="0"/>
              <a:t>доч</a:t>
            </a:r>
            <a:r>
              <a:rPr lang="ru-RU" sz="8000" u="sng" dirty="0"/>
              <a:t>ь</a:t>
            </a:r>
          </a:p>
          <a:p>
            <a:pPr>
              <a:buNone/>
            </a:pPr>
            <a:r>
              <a:rPr lang="ru-RU" sz="8000" dirty="0"/>
              <a:t>лож</a:t>
            </a:r>
            <a:r>
              <a:rPr lang="ru-RU" sz="8000" u="sng" dirty="0"/>
              <a:t>ь</a:t>
            </a:r>
          </a:p>
          <a:p>
            <a:pPr>
              <a:buNone/>
            </a:pPr>
            <a:r>
              <a:rPr lang="ru-RU" sz="8000" dirty="0"/>
              <a:t>усач</a:t>
            </a:r>
          </a:p>
          <a:p>
            <a:pPr>
              <a:buNone/>
            </a:pPr>
            <a:r>
              <a:rPr lang="ru-RU" sz="8000" dirty="0"/>
              <a:t>реч</a:t>
            </a:r>
            <a:r>
              <a:rPr lang="ru-RU" sz="8000" u="sng" dirty="0"/>
              <a:t>ь</a:t>
            </a:r>
          </a:p>
          <a:p>
            <a:pPr>
              <a:buNone/>
            </a:pPr>
            <a:endParaRPr lang="ru-RU" sz="3200" dirty="0"/>
          </a:p>
        </p:txBody>
      </p:sp>
      <p:pic>
        <p:nvPicPr>
          <p:cNvPr id="27650" name="Picture 2" descr="https://img.razrisyika.ru/kart/103/1200/409883-myagkiy-znak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0631" y="0"/>
            <a:ext cx="1583736" cy="223966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4726" y="18616"/>
            <a:ext cx="9831719" cy="3893508"/>
          </a:xfrm>
        </p:spPr>
        <p:txBody>
          <a:bodyPr>
            <a:noAutofit/>
          </a:bodyPr>
          <a:lstStyle/>
          <a:p>
            <a:pPr algn="ctr"/>
            <a:r>
              <a:rPr lang="ru-RU" sz="9600" dirty="0"/>
              <a:t>Молодцы! </a:t>
            </a:r>
            <a:br>
              <a:rPr lang="ru-RU" sz="9600" dirty="0"/>
            </a:br>
            <a:r>
              <a:rPr lang="ru-RU" sz="9600" dirty="0"/>
              <a:t>Спасибо за урок!</a:t>
            </a:r>
          </a:p>
        </p:txBody>
      </p:sp>
      <p:pic>
        <p:nvPicPr>
          <p:cNvPr id="29698" name="Picture 2" descr="https://bipbap.ru/wp-content/uploads/2020/03/s1200-3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6194" y="3742442"/>
            <a:ext cx="4335623" cy="28940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45</Words>
  <Application>Microsoft Office PowerPoint</Application>
  <PresentationFormat>Широкоэкранный</PresentationFormat>
  <Paragraphs>19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Русский орфографический словарь Автор: В.В. Лопатин и О.Е. Иванова </vt:lpstr>
      <vt:lpstr>Презентация PowerPoint</vt:lpstr>
      <vt:lpstr>Урок – исследование «Мягкий знак на конце имён существительных после шипящих»</vt:lpstr>
      <vt:lpstr>Цель урока-исследования:</vt:lpstr>
      <vt:lpstr>Презентация PowerPoint</vt:lpstr>
      <vt:lpstr>Пословицы</vt:lpstr>
      <vt:lpstr>Презентация PowerPoint</vt:lpstr>
      <vt:lpstr>Молодцы!  Спасибо за урок!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Поиск партнера  по бизнесу</dc:title>
  <dc:creator>User Obstinate</dc:creator>
  <cp:lastModifiedBy>user</cp:lastModifiedBy>
  <cp:revision>48</cp:revision>
  <dcterms:created xsi:type="dcterms:W3CDTF">2021-07-26T06:07:50Z</dcterms:created>
  <dcterms:modified xsi:type="dcterms:W3CDTF">2024-10-29T07:03:27Z</dcterms:modified>
</cp:coreProperties>
</file>